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5"/>
  </p:notesMasterIdLst>
  <p:handoutMasterIdLst>
    <p:handoutMasterId r:id="rId16"/>
  </p:handoutMasterIdLst>
  <p:sldIdLst>
    <p:sldId id="265" r:id="rId2"/>
    <p:sldId id="267" r:id="rId3"/>
    <p:sldId id="295" r:id="rId4"/>
    <p:sldId id="310" r:id="rId5"/>
    <p:sldId id="311" r:id="rId6"/>
    <p:sldId id="296" r:id="rId7"/>
    <p:sldId id="313" r:id="rId8"/>
    <p:sldId id="314" r:id="rId9"/>
    <p:sldId id="315" r:id="rId10"/>
    <p:sldId id="320" r:id="rId11"/>
    <p:sldId id="312" r:id="rId12"/>
    <p:sldId id="309" r:id="rId13"/>
    <p:sldId id="301" r:id="rId14"/>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Arial Black" pitchFamily="34" charset="0"/>
        <a:ea typeface="+mn-ea"/>
        <a:cs typeface="+mn-cs"/>
      </a:defRPr>
    </a:lvl1pPr>
    <a:lvl2pPr marL="457200" algn="ctr" rtl="0" eaLnBrk="0" fontAlgn="base" hangingPunct="0">
      <a:spcBef>
        <a:spcPct val="0"/>
      </a:spcBef>
      <a:spcAft>
        <a:spcPct val="0"/>
      </a:spcAft>
      <a:defRPr kern="1200">
        <a:solidFill>
          <a:schemeClr val="tx1"/>
        </a:solidFill>
        <a:latin typeface="Arial Black" pitchFamily="34" charset="0"/>
        <a:ea typeface="+mn-ea"/>
        <a:cs typeface="+mn-cs"/>
      </a:defRPr>
    </a:lvl2pPr>
    <a:lvl3pPr marL="914400" algn="ctr" rtl="0" eaLnBrk="0" fontAlgn="base" hangingPunct="0">
      <a:spcBef>
        <a:spcPct val="0"/>
      </a:spcBef>
      <a:spcAft>
        <a:spcPct val="0"/>
      </a:spcAft>
      <a:defRPr kern="1200">
        <a:solidFill>
          <a:schemeClr val="tx1"/>
        </a:solidFill>
        <a:latin typeface="Arial Black" pitchFamily="34" charset="0"/>
        <a:ea typeface="+mn-ea"/>
        <a:cs typeface="+mn-cs"/>
      </a:defRPr>
    </a:lvl3pPr>
    <a:lvl4pPr marL="1371600" algn="ctr" rtl="0" eaLnBrk="0" fontAlgn="base" hangingPunct="0">
      <a:spcBef>
        <a:spcPct val="0"/>
      </a:spcBef>
      <a:spcAft>
        <a:spcPct val="0"/>
      </a:spcAft>
      <a:defRPr kern="1200">
        <a:solidFill>
          <a:schemeClr val="tx1"/>
        </a:solidFill>
        <a:latin typeface="Arial Black" pitchFamily="34" charset="0"/>
        <a:ea typeface="+mn-ea"/>
        <a:cs typeface="+mn-cs"/>
      </a:defRPr>
    </a:lvl4pPr>
    <a:lvl5pPr marL="1828800" algn="ctr" rtl="0" eaLnBrk="0" fontAlgn="base" hangingPunct="0">
      <a:spcBef>
        <a:spcPct val="0"/>
      </a:spcBef>
      <a:spcAft>
        <a:spcPct val="0"/>
      </a:spcAft>
      <a:defRPr kern="1200">
        <a:solidFill>
          <a:schemeClr val="tx1"/>
        </a:solidFill>
        <a:latin typeface="Arial Black" pitchFamily="34" charset="0"/>
        <a:ea typeface="+mn-ea"/>
        <a:cs typeface="+mn-cs"/>
      </a:defRPr>
    </a:lvl5pPr>
    <a:lvl6pPr marL="2286000" algn="l" defTabSz="914400" rtl="0" eaLnBrk="1" latinLnBrk="0" hangingPunct="1">
      <a:defRPr kern="1200">
        <a:solidFill>
          <a:schemeClr val="tx1"/>
        </a:solidFill>
        <a:latin typeface="Arial Black" pitchFamily="34" charset="0"/>
        <a:ea typeface="+mn-ea"/>
        <a:cs typeface="+mn-cs"/>
      </a:defRPr>
    </a:lvl6pPr>
    <a:lvl7pPr marL="2743200" algn="l" defTabSz="914400" rtl="0" eaLnBrk="1" latinLnBrk="0" hangingPunct="1">
      <a:defRPr kern="1200">
        <a:solidFill>
          <a:schemeClr val="tx1"/>
        </a:solidFill>
        <a:latin typeface="Arial Black" pitchFamily="34" charset="0"/>
        <a:ea typeface="+mn-ea"/>
        <a:cs typeface="+mn-cs"/>
      </a:defRPr>
    </a:lvl7pPr>
    <a:lvl8pPr marL="3200400" algn="l" defTabSz="914400" rtl="0" eaLnBrk="1" latinLnBrk="0" hangingPunct="1">
      <a:defRPr kern="1200">
        <a:solidFill>
          <a:schemeClr val="tx1"/>
        </a:solidFill>
        <a:latin typeface="Arial Black" pitchFamily="34" charset="0"/>
        <a:ea typeface="+mn-ea"/>
        <a:cs typeface="+mn-cs"/>
      </a:defRPr>
    </a:lvl8pPr>
    <a:lvl9pPr marL="3657600" algn="l" defTabSz="914400" rtl="0" eaLnBrk="1" latinLnBrk="0" hangingPunct="1">
      <a:defRPr kern="1200">
        <a:solidFill>
          <a:schemeClr val="tx1"/>
        </a:solidFill>
        <a:latin typeface="Arial Blac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003300"/>
    <a:srgbClr val="FF0000"/>
    <a:srgbClr val="009900"/>
    <a:srgbClr val="000000"/>
    <a:srgbClr val="0000FF"/>
    <a:srgbClr val="FF8B17"/>
    <a:srgbClr val="66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261" autoAdjust="0"/>
    <p:restoredTop sz="94660"/>
  </p:normalViewPr>
  <p:slideViewPr>
    <p:cSldViewPr>
      <p:cViewPr>
        <p:scale>
          <a:sx n="75" d="100"/>
          <a:sy n="75" d="100"/>
        </p:scale>
        <p:origin x="-1320" y="-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endParaRPr lang="en-US"/>
          </a:p>
        </p:txBody>
      </p:sp>
      <p:sp>
        <p:nvSpPr>
          <p:cNvPr id="962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962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endParaRPr lang="en-US"/>
          </a:p>
        </p:txBody>
      </p:sp>
      <p:sp>
        <p:nvSpPr>
          <p:cNvPr id="962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62C6C180-13AF-462B-981D-94554FEB722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endParaRPr lang="en-US"/>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endParaRPr lang="en-US"/>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6B3E8970-4D2F-4A26-B6A8-E04C70F61FE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1266" name="Group 2"/>
          <p:cNvGrpSpPr>
            <a:grpSpLocks/>
          </p:cNvGrpSpPr>
          <p:nvPr/>
        </p:nvGrpSpPr>
        <p:grpSpPr bwMode="auto">
          <a:xfrm>
            <a:off x="2084388" y="296863"/>
            <a:ext cx="6823075" cy="5353050"/>
            <a:chOff x="1313" y="187"/>
            <a:chExt cx="4298" cy="3372"/>
          </a:xfrm>
        </p:grpSpPr>
        <p:grpSp>
          <p:nvGrpSpPr>
            <p:cNvPr id="11267" name="Group 3"/>
            <p:cNvGrpSpPr>
              <a:grpSpLocks/>
            </p:cNvGrpSpPr>
            <p:nvPr/>
          </p:nvGrpSpPr>
          <p:grpSpPr bwMode="auto">
            <a:xfrm>
              <a:off x="2194" y="601"/>
              <a:ext cx="596" cy="447"/>
              <a:chOff x="0" y="0"/>
              <a:chExt cx="768" cy="576"/>
            </a:xfrm>
          </p:grpSpPr>
          <p:sp>
            <p:nvSpPr>
              <p:cNvPr id="11268"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11269"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11270" name="Group 6"/>
            <p:cNvGrpSpPr>
              <a:grpSpLocks/>
            </p:cNvGrpSpPr>
            <p:nvPr/>
          </p:nvGrpSpPr>
          <p:grpSpPr bwMode="auto">
            <a:xfrm>
              <a:off x="1313" y="187"/>
              <a:ext cx="4298" cy="3372"/>
              <a:chOff x="0" y="0"/>
              <a:chExt cx="5533" cy="4341"/>
            </a:xfrm>
          </p:grpSpPr>
          <p:grpSp>
            <p:nvGrpSpPr>
              <p:cNvPr id="11271" name="Group 7"/>
              <p:cNvGrpSpPr>
                <a:grpSpLocks/>
              </p:cNvGrpSpPr>
              <p:nvPr/>
            </p:nvGrpSpPr>
            <p:grpSpPr bwMode="auto">
              <a:xfrm>
                <a:off x="0" y="0"/>
                <a:ext cx="5470" cy="4341"/>
                <a:chOff x="0" y="0"/>
                <a:chExt cx="5470" cy="4341"/>
              </a:xfrm>
            </p:grpSpPr>
            <p:grpSp>
              <p:nvGrpSpPr>
                <p:cNvPr id="11272" name="Group 8"/>
                <p:cNvGrpSpPr>
                  <a:grpSpLocks/>
                </p:cNvGrpSpPr>
                <p:nvPr/>
              </p:nvGrpSpPr>
              <p:grpSpPr bwMode="auto">
                <a:xfrm>
                  <a:off x="1339" y="786"/>
                  <a:ext cx="2919" cy="2151"/>
                  <a:chOff x="1265" y="814"/>
                  <a:chExt cx="2919" cy="2151"/>
                </a:xfrm>
              </p:grpSpPr>
              <p:sp>
                <p:nvSpPr>
                  <p:cNvPr id="11273"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1127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11275" name="Group 11"/>
                <p:cNvGrpSpPr>
                  <a:grpSpLocks/>
                </p:cNvGrpSpPr>
                <p:nvPr/>
              </p:nvGrpSpPr>
              <p:grpSpPr bwMode="auto">
                <a:xfrm>
                  <a:off x="0" y="0"/>
                  <a:ext cx="5470" cy="4341"/>
                  <a:chOff x="0" y="0"/>
                  <a:chExt cx="5470" cy="4341"/>
                </a:xfrm>
              </p:grpSpPr>
              <p:grpSp>
                <p:nvGrpSpPr>
                  <p:cNvPr id="11276" name="Group 12"/>
                  <p:cNvGrpSpPr>
                    <a:grpSpLocks/>
                  </p:cNvGrpSpPr>
                  <p:nvPr/>
                </p:nvGrpSpPr>
                <p:grpSpPr bwMode="auto">
                  <a:xfrm>
                    <a:off x="3545" y="1502"/>
                    <a:ext cx="1258" cy="2327"/>
                    <a:chOff x="3471" y="1530"/>
                    <a:chExt cx="1258" cy="2327"/>
                  </a:xfrm>
                </p:grpSpPr>
                <p:sp>
                  <p:nvSpPr>
                    <p:cNvPr id="11277" name="Freeform 13"/>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1278" name="Freeform 14"/>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279" name="Group 15"/>
                  <p:cNvGrpSpPr>
                    <a:grpSpLocks/>
                  </p:cNvGrpSpPr>
                  <p:nvPr/>
                </p:nvGrpSpPr>
                <p:grpSpPr bwMode="auto">
                  <a:xfrm>
                    <a:off x="2938" y="1991"/>
                    <a:ext cx="2463" cy="1332"/>
                    <a:chOff x="2864" y="2019"/>
                    <a:chExt cx="2463" cy="1332"/>
                  </a:xfrm>
                </p:grpSpPr>
                <p:sp>
                  <p:nvSpPr>
                    <p:cNvPr id="11280" name="Freeform 16"/>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281" name="Freeform 17"/>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282" name="Group 18"/>
                  <p:cNvGrpSpPr>
                    <a:grpSpLocks/>
                  </p:cNvGrpSpPr>
                  <p:nvPr/>
                </p:nvGrpSpPr>
                <p:grpSpPr bwMode="auto">
                  <a:xfrm>
                    <a:off x="2971" y="1804"/>
                    <a:ext cx="2477" cy="1064"/>
                    <a:chOff x="2897" y="1832"/>
                    <a:chExt cx="2477" cy="1064"/>
                  </a:xfrm>
                </p:grpSpPr>
                <p:sp>
                  <p:nvSpPr>
                    <p:cNvPr id="11283" name="Freeform 19"/>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284" name="Freeform 20"/>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285" name="Group 21"/>
                  <p:cNvGrpSpPr>
                    <a:grpSpLocks/>
                  </p:cNvGrpSpPr>
                  <p:nvPr/>
                </p:nvGrpSpPr>
                <p:grpSpPr bwMode="auto">
                  <a:xfrm>
                    <a:off x="2998" y="1608"/>
                    <a:ext cx="2472" cy="927"/>
                    <a:chOff x="2924" y="1636"/>
                    <a:chExt cx="2472" cy="927"/>
                  </a:xfrm>
                </p:grpSpPr>
                <p:sp>
                  <p:nvSpPr>
                    <p:cNvPr id="11286" name="Freeform 22"/>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287" name="Freeform 23"/>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288" name="Group 24"/>
                  <p:cNvGrpSpPr>
                    <a:grpSpLocks/>
                  </p:cNvGrpSpPr>
                  <p:nvPr/>
                </p:nvGrpSpPr>
                <p:grpSpPr bwMode="auto">
                  <a:xfrm>
                    <a:off x="3032" y="1386"/>
                    <a:ext cx="2342" cy="657"/>
                    <a:chOff x="2958" y="1414"/>
                    <a:chExt cx="2342" cy="657"/>
                  </a:xfrm>
                </p:grpSpPr>
                <p:sp>
                  <p:nvSpPr>
                    <p:cNvPr id="11289" name="Freeform 25"/>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290" name="Freeform 26"/>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291" name="Group 27"/>
                  <p:cNvGrpSpPr>
                    <a:grpSpLocks/>
                  </p:cNvGrpSpPr>
                  <p:nvPr/>
                </p:nvGrpSpPr>
                <p:grpSpPr bwMode="auto">
                  <a:xfrm>
                    <a:off x="3057" y="1241"/>
                    <a:ext cx="2150" cy="343"/>
                    <a:chOff x="2983" y="1269"/>
                    <a:chExt cx="2150" cy="343"/>
                  </a:xfrm>
                </p:grpSpPr>
                <p:sp>
                  <p:nvSpPr>
                    <p:cNvPr id="11292" name="Freeform 28"/>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293" name="Freeform 29"/>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294" name="Group 30"/>
                  <p:cNvGrpSpPr>
                    <a:grpSpLocks/>
                  </p:cNvGrpSpPr>
                  <p:nvPr/>
                </p:nvGrpSpPr>
                <p:grpSpPr bwMode="auto">
                  <a:xfrm>
                    <a:off x="3012" y="889"/>
                    <a:ext cx="1879" cy="427"/>
                    <a:chOff x="2938" y="917"/>
                    <a:chExt cx="1879" cy="427"/>
                  </a:xfrm>
                </p:grpSpPr>
                <p:sp>
                  <p:nvSpPr>
                    <p:cNvPr id="11295" name="Freeform 31"/>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296" name="Freeform 32"/>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297" name="Group 33"/>
                  <p:cNvGrpSpPr>
                    <a:grpSpLocks/>
                  </p:cNvGrpSpPr>
                  <p:nvPr/>
                </p:nvGrpSpPr>
                <p:grpSpPr bwMode="auto">
                  <a:xfrm>
                    <a:off x="711" y="1625"/>
                    <a:ext cx="1257" cy="2326"/>
                    <a:chOff x="637" y="1653"/>
                    <a:chExt cx="1257" cy="2326"/>
                  </a:xfrm>
                </p:grpSpPr>
                <p:sp>
                  <p:nvSpPr>
                    <p:cNvPr id="11298" name="Freeform 34"/>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299" name="Freeform 35"/>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00" name="Group 36"/>
                  <p:cNvGrpSpPr>
                    <a:grpSpLocks/>
                  </p:cNvGrpSpPr>
                  <p:nvPr/>
                </p:nvGrpSpPr>
                <p:grpSpPr bwMode="auto">
                  <a:xfrm>
                    <a:off x="69" y="2168"/>
                    <a:ext cx="2463" cy="1332"/>
                    <a:chOff x="-5" y="2196"/>
                    <a:chExt cx="2463" cy="1332"/>
                  </a:xfrm>
                </p:grpSpPr>
                <p:sp>
                  <p:nvSpPr>
                    <p:cNvPr id="11301" name="Freeform 37"/>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02" name="Freeform 38"/>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03" name="Group 39"/>
                  <p:cNvGrpSpPr>
                    <a:grpSpLocks/>
                  </p:cNvGrpSpPr>
                  <p:nvPr/>
                </p:nvGrpSpPr>
                <p:grpSpPr bwMode="auto">
                  <a:xfrm>
                    <a:off x="22" y="1981"/>
                    <a:ext cx="2477" cy="1064"/>
                    <a:chOff x="-52" y="2009"/>
                    <a:chExt cx="2477" cy="1064"/>
                  </a:xfrm>
                </p:grpSpPr>
                <p:sp>
                  <p:nvSpPr>
                    <p:cNvPr id="11304" name="Freeform 40"/>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05" name="Freeform 41"/>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06" name="Group 42"/>
                  <p:cNvGrpSpPr>
                    <a:grpSpLocks/>
                  </p:cNvGrpSpPr>
                  <p:nvPr/>
                </p:nvGrpSpPr>
                <p:grpSpPr bwMode="auto">
                  <a:xfrm>
                    <a:off x="0" y="1785"/>
                    <a:ext cx="2472" cy="927"/>
                    <a:chOff x="-74" y="1813"/>
                    <a:chExt cx="2472" cy="927"/>
                  </a:xfrm>
                </p:grpSpPr>
                <p:sp>
                  <p:nvSpPr>
                    <p:cNvPr id="11307" name="Freeform 43"/>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08" name="Freeform 44"/>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09" name="Group 45"/>
                  <p:cNvGrpSpPr>
                    <a:grpSpLocks/>
                  </p:cNvGrpSpPr>
                  <p:nvPr/>
                </p:nvGrpSpPr>
                <p:grpSpPr bwMode="auto">
                  <a:xfrm>
                    <a:off x="96" y="1563"/>
                    <a:ext cx="2342" cy="657"/>
                    <a:chOff x="22" y="1591"/>
                    <a:chExt cx="2342" cy="657"/>
                  </a:xfrm>
                </p:grpSpPr>
                <p:sp>
                  <p:nvSpPr>
                    <p:cNvPr id="11310" name="Freeform 46"/>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11" name="Freeform 47"/>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12" name="Group 48"/>
                  <p:cNvGrpSpPr>
                    <a:grpSpLocks/>
                  </p:cNvGrpSpPr>
                  <p:nvPr/>
                </p:nvGrpSpPr>
                <p:grpSpPr bwMode="auto">
                  <a:xfrm>
                    <a:off x="263" y="1418"/>
                    <a:ext cx="2150" cy="343"/>
                    <a:chOff x="189" y="1446"/>
                    <a:chExt cx="2150" cy="343"/>
                  </a:xfrm>
                </p:grpSpPr>
                <p:sp>
                  <p:nvSpPr>
                    <p:cNvPr id="11313" name="Freeform 49"/>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14" name="Freeform 50"/>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15" name="Group 51"/>
                  <p:cNvGrpSpPr>
                    <a:grpSpLocks/>
                  </p:cNvGrpSpPr>
                  <p:nvPr/>
                </p:nvGrpSpPr>
                <p:grpSpPr bwMode="auto">
                  <a:xfrm>
                    <a:off x="579" y="1066"/>
                    <a:ext cx="1879" cy="427"/>
                    <a:chOff x="505" y="1094"/>
                    <a:chExt cx="1879" cy="427"/>
                  </a:xfrm>
                </p:grpSpPr>
                <p:sp>
                  <p:nvSpPr>
                    <p:cNvPr id="11316" name="Freeform 52"/>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17" name="Freeform 53"/>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1318" name="Group 54"/>
                  <p:cNvGrpSpPr>
                    <a:grpSpLocks/>
                  </p:cNvGrpSpPr>
                  <p:nvPr/>
                </p:nvGrpSpPr>
                <p:grpSpPr bwMode="auto">
                  <a:xfrm>
                    <a:off x="690" y="871"/>
                    <a:ext cx="1850" cy="554"/>
                    <a:chOff x="616" y="899"/>
                    <a:chExt cx="1850" cy="554"/>
                  </a:xfrm>
                </p:grpSpPr>
                <p:sp>
                  <p:nvSpPr>
                    <p:cNvPr id="11319" name="Freeform 55"/>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20" name="Freeform 56"/>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1321" name="Group 57"/>
                  <p:cNvGrpSpPr>
                    <a:grpSpLocks/>
                  </p:cNvGrpSpPr>
                  <p:nvPr/>
                </p:nvGrpSpPr>
                <p:grpSpPr bwMode="auto">
                  <a:xfrm>
                    <a:off x="911" y="589"/>
                    <a:ext cx="1767" cy="743"/>
                    <a:chOff x="911" y="589"/>
                    <a:chExt cx="1767" cy="743"/>
                  </a:xfrm>
                </p:grpSpPr>
                <p:sp>
                  <p:nvSpPr>
                    <p:cNvPr id="11322" name="Freeform 58"/>
                    <p:cNvSpPr>
                      <a:spLocks/>
                    </p:cNvSpPr>
                    <p:nvPr/>
                  </p:nvSpPr>
                  <p:spPr bwMode="hidden">
                    <a:xfrm rot="2028410" flipH="1">
                      <a:off x="1445" y="111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23" name="Freeform 59"/>
                    <p:cNvSpPr>
                      <a:spLocks/>
                    </p:cNvSpPr>
                    <p:nvPr/>
                  </p:nvSpPr>
                  <p:spPr bwMode="hidden">
                    <a:xfrm rot="2028410" flipH="1">
                      <a:off x="911" y="58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1324" name="Group 60"/>
                  <p:cNvGrpSpPr>
                    <a:grpSpLocks/>
                  </p:cNvGrpSpPr>
                  <p:nvPr/>
                </p:nvGrpSpPr>
                <p:grpSpPr bwMode="auto">
                  <a:xfrm>
                    <a:off x="1120" y="300"/>
                    <a:ext cx="1693" cy="892"/>
                    <a:chOff x="1120" y="300"/>
                    <a:chExt cx="1693" cy="892"/>
                  </a:xfrm>
                </p:grpSpPr>
                <p:sp>
                  <p:nvSpPr>
                    <p:cNvPr id="11325"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26" name="Freeform 62"/>
                    <p:cNvSpPr>
                      <a:spLocks/>
                    </p:cNvSpPr>
                    <p:nvPr/>
                  </p:nvSpPr>
                  <p:spPr bwMode="hidden">
                    <a:xfrm rot="2664424" flipH="1">
                      <a:off x="1120" y="300"/>
                      <a:ext cx="67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1327" name="Group 63"/>
                  <p:cNvGrpSpPr>
                    <a:grpSpLocks/>
                  </p:cNvGrpSpPr>
                  <p:nvPr/>
                </p:nvGrpSpPr>
                <p:grpSpPr bwMode="auto">
                  <a:xfrm>
                    <a:off x="1707" y="76"/>
                    <a:ext cx="778" cy="1512"/>
                    <a:chOff x="1633" y="104"/>
                    <a:chExt cx="778" cy="1512"/>
                  </a:xfrm>
                </p:grpSpPr>
                <p:sp>
                  <p:nvSpPr>
                    <p:cNvPr id="11328" name="Freeform 64"/>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29" name="Freeform 65"/>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1330" name="Group 66"/>
                  <p:cNvGrpSpPr>
                    <a:grpSpLocks/>
                  </p:cNvGrpSpPr>
                  <p:nvPr/>
                </p:nvGrpSpPr>
                <p:grpSpPr bwMode="auto">
                  <a:xfrm>
                    <a:off x="2009" y="0"/>
                    <a:ext cx="634" cy="1534"/>
                    <a:chOff x="1935" y="28"/>
                    <a:chExt cx="634" cy="1534"/>
                  </a:xfrm>
                </p:grpSpPr>
                <p:sp>
                  <p:nvSpPr>
                    <p:cNvPr id="11331" name="Freeform 67"/>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32" name="Freeform 68"/>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1333" name="Group 69"/>
                  <p:cNvGrpSpPr>
                    <a:grpSpLocks/>
                  </p:cNvGrpSpPr>
                  <p:nvPr/>
                </p:nvGrpSpPr>
                <p:grpSpPr bwMode="auto">
                  <a:xfrm>
                    <a:off x="2896" y="644"/>
                    <a:ext cx="1845" cy="566"/>
                    <a:chOff x="2822" y="672"/>
                    <a:chExt cx="1845" cy="566"/>
                  </a:xfrm>
                </p:grpSpPr>
                <p:sp>
                  <p:nvSpPr>
                    <p:cNvPr id="11334"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35" name="Freeform 71"/>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336" name="Group 72"/>
                  <p:cNvGrpSpPr>
                    <a:grpSpLocks/>
                  </p:cNvGrpSpPr>
                  <p:nvPr/>
                </p:nvGrpSpPr>
                <p:grpSpPr bwMode="auto">
                  <a:xfrm>
                    <a:off x="2757" y="417"/>
                    <a:ext cx="1781" cy="717"/>
                    <a:chOff x="2683" y="445"/>
                    <a:chExt cx="1781" cy="717"/>
                  </a:xfrm>
                </p:grpSpPr>
                <p:sp>
                  <p:nvSpPr>
                    <p:cNvPr id="11337" name="Freeform 73"/>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38" name="Freeform 74"/>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sp>
                <p:nvSpPr>
                  <p:cNvPr id="11339" name="Freeform 75"/>
                  <p:cNvSpPr>
                    <a:spLocks/>
                  </p:cNvSpPr>
                  <p:nvPr/>
                </p:nvSpPr>
                <p:spPr bwMode="hidden">
                  <a:xfrm rot="4578755" flipH="1">
                    <a:off x="2175" y="949"/>
                    <a:ext cx="1027" cy="14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en-US"/>
                  </a:p>
                </p:txBody>
              </p:sp>
              <p:sp>
                <p:nvSpPr>
                  <p:cNvPr id="11340" name="Freeform 76"/>
                  <p:cNvSpPr>
                    <a:spLocks/>
                  </p:cNvSpPr>
                  <p:nvPr/>
                </p:nvSpPr>
                <p:spPr bwMode="hidden">
                  <a:xfrm rot="4578755" flipH="1">
                    <a:off x="2199" y="196"/>
                    <a:ext cx="552"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nvGrpSpPr>
                  <p:cNvPr id="11341" name="Group 77"/>
                  <p:cNvGrpSpPr>
                    <a:grpSpLocks/>
                  </p:cNvGrpSpPr>
                  <p:nvPr/>
                </p:nvGrpSpPr>
                <p:grpSpPr bwMode="auto">
                  <a:xfrm>
                    <a:off x="2874" y="13"/>
                    <a:ext cx="640" cy="1520"/>
                    <a:chOff x="2800" y="41"/>
                    <a:chExt cx="640" cy="1520"/>
                  </a:xfrm>
                </p:grpSpPr>
                <p:sp>
                  <p:nvSpPr>
                    <p:cNvPr id="11342" name="Freeform 78"/>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43" name="Freeform 79"/>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344" name="Group 80"/>
                  <p:cNvGrpSpPr>
                    <a:grpSpLocks/>
                  </p:cNvGrpSpPr>
                  <p:nvPr/>
                </p:nvGrpSpPr>
                <p:grpSpPr bwMode="auto">
                  <a:xfrm>
                    <a:off x="3008" y="135"/>
                    <a:ext cx="1017" cy="1464"/>
                    <a:chOff x="2934" y="163"/>
                    <a:chExt cx="1017" cy="1464"/>
                  </a:xfrm>
                </p:grpSpPr>
                <p:sp>
                  <p:nvSpPr>
                    <p:cNvPr id="11345" name="Freeform 81"/>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46" name="Freeform 82"/>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347" name="Group 83"/>
                  <p:cNvGrpSpPr>
                    <a:grpSpLocks/>
                  </p:cNvGrpSpPr>
                  <p:nvPr/>
                </p:nvGrpSpPr>
                <p:grpSpPr bwMode="auto">
                  <a:xfrm>
                    <a:off x="2804" y="4"/>
                    <a:ext cx="243" cy="1448"/>
                    <a:chOff x="2730" y="32"/>
                    <a:chExt cx="243" cy="1448"/>
                  </a:xfrm>
                </p:grpSpPr>
                <p:sp>
                  <p:nvSpPr>
                    <p:cNvPr id="11348" name="Freeform 84"/>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49" name="Freeform 85"/>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1350" name="Group 86"/>
                  <p:cNvGrpSpPr>
                    <a:grpSpLocks/>
                  </p:cNvGrpSpPr>
                  <p:nvPr/>
                </p:nvGrpSpPr>
                <p:grpSpPr bwMode="auto">
                  <a:xfrm>
                    <a:off x="1017" y="1741"/>
                    <a:ext cx="1085" cy="2450"/>
                    <a:chOff x="943" y="1769"/>
                    <a:chExt cx="1085" cy="2450"/>
                  </a:xfrm>
                </p:grpSpPr>
                <p:sp>
                  <p:nvSpPr>
                    <p:cNvPr id="11351" name="Freeform 87"/>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52" name="Freeform 88"/>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53" name="Group 89"/>
                  <p:cNvGrpSpPr>
                    <a:grpSpLocks/>
                  </p:cNvGrpSpPr>
                  <p:nvPr/>
                </p:nvGrpSpPr>
                <p:grpSpPr bwMode="auto">
                  <a:xfrm>
                    <a:off x="1529" y="1908"/>
                    <a:ext cx="766" cy="2373"/>
                    <a:chOff x="1455" y="1936"/>
                    <a:chExt cx="766" cy="2373"/>
                  </a:xfrm>
                </p:grpSpPr>
                <p:sp>
                  <p:nvSpPr>
                    <p:cNvPr id="11354" name="Freeform 90"/>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55" name="Freeform 91"/>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56" name="Group 92"/>
                  <p:cNvGrpSpPr>
                    <a:grpSpLocks/>
                  </p:cNvGrpSpPr>
                  <p:nvPr/>
                </p:nvGrpSpPr>
                <p:grpSpPr bwMode="auto">
                  <a:xfrm rot="88588">
                    <a:off x="2061" y="1962"/>
                    <a:ext cx="459" cy="2329"/>
                    <a:chOff x="1956" y="1990"/>
                    <a:chExt cx="492" cy="2604"/>
                  </a:xfrm>
                </p:grpSpPr>
                <p:sp>
                  <p:nvSpPr>
                    <p:cNvPr id="11357" name="Freeform 93"/>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1358" name="Freeform 94"/>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59" name="Group 95"/>
                  <p:cNvGrpSpPr>
                    <a:grpSpLocks/>
                  </p:cNvGrpSpPr>
                  <p:nvPr/>
                </p:nvGrpSpPr>
                <p:grpSpPr bwMode="auto">
                  <a:xfrm>
                    <a:off x="3408" y="1689"/>
                    <a:ext cx="1125" cy="2426"/>
                    <a:chOff x="3334" y="1717"/>
                    <a:chExt cx="1125" cy="2426"/>
                  </a:xfrm>
                </p:grpSpPr>
                <p:sp>
                  <p:nvSpPr>
                    <p:cNvPr id="11360" name="Freeform 96"/>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1361" name="Freeform 97"/>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62" name="Group 98"/>
                  <p:cNvGrpSpPr>
                    <a:grpSpLocks/>
                  </p:cNvGrpSpPr>
                  <p:nvPr/>
                </p:nvGrpSpPr>
                <p:grpSpPr bwMode="auto">
                  <a:xfrm>
                    <a:off x="3255" y="1838"/>
                    <a:ext cx="883" cy="2426"/>
                    <a:chOff x="3181" y="1866"/>
                    <a:chExt cx="883" cy="2426"/>
                  </a:xfrm>
                </p:grpSpPr>
                <p:sp>
                  <p:nvSpPr>
                    <p:cNvPr id="11363" name="Freeform 99"/>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1364" name="Freeform 100"/>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1365" name="Group 101"/>
                  <p:cNvGrpSpPr>
                    <a:grpSpLocks/>
                  </p:cNvGrpSpPr>
                  <p:nvPr/>
                </p:nvGrpSpPr>
                <p:grpSpPr bwMode="auto">
                  <a:xfrm>
                    <a:off x="3080" y="1955"/>
                    <a:ext cx="619" cy="2386"/>
                    <a:chOff x="3006" y="1983"/>
                    <a:chExt cx="619" cy="2386"/>
                  </a:xfrm>
                </p:grpSpPr>
                <p:sp>
                  <p:nvSpPr>
                    <p:cNvPr id="11366" name="Freeform 102"/>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1367" name="Freeform 103"/>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11368" name="Group 104"/>
                  <p:cNvGrpSpPr>
                    <a:grpSpLocks/>
                  </p:cNvGrpSpPr>
                  <p:nvPr/>
                </p:nvGrpSpPr>
                <p:grpSpPr bwMode="auto">
                  <a:xfrm>
                    <a:off x="2893" y="2073"/>
                    <a:ext cx="405" cy="2219"/>
                    <a:chOff x="2819" y="2101"/>
                    <a:chExt cx="405" cy="2219"/>
                  </a:xfrm>
                </p:grpSpPr>
                <p:sp>
                  <p:nvSpPr>
                    <p:cNvPr id="11369" name="Freeform 105"/>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1370" name="Freeform 106"/>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11371" name="Group 107"/>
                  <p:cNvGrpSpPr>
                    <a:grpSpLocks/>
                  </p:cNvGrpSpPr>
                  <p:nvPr/>
                </p:nvGrpSpPr>
                <p:grpSpPr bwMode="auto">
                  <a:xfrm>
                    <a:off x="2372" y="2107"/>
                    <a:ext cx="426" cy="2185"/>
                    <a:chOff x="2287" y="2135"/>
                    <a:chExt cx="426" cy="2185"/>
                  </a:xfrm>
                </p:grpSpPr>
                <p:sp>
                  <p:nvSpPr>
                    <p:cNvPr id="11372" name="Freeform 108"/>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en-US"/>
                    </a:p>
                  </p:txBody>
                </p:sp>
                <p:sp>
                  <p:nvSpPr>
                    <p:cNvPr id="11373" name="Freeform 109"/>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grpSp>
          <p:grpSp>
            <p:nvGrpSpPr>
              <p:cNvPr id="11374" name="Group 110"/>
              <p:cNvGrpSpPr>
                <a:grpSpLocks/>
              </p:cNvGrpSpPr>
              <p:nvPr/>
            </p:nvGrpSpPr>
            <p:grpSpPr bwMode="auto">
              <a:xfrm>
                <a:off x="74" y="313"/>
                <a:ext cx="5459" cy="3667"/>
                <a:chOff x="74" y="313"/>
                <a:chExt cx="5459" cy="3667"/>
              </a:xfrm>
            </p:grpSpPr>
            <p:grpSp>
              <p:nvGrpSpPr>
                <p:cNvPr id="11375" name="Group 111"/>
                <p:cNvGrpSpPr>
                  <a:grpSpLocks/>
                </p:cNvGrpSpPr>
                <p:nvPr/>
              </p:nvGrpSpPr>
              <p:grpSpPr bwMode="auto">
                <a:xfrm>
                  <a:off x="74" y="313"/>
                  <a:ext cx="5459" cy="3667"/>
                  <a:chOff x="74" y="313"/>
                  <a:chExt cx="5459" cy="3667"/>
                </a:xfrm>
              </p:grpSpPr>
              <p:sp>
                <p:nvSpPr>
                  <p:cNvPr id="11376" name="Arc 112"/>
                  <p:cNvSpPr>
                    <a:spLocks/>
                  </p:cNvSpPr>
                  <p:nvPr/>
                </p:nvSpPr>
                <p:spPr bwMode="hidden">
                  <a:xfrm flipV="1">
                    <a:off x="2966" y="456"/>
                    <a:ext cx="2567" cy="2046"/>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en-US"/>
                  </a:p>
                </p:txBody>
              </p:sp>
              <p:sp>
                <p:nvSpPr>
                  <p:cNvPr id="11377" name="Arc 113"/>
                  <p:cNvSpPr>
                    <a:spLocks/>
                  </p:cNvSpPr>
                  <p:nvPr/>
                </p:nvSpPr>
                <p:spPr bwMode="hidden">
                  <a:xfrm flipH="1">
                    <a:off x="388" y="1601"/>
                    <a:ext cx="2016"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en-US"/>
                  </a:p>
                </p:txBody>
              </p:sp>
              <p:sp>
                <p:nvSpPr>
                  <p:cNvPr id="11378" name="Arc 114"/>
                  <p:cNvSpPr>
                    <a:spLocks/>
                  </p:cNvSpPr>
                  <p:nvPr/>
                </p:nvSpPr>
                <p:spPr bwMode="hidden">
                  <a:xfrm>
                    <a:off x="3029" y="1181"/>
                    <a:ext cx="1426"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11379" name="Arc 115"/>
                  <p:cNvSpPr>
                    <a:spLocks/>
                  </p:cNvSpPr>
                  <p:nvPr/>
                </p:nvSpPr>
                <p:spPr bwMode="hidden">
                  <a:xfrm flipH="1">
                    <a:off x="74" y="813"/>
                    <a:ext cx="2540" cy="2379"/>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en-US"/>
                  </a:p>
                </p:txBody>
              </p:sp>
              <p:sp>
                <p:nvSpPr>
                  <p:cNvPr id="11380" name="Arc 116"/>
                  <p:cNvSpPr>
                    <a:spLocks/>
                  </p:cNvSpPr>
                  <p:nvPr/>
                </p:nvSpPr>
                <p:spPr bwMode="hidden">
                  <a:xfrm flipH="1">
                    <a:off x="790" y="313"/>
                    <a:ext cx="1850"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en-US"/>
                  </a:p>
                </p:txBody>
              </p:sp>
              <p:sp>
                <p:nvSpPr>
                  <p:cNvPr id="11381" name="Arc 117"/>
                  <p:cNvSpPr>
                    <a:spLocks/>
                  </p:cNvSpPr>
                  <p:nvPr/>
                </p:nvSpPr>
                <p:spPr bwMode="hidden">
                  <a:xfrm>
                    <a:off x="2763" y="1281"/>
                    <a:ext cx="764"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en-US"/>
                  </a:p>
                </p:txBody>
              </p:sp>
              <p:sp>
                <p:nvSpPr>
                  <p:cNvPr id="11382" name="Freeform 118"/>
                  <p:cNvSpPr>
                    <a:spLocks/>
                  </p:cNvSpPr>
                  <p:nvPr/>
                </p:nvSpPr>
                <p:spPr bwMode="hidden">
                  <a:xfrm flipH="1">
                    <a:off x="1800" y="438"/>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grpSp>
            <p:sp>
              <p:nvSpPr>
                <p:cNvPr id="11383" name="Freeform 119"/>
                <p:cNvSpPr>
                  <a:spLocks/>
                </p:cNvSpPr>
                <p:nvPr/>
              </p:nvSpPr>
              <p:spPr bwMode="hidden">
                <a:xfrm rot="20253369">
                  <a:off x="3280" y="1529"/>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grpSp>
        </p:grpSp>
        <p:grpSp>
          <p:nvGrpSpPr>
            <p:cNvPr id="11384" name="Group 120"/>
            <p:cNvGrpSpPr>
              <a:grpSpLocks/>
            </p:cNvGrpSpPr>
            <p:nvPr/>
          </p:nvGrpSpPr>
          <p:grpSpPr bwMode="auto">
            <a:xfrm>
              <a:off x="1476" y="449"/>
              <a:ext cx="4038" cy="2966"/>
              <a:chOff x="210" y="337"/>
              <a:chExt cx="5198" cy="3818"/>
            </a:xfrm>
          </p:grpSpPr>
          <p:sp>
            <p:nvSpPr>
              <p:cNvPr id="11385"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11386"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en-US"/>
              </a:p>
            </p:txBody>
          </p:sp>
          <p:sp>
            <p:nvSpPr>
              <p:cNvPr id="11387"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en-US"/>
              </a:p>
            </p:txBody>
          </p:sp>
          <p:sp>
            <p:nvSpPr>
              <p:cNvPr id="11388" name="Arc 124"/>
              <p:cNvSpPr>
                <a:spLocks/>
              </p:cNvSpPr>
              <p:nvPr/>
            </p:nvSpPr>
            <p:spPr bwMode="hidden">
              <a:xfrm flipH="1">
                <a:off x="210" y="1168"/>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en-US"/>
              </a:p>
            </p:txBody>
          </p:sp>
          <p:sp>
            <p:nvSpPr>
              <p:cNvPr id="11389"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11390"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en-US"/>
              </a:p>
            </p:txBody>
          </p:sp>
          <p:sp>
            <p:nvSpPr>
              <p:cNvPr id="11391" name="Freeform 127"/>
              <p:cNvSpPr>
                <a:spLocks/>
              </p:cNvSpPr>
              <p:nvPr/>
            </p:nvSpPr>
            <p:spPr bwMode="hidden">
              <a:xfrm>
                <a:off x="3301"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11392" name="Freeform 128"/>
              <p:cNvSpPr>
                <a:spLocks/>
              </p:cNvSpPr>
              <p:nvPr/>
            </p:nvSpPr>
            <p:spPr bwMode="hidden">
              <a:xfrm rot="19660755" flipV="1">
                <a:off x="2546" y="2150"/>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sp>
            <p:nvSpPr>
              <p:cNvPr id="11393" name="Freeform 129"/>
              <p:cNvSpPr>
                <a:spLocks/>
              </p:cNvSpPr>
              <p:nvPr/>
            </p:nvSpPr>
            <p:spPr bwMode="hidden">
              <a:xfrm flipH="1">
                <a:off x="489" y="2504"/>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1394"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1395" name="Freeform 131"/>
              <p:cNvSpPr>
                <a:spLocks/>
              </p:cNvSpPr>
              <p:nvPr/>
            </p:nvSpPr>
            <p:spPr bwMode="hidden">
              <a:xfrm>
                <a:off x="4401" y="2280"/>
                <a:ext cx="1007" cy="160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11396"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1397" name="Freeform 133"/>
              <p:cNvSpPr>
                <a:spLocks/>
              </p:cNvSpPr>
              <p:nvPr/>
            </p:nvSpPr>
            <p:spPr bwMode="hidden">
              <a:xfrm>
                <a:off x="3934" y="337"/>
                <a:ext cx="663"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1398" name="Freeform 134"/>
              <p:cNvSpPr>
                <a:spLocks/>
              </p:cNvSpPr>
              <p:nvPr/>
            </p:nvSpPr>
            <p:spPr bwMode="hidden">
              <a:xfrm rot="1346631" flipH="1">
                <a:off x="1702" y="1506"/>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grpSp>
      </p:grpSp>
      <p:sp>
        <p:nvSpPr>
          <p:cNvPr id="11399" name="Rectangle 135"/>
          <p:cNvSpPr>
            <a:spLocks noGrp="1" noChangeArrowheads="1"/>
          </p:cNvSpPr>
          <p:nvPr>
            <p:ph type="ctrTitle" sz="quarter"/>
          </p:nvPr>
        </p:nvSpPr>
        <p:spPr>
          <a:xfrm>
            <a:off x="685800" y="1827213"/>
            <a:ext cx="7772400" cy="1627187"/>
          </a:xfrm>
        </p:spPr>
        <p:txBody>
          <a:bodyPr/>
          <a:lstStyle>
            <a:lvl1pPr>
              <a:defRPr/>
            </a:lvl1pPr>
          </a:lstStyle>
          <a:p>
            <a:r>
              <a:rPr lang="en-US"/>
              <a:t>Click to edit Master title style</a:t>
            </a:r>
          </a:p>
        </p:txBody>
      </p:sp>
      <p:sp>
        <p:nvSpPr>
          <p:cNvPr id="11400"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11401" name="Rectangle 137"/>
          <p:cNvSpPr>
            <a:spLocks noGrp="1" noChangeArrowheads="1"/>
          </p:cNvSpPr>
          <p:nvPr>
            <p:ph type="dt" sz="quarter" idx="2"/>
          </p:nvPr>
        </p:nvSpPr>
        <p:spPr/>
        <p:txBody>
          <a:bodyPr/>
          <a:lstStyle>
            <a:lvl1pPr>
              <a:defRPr/>
            </a:lvl1pPr>
          </a:lstStyle>
          <a:p>
            <a:endParaRPr lang="en-US"/>
          </a:p>
        </p:txBody>
      </p:sp>
      <p:sp>
        <p:nvSpPr>
          <p:cNvPr id="11402" name="Rectangle 138"/>
          <p:cNvSpPr>
            <a:spLocks noGrp="1" noChangeArrowheads="1"/>
          </p:cNvSpPr>
          <p:nvPr>
            <p:ph type="ftr" sz="quarter" idx="3"/>
          </p:nvPr>
        </p:nvSpPr>
        <p:spPr/>
        <p:txBody>
          <a:bodyPr/>
          <a:lstStyle>
            <a:lvl1pPr>
              <a:defRPr/>
            </a:lvl1pPr>
          </a:lstStyle>
          <a:p>
            <a:endParaRPr lang="en-US"/>
          </a:p>
        </p:txBody>
      </p:sp>
      <p:sp>
        <p:nvSpPr>
          <p:cNvPr id="11403" name="Rectangle 139"/>
          <p:cNvSpPr>
            <a:spLocks noGrp="1" noChangeArrowheads="1"/>
          </p:cNvSpPr>
          <p:nvPr>
            <p:ph type="sldNum" sz="quarter" idx="4"/>
          </p:nvPr>
        </p:nvSpPr>
        <p:spPr/>
        <p:txBody>
          <a:bodyPr/>
          <a:lstStyle>
            <a:lvl1pPr>
              <a:defRPr/>
            </a:lvl1pPr>
          </a:lstStyle>
          <a:p>
            <a:fld id="{92983AC9-F3AC-4AE6-AA0D-8D820DF6D66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CD50E5-D82F-4B2D-915B-72EC8593A0A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5"/>
            <a:ext cx="1943100" cy="5794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1625"/>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9FB2D5-5E1B-4049-BD7F-3292156FCF0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1625"/>
            <a:ext cx="7772400" cy="14620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A214711C-4A36-4936-95FB-50613E7AAD7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E35EC7-DF08-47D0-B725-D9E7A726949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D1CDC42-A65B-4BBA-BE55-8976BDFB461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313EAF1-48FF-4655-AC7C-C92BA34382C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C430220-A733-461D-AC51-5FA23E99DCD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E391836-61F6-4948-8161-DB985FC1826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8BDC1BA-31C5-4D12-87E1-57C7292F9E5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CD0FA7-4A7B-40D7-B446-5E06375B3BD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F6214F-2D44-4AB3-B498-D4403F6ABCF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6303963" y="0"/>
            <a:ext cx="2840037" cy="3254375"/>
            <a:chOff x="3115" y="0"/>
            <a:chExt cx="2170" cy="2486"/>
          </a:xfrm>
        </p:grpSpPr>
        <p:grpSp>
          <p:nvGrpSpPr>
            <p:cNvPr id="10243" name="Group 3"/>
            <p:cNvGrpSpPr>
              <a:grpSpLocks/>
            </p:cNvGrpSpPr>
            <p:nvPr/>
          </p:nvGrpSpPr>
          <p:grpSpPr bwMode="auto">
            <a:xfrm>
              <a:off x="4080" y="1910"/>
              <a:ext cx="768" cy="576"/>
              <a:chOff x="0" y="0"/>
              <a:chExt cx="768" cy="576"/>
            </a:xfrm>
          </p:grpSpPr>
          <p:sp>
            <p:nvSpPr>
              <p:cNvPr id="10244"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10245"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10246" name="Group 6"/>
            <p:cNvGrpSpPr>
              <a:grpSpLocks/>
            </p:cNvGrpSpPr>
            <p:nvPr/>
          </p:nvGrpSpPr>
          <p:grpSpPr bwMode="auto">
            <a:xfrm>
              <a:off x="4257" y="1103"/>
              <a:ext cx="768" cy="576"/>
              <a:chOff x="0" y="0"/>
              <a:chExt cx="768" cy="576"/>
            </a:xfrm>
          </p:grpSpPr>
          <p:sp>
            <p:nvSpPr>
              <p:cNvPr id="10247"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10248"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10249" name="Group 9"/>
            <p:cNvGrpSpPr>
              <a:grpSpLocks/>
            </p:cNvGrpSpPr>
            <p:nvPr/>
          </p:nvGrpSpPr>
          <p:grpSpPr bwMode="auto">
            <a:xfrm>
              <a:off x="3134" y="0"/>
              <a:ext cx="768" cy="576"/>
              <a:chOff x="0" y="0"/>
              <a:chExt cx="768" cy="576"/>
            </a:xfrm>
          </p:grpSpPr>
          <p:sp>
            <p:nvSpPr>
              <p:cNvPr id="10250"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10251"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10252" name="Group 12"/>
            <p:cNvGrpSpPr>
              <a:grpSpLocks/>
            </p:cNvGrpSpPr>
            <p:nvPr/>
          </p:nvGrpSpPr>
          <p:grpSpPr bwMode="auto">
            <a:xfrm>
              <a:off x="3115" y="0"/>
              <a:ext cx="2170" cy="1702"/>
              <a:chOff x="3115" y="0"/>
              <a:chExt cx="2170" cy="1702"/>
            </a:xfrm>
          </p:grpSpPr>
          <p:grpSp>
            <p:nvGrpSpPr>
              <p:cNvPr id="10253" name="Group 13"/>
              <p:cNvGrpSpPr>
                <a:grpSpLocks/>
              </p:cNvGrpSpPr>
              <p:nvPr/>
            </p:nvGrpSpPr>
            <p:grpSpPr bwMode="auto">
              <a:xfrm>
                <a:off x="3640" y="308"/>
                <a:ext cx="1145" cy="844"/>
                <a:chOff x="1265" y="814"/>
                <a:chExt cx="2919" cy="2151"/>
              </a:xfrm>
            </p:grpSpPr>
            <p:sp>
              <p:nvSpPr>
                <p:cNvPr id="10254"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en-US"/>
                </a:p>
              </p:txBody>
            </p:sp>
            <p:sp>
              <p:nvSpPr>
                <p:cNvPr id="10255"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en-US"/>
                </a:p>
              </p:txBody>
            </p:sp>
          </p:grpSp>
          <p:grpSp>
            <p:nvGrpSpPr>
              <p:cNvPr id="10256" name="Group 16"/>
              <p:cNvGrpSpPr>
                <a:grpSpLocks/>
              </p:cNvGrpSpPr>
              <p:nvPr/>
            </p:nvGrpSpPr>
            <p:grpSpPr bwMode="auto">
              <a:xfrm>
                <a:off x="3115" y="0"/>
                <a:ext cx="2145" cy="1702"/>
                <a:chOff x="3115" y="0"/>
                <a:chExt cx="2145" cy="1702"/>
              </a:xfrm>
            </p:grpSpPr>
            <p:grpSp>
              <p:nvGrpSpPr>
                <p:cNvPr id="10257" name="Group 17"/>
                <p:cNvGrpSpPr>
                  <a:grpSpLocks/>
                </p:cNvGrpSpPr>
                <p:nvPr/>
              </p:nvGrpSpPr>
              <p:grpSpPr bwMode="auto">
                <a:xfrm>
                  <a:off x="4505" y="589"/>
                  <a:ext cx="493" cy="912"/>
                  <a:chOff x="3471" y="1530"/>
                  <a:chExt cx="1258" cy="2327"/>
                </a:xfrm>
              </p:grpSpPr>
              <p:sp>
                <p:nvSpPr>
                  <p:cNvPr id="10258" name="Freeform 18"/>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0259" name="Freeform 19"/>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260" name="Group 20"/>
                <p:cNvGrpSpPr>
                  <a:grpSpLocks/>
                </p:cNvGrpSpPr>
                <p:nvPr/>
              </p:nvGrpSpPr>
              <p:grpSpPr bwMode="auto">
                <a:xfrm>
                  <a:off x="4267" y="781"/>
                  <a:ext cx="966" cy="522"/>
                  <a:chOff x="2864" y="2019"/>
                  <a:chExt cx="2463" cy="1332"/>
                </a:xfrm>
              </p:grpSpPr>
              <p:sp>
                <p:nvSpPr>
                  <p:cNvPr id="10261" name="Freeform 21"/>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62" name="Freeform 22"/>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263" name="Group 23"/>
                <p:cNvGrpSpPr>
                  <a:grpSpLocks/>
                </p:cNvGrpSpPr>
                <p:nvPr/>
              </p:nvGrpSpPr>
              <p:grpSpPr bwMode="auto">
                <a:xfrm>
                  <a:off x="4280" y="707"/>
                  <a:ext cx="971" cy="417"/>
                  <a:chOff x="2897" y="1832"/>
                  <a:chExt cx="2477" cy="1064"/>
                </a:xfrm>
              </p:grpSpPr>
              <p:sp>
                <p:nvSpPr>
                  <p:cNvPr id="10264" name="Freeform 24"/>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65" name="Freeform 25"/>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266" name="Group 26"/>
                <p:cNvGrpSpPr>
                  <a:grpSpLocks/>
                </p:cNvGrpSpPr>
                <p:nvPr/>
              </p:nvGrpSpPr>
              <p:grpSpPr bwMode="auto">
                <a:xfrm>
                  <a:off x="4291" y="630"/>
                  <a:ext cx="969" cy="364"/>
                  <a:chOff x="2924" y="1636"/>
                  <a:chExt cx="2472" cy="927"/>
                </a:xfrm>
              </p:grpSpPr>
              <p:sp>
                <p:nvSpPr>
                  <p:cNvPr id="10267" name="Freeform 27"/>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68" name="Freeform 28"/>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269" name="Group 29"/>
                <p:cNvGrpSpPr>
                  <a:grpSpLocks/>
                </p:cNvGrpSpPr>
                <p:nvPr/>
              </p:nvGrpSpPr>
              <p:grpSpPr bwMode="auto">
                <a:xfrm>
                  <a:off x="4304" y="543"/>
                  <a:ext cx="918" cy="258"/>
                  <a:chOff x="2958" y="1414"/>
                  <a:chExt cx="2342" cy="657"/>
                </a:xfrm>
              </p:grpSpPr>
              <p:sp>
                <p:nvSpPr>
                  <p:cNvPr id="10270" name="Freeform 30"/>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71" name="Freeform 31"/>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272" name="Group 32"/>
                <p:cNvGrpSpPr>
                  <a:grpSpLocks/>
                </p:cNvGrpSpPr>
                <p:nvPr/>
              </p:nvGrpSpPr>
              <p:grpSpPr bwMode="auto">
                <a:xfrm>
                  <a:off x="4314" y="487"/>
                  <a:ext cx="843" cy="134"/>
                  <a:chOff x="2983" y="1269"/>
                  <a:chExt cx="2150" cy="343"/>
                </a:xfrm>
              </p:grpSpPr>
              <p:sp>
                <p:nvSpPr>
                  <p:cNvPr id="10273" name="Freeform 33"/>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74" name="Freeform 34"/>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275" name="Group 35"/>
                <p:cNvGrpSpPr>
                  <a:grpSpLocks/>
                </p:cNvGrpSpPr>
                <p:nvPr/>
              </p:nvGrpSpPr>
              <p:grpSpPr bwMode="auto">
                <a:xfrm>
                  <a:off x="4296" y="349"/>
                  <a:ext cx="737" cy="167"/>
                  <a:chOff x="2938" y="917"/>
                  <a:chExt cx="1879" cy="427"/>
                </a:xfrm>
              </p:grpSpPr>
              <p:sp>
                <p:nvSpPr>
                  <p:cNvPr id="10276" name="Freeform 36"/>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77" name="Freeform 37"/>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278" name="Group 38"/>
                <p:cNvGrpSpPr>
                  <a:grpSpLocks/>
                </p:cNvGrpSpPr>
                <p:nvPr/>
              </p:nvGrpSpPr>
              <p:grpSpPr bwMode="auto">
                <a:xfrm>
                  <a:off x="3394" y="637"/>
                  <a:ext cx="493" cy="912"/>
                  <a:chOff x="637" y="1653"/>
                  <a:chExt cx="1257" cy="2326"/>
                </a:xfrm>
              </p:grpSpPr>
              <p:sp>
                <p:nvSpPr>
                  <p:cNvPr id="10279" name="Freeform 39"/>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80" name="Freeform 40"/>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281" name="Group 41"/>
                <p:cNvGrpSpPr>
                  <a:grpSpLocks/>
                </p:cNvGrpSpPr>
                <p:nvPr/>
              </p:nvGrpSpPr>
              <p:grpSpPr bwMode="auto">
                <a:xfrm>
                  <a:off x="3142" y="850"/>
                  <a:ext cx="966" cy="522"/>
                  <a:chOff x="-5" y="2196"/>
                  <a:chExt cx="2463" cy="1332"/>
                </a:xfrm>
              </p:grpSpPr>
              <p:sp>
                <p:nvSpPr>
                  <p:cNvPr id="10282" name="Freeform 42"/>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83" name="Freeform 43"/>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284" name="Group 44"/>
                <p:cNvGrpSpPr>
                  <a:grpSpLocks/>
                </p:cNvGrpSpPr>
                <p:nvPr/>
              </p:nvGrpSpPr>
              <p:grpSpPr bwMode="auto">
                <a:xfrm>
                  <a:off x="3124" y="777"/>
                  <a:ext cx="971" cy="417"/>
                  <a:chOff x="-52" y="2009"/>
                  <a:chExt cx="2477" cy="1064"/>
                </a:xfrm>
              </p:grpSpPr>
              <p:sp>
                <p:nvSpPr>
                  <p:cNvPr id="10285" name="Freeform 45"/>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86" name="Freeform 46"/>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287" name="Group 47"/>
                <p:cNvGrpSpPr>
                  <a:grpSpLocks/>
                </p:cNvGrpSpPr>
                <p:nvPr/>
              </p:nvGrpSpPr>
              <p:grpSpPr bwMode="auto">
                <a:xfrm>
                  <a:off x="3115" y="700"/>
                  <a:ext cx="969" cy="363"/>
                  <a:chOff x="-74" y="1813"/>
                  <a:chExt cx="2472" cy="927"/>
                </a:xfrm>
              </p:grpSpPr>
              <p:sp>
                <p:nvSpPr>
                  <p:cNvPr id="10288" name="Freeform 48"/>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89" name="Freeform 49"/>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290" name="Group 50"/>
                <p:cNvGrpSpPr>
                  <a:grpSpLocks/>
                </p:cNvGrpSpPr>
                <p:nvPr/>
              </p:nvGrpSpPr>
              <p:grpSpPr bwMode="auto">
                <a:xfrm>
                  <a:off x="3153" y="613"/>
                  <a:ext cx="918" cy="257"/>
                  <a:chOff x="22" y="1591"/>
                  <a:chExt cx="2342" cy="657"/>
                </a:xfrm>
              </p:grpSpPr>
              <p:sp>
                <p:nvSpPr>
                  <p:cNvPr id="10291" name="Freeform 51"/>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92" name="Freeform 52"/>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293" name="Group 53"/>
                <p:cNvGrpSpPr>
                  <a:grpSpLocks/>
                </p:cNvGrpSpPr>
                <p:nvPr/>
              </p:nvGrpSpPr>
              <p:grpSpPr bwMode="auto">
                <a:xfrm>
                  <a:off x="3218" y="556"/>
                  <a:ext cx="843" cy="134"/>
                  <a:chOff x="189" y="1446"/>
                  <a:chExt cx="2150" cy="343"/>
                </a:xfrm>
              </p:grpSpPr>
              <p:sp>
                <p:nvSpPr>
                  <p:cNvPr id="10294" name="Freeform 54"/>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95" name="Freeform 55"/>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296" name="Group 56"/>
                <p:cNvGrpSpPr>
                  <a:grpSpLocks/>
                </p:cNvGrpSpPr>
                <p:nvPr/>
              </p:nvGrpSpPr>
              <p:grpSpPr bwMode="auto">
                <a:xfrm>
                  <a:off x="3342" y="418"/>
                  <a:ext cx="737" cy="167"/>
                  <a:chOff x="505" y="1094"/>
                  <a:chExt cx="1879" cy="427"/>
                </a:xfrm>
              </p:grpSpPr>
              <p:sp>
                <p:nvSpPr>
                  <p:cNvPr id="10297" name="Freeform 57"/>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298" name="Freeform 58"/>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0299" name="Group 59"/>
                <p:cNvGrpSpPr>
                  <a:grpSpLocks/>
                </p:cNvGrpSpPr>
                <p:nvPr/>
              </p:nvGrpSpPr>
              <p:grpSpPr bwMode="auto">
                <a:xfrm>
                  <a:off x="3386" y="341"/>
                  <a:ext cx="725" cy="218"/>
                  <a:chOff x="616" y="899"/>
                  <a:chExt cx="1850" cy="554"/>
                </a:xfrm>
              </p:grpSpPr>
              <p:sp>
                <p:nvSpPr>
                  <p:cNvPr id="10300" name="Freeform 60"/>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01" name="Freeform 61"/>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0302" name="Group 62"/>
                <p:cNvGrpSpPr>
                  <a:grpSpLocks/>
                </p:cNvGrpSpPr>
                <p:nvPr/>
              </p:nvGrpSpPr>
              <p:grpSpPr bwMode="auto">
                <a:xfrm>
                  <a:off x="3472" y="231"/>
                  <a:ext cx="693" cy="291"/>
                  <a:chOff x="3472" y="231"/>
                  <a:chExt cx="693" cy="291"/>
                </a:xfrm>
              </p:grpSpPr>
              <p:sp>
                <p:nvSpPr>
                  <p:cNvPr id="10303" name="Freeform 63"/>
                  <p:cNvSpPr>
                    <a:spLocks/>
                  </p:cNvSpPr>
                  <p:nvPr/>
                </p:nvSpPr>
                <p:spPr bwMode="hidden">
                  <a:xfrm rot="2028410" flipH="1">
                    <a:off x="3681" y="438"/>
                    <a:ext cx="484"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04" name="Freeform 64"/>
                  <p:cNvSpPr>
                    <a:spLocks/>
                  </p:cNvSpPr>
                  <p:nvPr/>
                </p:nvSpPr>
                <p:spPr bwMode="hidden">
                  <a:xfrm rot="2028410" flipH="1">
                    <a:off x="3472" y="231"/>
                    <a:ext cx="260"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0305" name="Group 65"/>
                <p:cNvGrpSpPr>
                  <a:grpSpLocks/>
                </p:cNvGrpSpPr>
                <p:nvPr/>
              </p:nvGrpSpPr>
              <p:grpSpPr bwMode="auto">
                <a:xfrm>
                  <a:off x="3554" y="118"/>
                  <a:ext cx="664" cy="349"/>
                  <a:chOff x="3554" y="118"/>
                  <a:chExt cx="664" cy="349"/>
                </a:xfrm>
              </p:grpSpPr>
              <p:sp>
                <p:nvSpPr>
                  <p:cNvPr id="10306" name="Freeform 66"/>
                  <p:cNvSpPr>
                    <a:spLocks/>
                  </p:cNvSpPr>
                  <p:nvPr/>
                </p:nvSpPr>
                <p:spPr bwMode="hidden">
                  <a:xfrm rot="2664424" flipH="1">
                    <a:off x="3727" y="383"/>
                    <a:ext cx="491"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07" name="Freeform 67"/>
                  <p:cNvSpPr>
                    <a:spLocks/>
                  </p:cNvSpPr>
                  <p:nvPr/>
                </p:nvSpPr>
                <p:spPr bwMode="hidden">
                  <a:xfrm rot="2664424" flipH="1">
                    <a:off x="3554" y="118"/>
                    <a:ext cx="264"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0308" name="Group 68"/>
                <p:cNvGrpSpPr>
                  <a:grpSpLocks/>
                </p:cNvGrpSpPr>
                <p:nvPr/>
              </p:nvGrpSpPr>
              <p:grpSpPr bwMode="auto">
                <a:xfrm>
                  <a:off x="3784" y="30"/>
                  <a:ext cx="305" cy="593"/>
                  <a:chOff x="1633" y="104"/>
                  <a:chExt cx="778" cy="1512"/>
                </a:xfrm>
              </p:grpSpPr>
              <p:sp>
                <p:nvSpPr>
                  <p:cNvPr id="10309" name="Freeform 69"/>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10" name="Freeform 70"/>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0311" name="Group 71"/>
                <p:cNvGrpSpPr>
                  <a:grpSpLocks/>
                </p:cNvGrpSpPr>
                <p:nvPr/>
              </p:nvGrpSpPr>
              <p:grpSpPr bwMode="auto">
                <a:xfrm>
                  <a:off x="3903" y="0"/>
                  <a:ext cx="248" cy="601"/>
                  <a:chOff x="1935" y="28"/>
                  <a:chExt cx="634" cy="1534"/>
                </a:xfrm>
              </p:grpSpPr>
              <p:sp>
                <p:nvSpPr>
                  <p:cNvPr id="10312" name="Freeform 72"/>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13" name="Freeform 73"/>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grpSp>
              <p:nvGrpSpPr>
                <p:cNvPr id="10314" name="Group 74"/>
                <p:cNvGrpSpPr>
                  <a:grpSpLocks/>
                </p:cNvGrpSpPr>
                <p:nvPr/>
              </p:nvGrpSpPr>
              <p:grpSpPr bwMode="auto">
                <a:xfrm>
                  <a:off x="4251" y="252"/>
                  <a:ext cx="723" cy="222"/>
                  <a:chOff x="2822" y="672"/>
                  <a:chExt cx="1845" cy="566"/>
                </a:xfrm>
              </p:grpSpPr>
              <p:sp>
                <p:nvSpPr>
                  <p:cNvPr id="10315" name="Freeform 75"/>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16" name="Freeform 76"/>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317" name="Group 77"/>
                <p:cNvGrpSpPr>
                  <a:grpSpLocks/>
                </p:cNvGrpSpPr>
                <p:nvPr/>
              </p:nvGrpSpPr>
              <p:grpSpPr bwMode="auto">
                <a:xfrm>
                  <a:off x="4196" y="163"/>
                  <a:ext cx="699" cy="282"/>
                  <a:chOff x="2683" y="445"/>
                  <a:chExt cx="1781" cy="717"/>
                </a:xfrm>
              </p:grpSpPr>
              <p:sp>
                <p:nvSpPr>
                  <p:cNvPr id="10318" name="Freeform 78"/>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19" name="Freeform 79"/>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sp>
              <p:nvSpPr>
                <p:cNvPr id="10320"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en-US"/>
                </a:p>
              </p:txBody>
            </p:sp>
            <p:sp>
              <p:nvSpPr>
                <p:cNvPr id="10321" name="Freeform 81"/>
                <p:cNvSpPr>
                  <a:spLocks/>
                </p:cNvSpPr>
                <p:nvPr/>
              </p:nvSpPr>
              <p:spPr bwMode="hidden">
                <a:xfrm rot="4578755" flipH="1">
                  <a:off x="3977" y="77"/>
                  <a:ext cx="216" cy="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en-US"/>
                </a:p>
              </p:txBody>
            </p:sp>
            <p:grpSp>
              <p:nvGrpSpPr>
                <p:cNvPr id="10322" name="Group 82"/>
                <p:cNvGrpSpPr>
                  <a:grpSpLocks/>
                </p:cNvGrpSpPr>
                <p:nvPr/>
              </p:nvGrpSpPr>
              <p:grpSpPr bwMode="auto">
                <a:xfrm>
                  <a:off x="4242" y="5"/>
                  <a:ext cx="251" cy="596"/>
                  <a:chOff x="2800" y="41"/>
                  <a:chExt cx="640" cy="1520"/>
                </a:xfrm>
              </p:grpSpPr>
              <p:sp>
                <p:nvSpPr>
                  <p:cNvPr id="10323" name="Freeform 83"/>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24" name="Freeform 84"/>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325" name="Group 85"/>
                <p:cNvGrpSpPr>
                  <a:grpSpLocks/>
                </p:cNvGrpSpPr>
                <p:nvPr/>
              </p:nvGrpSpPr>
              <p:grpSpPr bwMode="auto">
                <a:xfrm>
                  <a:off x="4295" y="53"/>
                  <a:ext cx="398" cy="574"/>
                  <a:chOff x="2934" y="163"/>
                  <a:chExt cx="1017" cy="1464"/>
                </a:xfrm>
              </p:grpSpPr>
              <p:sp>
                <p:nvSpPr>
                  <p:cNvPr id="10326" name="Freeform 86"/>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27" name="Freeform 87"/>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328" name="Group 88"/>
                <p:cNvGrpSpPr>
                  <a:grpSpLocks/>
                </p:cNvGrpSpPr>
                <p:nvPr/>
              </p:nvGrpSpPr>
              <p:grpSpPr bwMode="auto">
                <a:xfrm>
                  <a:off x="4215" y="2"/>
                  <a:ext cx="95" cy="567"/>
                  <a:chOff x="2730" y="32"/>
                  <a:chExt cx="243" cy="1448"/>
                </a:xfrm>
              </p:grpSpPr>
              <p:sp>
                <p:nvSpPr>
                  <p:cNvPr id="10329" name="Freeform 89"/>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30" name="Freeform 90"/>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en-US"/>
                  </a:p>
                </p:txBody>
              </p:sp>
            </p:grpSp>
            <p:grpSp>
              <p:nvGrpSpPr>
                <p:cNvPr id="10331" name="Group 91"/>
                <p:cNvGrpSpPr>
                  <a:grpSpLocks/>
                </p:cNvGrpSpPr>
                <p:nvPr/>
              </p:nvGrpSpPr>
              <p:grpSpPr bwMode="auto">
                <a:xfrm>
                  <a:off x="3514" y="683"/>
                  <a:ext cx="425" cy="960"/>
                  <a:chOff x="943" y="1769"/>
                  <a:chExt cx="1085" cy="2450"/>
                </a:xfrm>
              </p:grpSpPr>
              <p:sp>
                <p:nvSpPr>
                  <p:cNvPr id="10332" name="Freeform 92"/>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33" name="Freeform 93"/>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334" name="Group 94"/>
                <p:cNvGrpSpPr>
                  <a:grpSpLocks/>
                </p:cNvGrpSpPr>
                <p:nvPr/>
              </p:nvGrpSpPr>
              <p:grpSpPr bwMode="auto">
                <a:xfrm>
                  <a:off x="3715" y="748"/>
                  <a:ext cx="300" cy="930"/>
                  <a:chOff x="1455" y="1936"/>
                  <a:chExt cx="766" cy="2373"/>
                </a:xfrm>
              </p:grpSpPr>
              <p:sp>
                <p:nvSpPr>
                  <p:cNvPr id="10335" name="Freeform 95"/>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36" name="Freeform 96"/>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337" name="Group 97"/>
                <p:cNvGrpSpPr>
                  <a:grpSpLocks/>
                </p:cNvGrpSpPr>
                <p:nvPr/>
              </p:nvGrpSpPr>
              <p:grpSpPr bwMode="auto">
                <a:xfrm rot="88588">
                  <a:off x="3923" y="769"/>
                  <a:ext cx="180" cy="913"/>
                  <a:chOff x="1956" y="1990"/>
                  <a:chExt cx="492" cy="2604"/>
                </a:xfrm>
              </p:grpSpPr>
              <p:sp>
                <p:nvSpPr>
                  <p:cNvPr id="10338" name="Freeform 98"/>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en-US"/>
                  </a:p>
                </p:txBody>
              </p:sp>
              <p:sp>
                <p:nvSpPr>
                  <p:cNvPr id="10339" name="Freeform 99"/>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340" name="Group 100"/>
                <p:cNvGrpSpPr>
                  <a:grpSpLocks/>
                </p:cNvGrpSpPr>
                <p:nvPr/>
              </p:nvGrpSpPr>
              <p:grpSpPr bwMode="auto">
                <a:xfrm>
                  <a:off x="4451" y="662"/>
                  <a:ext cx="442" cy="951"/>
                  <a:chOff x="3334" y="1717"/>
                  <a:chExt cx="1125" cy="2426"/>
                </a:xfrm>
              </p:grpSpPr>
              <p:sp>
                <p:nvSpPr>
                  <p:cNvPr id="10341" name="Freeform 101"/>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0342" name="Freeform 102"/>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343" name="Group 103"/>
                <p:cNvGrpSpPr>
                  <a:grpSpLocks/>
                </p:cNvGrpSpPr>
                <p:nvPr/>
              </p:nvGrpSpPr>
              <p:grpSpPr bwMode="auto">
                <a:xfrm>
                  <a:off x="4391" y="721"/>
                  <a:ext cx="347" cy="951"/>
                  <a:chOff x="3181" y="1866"/>
                  <a:chExt cx="883" cy="2426"/>
                </a:xfrm>
              </p:grpSpPr>
              <p:sp>
                <p:nvSpPr>
                  <p:cNvPr id="10344" name="Freeform 104"/>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0345" name="Freeform 105"/>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en-US"/>
                  </a:p>
                </p:txBody>
              </p:sp>
            </p:grpSp>
            <p:grpSp>
              <p:nvGrpSpPr>
                <p:cNvPr id="10346" name="Group 106"/>
                <p:cNvGrpSpPr>
                  <a:grpSpLocks/>
                </p:cNvGrpSpPr>
                <p:nvPr/>
              </p:nvGrpSpPr>
              <p:grpSpPr bwMode="auto">
                <a:xfrm>
                  <a:off x="4323" y="767"/>
                  <a:ext cx="243" cy="935"/>
                  <a:chOff x="3006" y="1983"/>
                  <a:chExt cx="619" cy="2386"/>
                </a:xfrm>
              </p:grpSpPr>
              <p:sp>
                <p:nvSpPr>
                  <p:cNvPr id="10347" name="Freeform 107"/>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0348" name="Freeform 108"/>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10349" name="Group 109"/>
                <p:cNvGrpSpPr>
                  <a:grpSpLocks/>
                </p:cNvGrpSpPr>
                <p:nvPr/>
              </p:nvGrpSpPr>
              <p:grpSpPr bwMode="auto">
                <a:xfrm>
                  <a:off x="4249" y="813"/>
                  <a:ext cx="159" cy="870"/>
                  <a:chOff x="2819" y="2101"/>
                  <a:chExt cx="405" cy="2219"/>
                </a:xfrm>
              </p:grpSpPr>
              <p:sp>
                <p:nvSpPr>
                  <p:cNvPr id="10350" name="Freeform 110"/>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en-US"/>
                  </a:p>
                </p:txBody>
              </p:sp>
              <p:sp>
                <p:nvSpPr>
                  <p:cNvPr id="10351" name="Freeform 111"/>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nvGrpSpPr>
                <p:cNvPr id="10352" name="Group 112"/>
                <p:cNvGrpSpPr>
                  <a:grpSpLocks/>
                </p:cNvGrpSpPr>
                <p:nvPr/>
              </p:nvGrpSpPr>
              <p:grpSpPr bwMode="auto">
                <a:xfrm>
                  <a:off x="4045" y="826"/>
                  <a:ext cx="167" cy="857"/>
                  <a:chOff x="2287" y="2135"/>
                  <a:chExt cx="426" cy="2185"/>
                </a:xfrm>
              </p:grpSpPr>
              <p:sp>
                <p:nvSpPr>
                  <p:cNvPr id="10353" name="Freeform 113"/>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en-US"/>
                  </a:p>
                </p:txBody>
              </p:sp>
              <p:sp>
                <p:nvSpPr>
                  <p:cNvPr id="10354" name="Freeform 114"/>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en-US"/>
                  </a:p>
                </p:txBody>
              </p:sp>
            </p:grpSp>
          </p:grpSp>
          <p:sp>
            <p:nvSpPr>
              <p:cNvPr id="10355" name="Freeform 115"/>
              <p:cNvSpPr>
                <a:spLocks/>
              </p:cNvSpPr>
              <p:nvPr/>
            </p:nvSpPr>
            <p:spPr bwMode="hidden">
              <a:xfrm flipH="1">
                <a:off x="3873" y="934"/>
                <a:ext cx="191"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10356" name="Arc 116"/>
              <p:cNvSpPr>
                <a:spLocks/>
              </p:cNvSpPr>
              <p:nvPr/>
            </p:nvSpPr>
            <p:spPr bwMode="hidden">
              <a:xfrm flipH="1">
                <a:off x="3528" y="726"/>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en-US"/>
              </a:p>
            </p:txBody>
          </p:sp>
          <p:sp>
            <p:nvSpPr>
              <p:cNvPr id="10357"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en-US"/>
              </a:p>
            </p:txBody>
          </p:sp>
          <p:sp>
            <p:nvSpPr>
              <p:cNvPr id="10358" name="Arc 118"/>
              <p:cNvSpPr>
                <a:spLocks/>
              </p:cNvSpPr>
              <p:nvPr/>
            </p:nvSpPr>
            <p:spPr bwMode="hidden">
              <a:xfrm flipH="1">
                <a:off x="3612" y="580"/>
                <a:ext cx="487"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en-US"/>
              </a:p>
            </p:txBody>
          </p:sp>
          <p:sp>
            <p:nvSpPr>
              <p:cNvPr id="10359" name="Arc 119"/>
              <p:cNvSpPr>
                <a:spLocks/>
              </p:cNvSpPr>
              <p:nvPr/>
            </p:nvSpPr>
            <p:spPr bwMode="hidden">
              <a:xfrm flipH="1">
                <a:off x="3267" y="628"/>
                <a:ext cx="791" cy="932"/>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en-US"/>
              </a:p>
            </p:txBody>
          </p:sp>
          <p:sp>
            <p:nvSpPr>
              <p:cNvPr id="10360"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en-US"/>
              </a:p>
            </p:txBody>
          </p:sp>
          <p:sp>
            <p:nvSpPr>
              <p:cNvPr id="10361"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10362" name="Arc 122"/>
              <p:cNvSpPr>
                <a:spLocks/>
              </p:cNvSpPr>
              <p:nvPr/>
            </p:nvSpPr>
            <p:spPr bwMode="hidden">
              <a:xfrm>
                <a:off x="4268" y="585"/>
                <a:ext cx="394"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en-US"/>
              </a:p>
            </p:txBody>
          </p:sp>
          <p:sp>
            <p:nvSpPr>
              <p:cNvPr id="10363" name="Arc 123"/>
              <p:cNvSpPr>
                <a:spLocks/>
              </p:cNvSpPr>
              <p:nvPr/>
            </p:nvSpPr>
            <p:spPr bwMode="hidden">
              <a:xfrm>
                <a:off x="4303"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en-US"/>
              </a:p>
            </p:txBody>
          </p:sp>
          <p:sp>
            <p:nvSpPr>
              <p:cNvPr id="10364" name="Freeform 124"/>
              <p:cNvSpPr>
                <a:spLocks/>
              </p:cNvSpPr>
              <p:nvPr/>
            </p:nvSpPr>
            <p:spPr bwMode="hidden">
              <a:xfrm>
                <a:off x="4410" y="1033"/>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10365" name="Freeform 125"/>
              <p:cNvSpPr>
                <a:spLocks/>
              </p:cNvSpPr>
              <p:nvPr/>
            </p:nvSpPr>
            <p:spPr bwMode="hidden">
              <a:xfrm rot="19660755" flipV="1">
                <a:off x="4114" y="843"/>
                <a:ext cx="173" cy="3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sp>
            <p:nvSpPr>
              <p:cNvPr id="10366"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en-US"/>
              </a:p>
            </p:txBody>
          </p:sp>
          <p:sp>
            <p:nvSpPr>
              <p:cNvPr id="10367" name="Arc 127"/>
              <p:cNvSpPr>
                <a:spLocks/>
              </p:cNvSpPr>
              <p:nvPr/>
            </p:nvSpPr>
            <p:spPr bwMode="hidden">
              <a:xfrm flipH="1">
                <a:off x="3425" y="123"/>
                <a:ext cx="725"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en-US"/>
              </a:p>
            </p:txBody>
          </p:sp>
          <p:sp>
            <p:nvSpPr>
              <p:cNvPr id="10368" name="Arc 128"/>
              <p:cNvSpPr>
                <a:spLocks/>
              </p:cNvSpPr>
              <p:nvPr/>
            </p:nvSpPr>
            <p:spPr bwMode="hidden">
              <a:xfrm>
                <a:off x="4199" y="502"/>
                <a:ext cx="299" cy="9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en-US"/>
              </a:p>
            </p:txBody>
          </p:sp>
          <p:sp>
            <p:nvSpPr>
              <p:cNvPr id="10369" name="Freeform 129"/>
              <p:cNvSpPr>
                <a:spLocks/>
              </p:cNvSpPr>
              <p:nvPr/>
            </p:nvSpPr>
            <p:spPr bwMode="hidden">
              <a:xfrm flipH="1">
                <a:off x="3307" y="982"/>
                <a:ext cx="425"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0370" name="Freeform 130"/>
              <p:cNvSpPr>
                <a:spLocks/>
              </p:cNvSpPr>
              <p:nvPr/>
            </p:nvSpPr>
            <p:spPr bwMode="hidden">
              <a:xfrm flipH="1">
                <a:off x="3507" y="350"/>
                <a:ext cx="273"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0371"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0372"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en-US"/>
              </a:p>
            </p:txBody>
          </p:sp>
          <p:sp>
            <p:nvSpPr>
              <p:cNvPr id="10373" name="Freeform 133"/>
              <p:cNvSpPr>
                <a:spLocks/>
              </p:cNvSpPr>
              <p:nvPr/>
            </p:nvSpPr>
            <p:spPr bwMode="hidden">
              <a:xfrm>
                <a:off x="4636" y="576"/>
                <a:ext cx="595" cy="41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0374" name="Freeform 134"/>
              <p:cNvSpPr>
                <a:spLocks/>
              </p:cNvSpPr>
              <p:nvPr/>
            </p:nvSpPr>
            <p:spPr bwMode="hidden">
              <a:xfrm>
                <a:off x="4658" y="132"/>
                <a:ext cx="260" cy="562"/>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en-US"/>
              </a:p>
            </p:txBody>
          </p:sp>
          <p:sp>
            <p:nvSpPr>
              <p:cNvPr id="10375" name="Freeform 135"/>
              <p:cNvSpPr>
                <a:spLocks/>
              </p:cNvSpPr>
              <p:nvPr/>
            </p:nvSpPr>
            <p:spPr bwMode="hidden">
              <a:xfrm rot="20253369">
                <a:off x="4401" y="599"/>
                <a:ext cx="174"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sp>
            <p:nvSpPr>
              <p:cNvPr id="10376" name="Freeform 136"/>
              <p:cNvSpPr>
                <a:spLocks/>
              </p:cNvSpPr>
              <p:nvPr/>
            </p:nvSpPr>
            <p:spPr bwMode="hidden">
              <a:xfrm rot="1346631" flipH="1">
                <a:off x="3783" y="590"/>
                <a:ext cx="173"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en-US"/>
              </a:p>
            </p:txBody>
          </p:sp>
        </p:grpSp>
      </p:grpSp>
      <p:sp>
        <p:nvSpPr>
          <p:cNvPr id="10377"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78"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79"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vl1pPr>
          </a:lstStyle>
          <a:p>
            <a:endParaRPr lang="en-US"/>
          </a:p>
        </p:txBody>
      </p:sp>
      <p:sp>
        <p:nvSpPr>
          <p:cNvPr id="10380"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p>
        </p:txBody>
      </p:sp>
      <p:sp>
        <p:nvSpPr>
          <p:cNvPr id="10381"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FD926B19-7387-41B4-A86C-BA6607D1227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itchFamily="34" charset="0"/>
        </a:defRPr>
      </a:lvl2pPr>
      <a:lvl3pPr algn="l" rtl="0" fontAlgn="base">
        <a:spcBef>
          <a:spcPct val="0"/>
        </a:spcBef>
        <a:spcAft>
          <a:spcPct val="0"/>
        </a:spcAft>
        <a:defRPr sz="4400">
          <a:solidFill>
            <a:schemeClr val="tx2"/>
          </a:solidFill>
          <a:latin typeface="Arial Black" pitchFamily="34" charset="0"/>
        </a:defRPr>
      </a:lvl3pPr>
      <a:lvl4pPr algn="l" rtl="0" fontAlgn="base">
        <a:spcBef>
          <a:spcPct val="0"/>
        </a:spcBef>
        <a:spcAft>
          <a:spcPct val="0"/>
        </a:spcAft>
        <a:defRPr sz="4400">
          <a:solidFill>
            <a:schemeClr val="tx2"/>
          </a:solidFill>
          <a:latin typeface="Arial Black" pitchFamily="34" charset="0"/>
        </a:defRPr>
      </a:lvl4pPr>
      <a:lvl5pPr algn="l" rtl="0" fontAlgn="base">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fontAlgn="base">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Times New Roman" pitchFamily="18" charset="0"/>
        <a:buChar char="−"/>
        <a:defRPr sz="2000">
          <a:solidFill>
            <a:schemeClr val="tx1"/>
          </a:solidFill>
          <a:latin typeface="+mn-lt"/>
        </a:defRPr>
      </a:lvl4pPr>
      <a:lvl5pPr marL="2057400" indent="-228600" algn="l" rtl="0" fontAlgn="base">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457200" y="457200"/>
            <a:ext cx="8229600" cy="1736725"/>
          </a:xfrm>
        </p:spPr>
        <p:txBody>
          <a:bodyPr/>
          <a:lstStyle/>
          <a:p>
            <a:pPr algn="ctr"/>
            <a:r>
              <a:rPr lang="en-US" smtClean="0"/>
              <a:t> </a:t>
            </a:r>
            <a:r>
              <a:rPr lang="en-US"/>
              <a:t>Neural Networks</a:t>
            </a:r>
          </a:p>
        </p:txBody>
      </p:sp>
      <p:sp>
        <p:nvSpPr>
          <p:cNvPr id="20483" name="Rectangle 3"/>
          <p:cNvSpPr>
            <a:spLocks noGrp="1" noChangeArrowheads="1"/>
          </p:cNvSpPr>
          <p:nvPr>
            <p:ph type="subTitle" idx="1"/>
          </p:nvPr>
        </p:nvSpPr>
        <p:spPr>
          <a:xfrm>
            <a:off x="1371600" y="2362200"/>
            <a:ext cx="6400800" cy="1219200"/>
          </a:xfrm>
        </p:spPr>
        <p:txBody>
          <a:bodyPr/>
          <a:lstStyle/>
          <a:p>
            <a:endParaRPr lang="en-US" sz="2400" dirty="0">
              <a:solidFill>
                <a:schemeClr val="tx2"/>
              </a:solidFill>
            </a:endParaRPr>
          </a:p>
        </p:txBody>
      </p:sp>
      <p:sp>
        <p:nvSpPr>
          <p:cNvPr id="20484" name="Rectangle 4"/>
          <p:cNvSpPr>
            <a:spLocks noChangeArrowheads="1"/>
          </p:cNvSpPr>
          <p:nvPr/>
        </p:nvSpPr>
        <p:spPr bwMode="auto">
          <a:xfrm>
            <a:off x="1371600" y="3581400"/>
            <a:ext cx="6400800" cy="1219200"/>
          </a:xfrm>
          <a:prstGeom prst="rect">
            <a:avLst/>
          </a:prstGeom>
          <a:noFill/>
          <a:ln w="9525">
            <a:noFill/>
            <a:miter lim="800000"/>
            <a:headEnd/>
            <a:tailEnd/>
          </a:ln>
          <a:effectLst/>
        </p:spPr>
        <p:txBody>
          <a:bodyPr/>
          <a:lstStyle/>
          <a:p>
            <a:pPr eaLnBrk="1" hangingPunct="1"/>
            <a:endParaRPr lang="en-US" sz="2400" dirty="0">
              <a:solidFill>
                <a:schemeClr val="tx2"/>
              </a:solidFill>
              <a:latin typeface="Arial" charset="0"/>
            </a:endParaRPr>
          </a:p>
        </p:txBody>
      </p:sp>
      <p:sp>
        <p:nvSpPr>
          <p:cNvPr id="20485" name="Rectangle 5"/>
          <p:cNvSpPr>
            <a:spLocks noChangeArrowheads="1"/>
          </p:cNvSpPr>
          <p:nvPr/>
        </p:nvSpPr>
        <p:spPr bwMode="auto">
          <a:xfrm>
            <a:off x="0" y="5334000"/>
            <a:ext cx="9144000" cy="838200"/>
          </a:xfrm>
          <a:prstGeom prst="rect">
            <a:avLst/>
          </a:prstGeom>
          <a:noFill/>
          <a:ln w="9525">
            <a:noFill/>
            <a:miter lim="800000"/>
            <a:headEnd/>
            <a:tailEnd/>
          </a:ln>
          <a:effectLst/>
        </p:spPr>
        <p:txBody>
          <a:bodyPr/>
          <a:lstStyle/>
          <a:p>
            <a:endParaRPr lang="en-US" sz="2400" b="1" dirty="0">
              <a:solidFill>
                <a:schemeClr val="tx2"/>
              </a:solidFill>
              <a:latin typeface="Arial"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body" idx="1"/>
          </p:nvPr>
        </p:nvSpPr>
        <p:spPr>
          <a:xfrm>
            <a:off x="431800" y="838200"/>
            <a:ext cx="8424863" cy="6019800"/>
          </a:xfrm>
        </p:spPr>
        <p:txBody>
          <a:bodyPr/>
          <a:lstStyle/>
          <a:p>
            <a:pPr marL="609600" indent="-609600">
              <a:lnSpc>
                <a:spcPct val="90000"/>
              </a:lnSpc>
              <a:buFont typeface="Wingdings" pitchFamily="2" charset="2"/>
              <a:buAutoNum type="arabicPeriod"/>
            </a:pPr>
            <a:r>
              <a:rPr lang="en-US" sz="2400">
                <a:latin typeface="Tahoma" pitchFamily="34" charset="0"/>
              </a:rPr>
              <a:t>Initialize weights, bias and the threshold </a:t>
            </a:r>
            <a:r>
              <a:rPr lang="en-US" sz="2400">
                <a:latin typeface="Symbol" pitchFamily="18" charset="2"/>
              </a:rPr>
              <a:t>q</a:t>
            </a:r>
            <a:r>
              <a:rPr lang="en-US" sz="2400">
                <a:latin typeface="Tahoma" pitchFamily="34" charset="0"/>
              </a:rPr>
              <a:t>. Also set the learning rate  </a:t>
            </a:r>
            <a:r>
              <a:rPr lang="en-US" sz="2400">
                <a:latin typeface="Symbol" pitchFamily="18" charset="2"/>
              </a:rPr>
              <a:t>a</a:t>
            </a:r>
            <a:r>
              <a:rPr lang="en-US" sz="2400">
                <a:latin typeface="Tahoma" pitchFamily="34" charset="0"/>
              </a:rPr>
              <a:t> such that ( 0 &lt; </a:t>
            </a:r>
            <a:r>
              <a:rPr lang="en-US" sz="2400">
                <a:latin typeface="Symbol" pitchFamily="18" charset="2"/>
              </a:rPr>
              <a:t>a</a:t>
            </a:r>
            <a:r>
              <a:rPr lang="en-US" sz="2400">
                <a:latin typeface="Tahoma" pitchFamily="34" charset="0"/>
              </a:rPr>
              <a:t> &lt;=1).</a:t>
            </a:r>
          </a:p>
          <a:p>
            <a:pPr marL="609600" indent="-609600">
              <a:lnSpc>
                <a:spcPct val="90000"/>
              </a:lnSpc>
              <a:buFont typeface="Wingdings" pitchFamily="2" charset="2"/>
              <a:buAutoNum type="arabicPeriod"/>
            </a:pPr>
            <a:r>
              <a:rPr lang="en-US" sz="2400">
                <a:latin typeface="Tahoma" pitchFamily="34" charset="0"/>
              </a:rPr>
              <a:t>While stopping condition is false, do the following steps.</a:t>
            </a:r>
          </a:p>
          <a:p>
            <a:pPr marL="609600" indent="-609600">
              <a:lnSpc>
                <a:spcPct val="90000"/>
              </a:lnSpc>
              <a:buFont typeface="Wingdings" pitchFamily="2" charset="2"/>
              <a:buAutoNum type="arabicPeriod"/>
            </a:pPr>
            <a:r>
              <a:rPr lang="en-US" sz="2400">
                <a:latin typeface="Tahoma" pitchFamily="34" charset="0"/>
              </a:rPr>
              <a:t>For each training pair </a:t>
            </a:r>
            <a:r>
              <a:rPr lang="en-US" sz="2400" b="1">
                <a:latin typeface="Tahoma" pitchFamily="34" charset="0"/>
              </a:rPr>
              <a:t>s</a:t>
            </a:r>
            <a:r>
              <a:rPr lang="en-US" sz="2400">
                <a:latin typeface="Tahoma" pitchFamily="34" charset="0"/>
              </a:rPr>
              <a:t>:</a:t>
            </a:r>
            <a:r>
              <a:rPr lang="en-US" sz="2400" b="1">
                <a:latin typeface="Tahoma" pitchFamily="34" charset="0"/>
              </a:rPr>
              <a:t>t</a:t>
            </a:r>
            <a:r>
              <a:rPr lang="en-US" sz="2400">
                <a:latin typeface="Tahoma" pitchFamily="34" charset="0"/>
              </a:rPr>
              <a:t>, do steps 4 to 6.</a:t>
            </a:r>
          </a:p>
          <a:p>
            <a:pPr marL="609600" indent="-609600">
              <a:lnSpc>
                <a:spcPct val="90000"/>
              </a:lnSpc>
              <a:buFont typeface="Wingdings" pitchFamily="2" charset="2"/>
              <a:buAutoNum type="arabicPeriod"/>
            </a:pPr>
            <a:r>
              <a:rPr lang="en-US" sz="2400">
                <a:latin typeface="Tahoma" pitchFamily="34" charset="0"/>
              </a:rPr>
              <a:t>Set the activations of input units. x</a:t>
            </a:r>
            <a:r>
              <a:rPr lang="en-US" sz="2400" baseline="-25000">
                <a:latin typeface="Tahoma" pitchFamily="34" charset="0"/>
              </a:rPr>
              <a:t>i</a:t>
            </a:r>
            <a:r>
              <a:rPr lang="en-US" sz="2400">
                <a:latin typeface="Tahoma" pitchFamily="34" charset="0"/>
              </a:rPr>
              <a:t> = s</a:t>
            </a:r>
            <a:r>
              <a:rPr lang="en-US" sz="2400" baseline="-25000">
                <a:latin typeface="Tahoma" pitchFamily="34" charset="0"/>
              </a:rPr>
              <a:t>i</a:t>
            </a:r>
          </a:p>
          <a:p>
            <a:pPr marL="609600" indent="-609600">
              <a:lnSpc>
                <a:spcPct val="90000"/>
              </a:lnSpc>
              <a:buFont typeface="Wingdings" pitchFamily="2" charset="2"/>
              <a:buAutoNum type="arabicPeriod"/>
            </a:pPr>
            <a:r>
              <a:rPr lang="en-US" sz="2400">
                <a:latin typeface="Tahoma" pitchFamily="34" charset="0"/>
              </a:rPr>
              <a:t>Compute the response y</a:t>
            </a:r>
            <a:r>
              <a:rPr lang="en-US" sz="2400" baseline="-25000">
                <a:latin typeface="Tahoma" pitchFamily="34" charset="0"/>
              </a:rPr>
              <a:t>j</a:t>
            </a:r>
            <a:r>
              <a:rPr lang="en-US" sz="2400">
                <a:latin typeface="Tahoma" pitchFamily="34" charset="0"/>
              </a:rPr>
              <a:t> of each output unit Yj, j=1,…,m.</a:t>
            </a:r>
            <a:endParaRPr lang="en-US" sz="2000">
              <a:latin typeface="Tahoma" pitchFamily="34" charset="0"/>
            </a:endParaRPr>
          </a:p>
          <a:p>
            <a:pPr marL="609600" indent="-609600">
              <a:lnSpc>
                <a:spcPct val="90000"/>
              </a:lnSpc>
              <a:buFont typeface="Wingdings" pitchFamily="2" charset="2"/>
              <a:buAutoNum type="arabicPeriod" startAt="6"/>
            </a:pPr>
            <a:r>
              <a:rPr lang="en-US" sz="2400">
                <a:latin typeface="Tahoma" pitchFamily="34" charset="0"/>
              </a:rPr>
              <a:t>Update weights and bias if an error occurred for this pattern for any of the output unit.</a:t>
            </a:r>
          </a:p>
          <a:p>
            <a:pPr marL="609600" indent="-609600">
              <a:lnSpc>
                <a:spcPct val="90000"/>
              </a:lnSpc>
              <a:buFontTx/>
              <a:buNone/>
            </a:pPr>
            <a:r>
              <a:rPr lang="en-US" sz="2400">
                <a:latin typeface="Tahoma" pitchFamily="34" charset="0"/>
              </a:rPr>
              <a:t>	If y</a:t>
            </a:r>
            <a:r>
              <a:rPr lang="en-US" sz="2400" baseline="-25000">
                <a:latin typeface="Tahoma" pitchFamily="34" charset="0"/>
              </a:rPr>
              <a:t>j</a:t>
            </a:r>
            <a:r>
              <a:rPr lang="en-US" sz="2400">
                <a:latin typeface="Tahoma" pitchFamily="34" charset="0"/>
              </a:rPr>
              <a:t> is not equal to t</a:t>
            </a:r>
            <a:r>
              <a:rPr lang="en-US" sz="2400" baseline="-25000">
                <a:latin typeface="Tahoma" pitchFamily="34" charset="0"/>
              </a:rPr>
              <a:t>j</a:t>
            </a:r>
            <a:r>
              <a:rPr lang="en-US" sz="2400">
                <a:latin typeface="Tahoma" pitchFamily="34" charset="0"/>
              </a:rPr>
              <a:t> (under some limit) then</a:t>
            </a:r>
          </a:p>
          <a:p>
            <a:pPr marL="990600" lvl="1" indent="-533400">
              <a:lnSpc>
                <a:spcPct val="90000"/>
              </a:lnSpc>
              <a:buClr>
                <a:schemeClr val="tx1"/>
              </a:buClr>
              <a:buFont typeface="Wingdings" pitchFamily="2" charset="2"/>
              <a:buNone/>
            </a:pPr>
            <a:r>
              <a:rPr lang="en-US" sz="2400">
                <a:latin typeface="Tahoma" pitchFamily="34" charset="0"/>
              </a:rPr>
              <a:t>	w</a:t>
            </a:r>
            <a:r>
              <a:rPr lang="en-US" sz="2400" baseline="-25000">
                <a:latin typeface="Tahoma" pitchFamily="34" charset="0"/>
              </a:rPr>
              <a:t>ij</a:t>
            </a:r>
            <a:r>
              <a:rPr lang="en-US" sz="2400">
                <a:latin typeface="Tahoma" pitchFamily="34" charset="0"/>
              </a:rPr>
              <a:t>(new) = w</a:t>
            </a:r>
            <a:r>
              <a:rPr lang="en-US" sz="2400" baseline="-25000">
                <a:latin typeface="Tahoma" pitchFamily="34" charset="0"/>
              </a:rPr>
              <a:t>ij</a:t>
            </a:r>
            <a:r>
              <a:rPr lang="en-US" sz="2400">
                <a:latin typeface="Tahoma" pitchFamily="34" charset="0"/>
              </a:rPr>
              <a:t>(old) + </a:t>
            </a:r>
            <a:r>
              <a:rPr lang="en-US" sz="2400">
                <a:latin typeface="Symbol" pitchFamily="18" charset="2"/>
              </a:rPr>
              <a:t>a</a:t>
            </a:r>
            <a:r>
              <a:rPr lang="en-US" sz="2400">
                <a:latin typeface="Tahoma" pitchFamily="34" charset="0"/>
              </a:rPr>
              <a:t> x</a:t>
            </a:r>
            <a:r>
              <a:rPr lang="en-US" sz="2400" baseline="-25000">
                <a:latin typeface="Tahoma" pitchFamily="34" charset="0"/>
              </a:rPr>
              <a:t>i </a:t>
            </a:r>
            <a:r>
              <a:rPr lang="en-US" sz="2400">
                <a:latin typeface="Tahoma" pitchFamily="34" charset="0"/>
              </a:rPr>
              <a:t>t</a:t>
            </a:r>
            <a:r>
              <a:rPr lang="en-US" sz="2400" baseline="-25000">
                <a:latin typeface="Tahoma" pitchFamily="34" charset="0"/>
              </a:rPr>
              <a:t>j</a:t>
            </a:r>
            <a:r>
              <a:rPr lang="en-US" sz="2400">
                <a:latin typeface="Tahoma" pitchFamily="34" charset="0"/>
              </a:rPr>
              <a:t>   for i = 1 to n</a:t>
            </a:r>
          </a:p>
          <a:p>
            <a:pPr marL="990600" lvl="1" indent="-533400">
              <a:lnSpc>
                <a:spcPct val="90000"/>
              </a:lnSpc>
              <a:buClr>
                <a:schemeClr val="tx1"/>
              </a:buClr>
              <a:buFont typeface="Wingdings" pitchFamily="2" charset="2"/>
              <a:buNone/>
            </a:pPr>
            <a:r>
              <a:rPr lang="en-US" sz="2000">
                <a:latin typeface="Tahoma" pitchFamily="34" charset="0"/>
              </a:rPr>
              <a:t>	b</a:t>
            </a:r>
            <a:r>
              <a:rPr lang="en-US" sz="2000" baseline="-25000">
                <a:latin typeface="Tahoma" pitchFamily="34" charset="0"/>
              </a:rPr>
              <a:t>j</a:t>
            </a:r>
            <a:r>
              <a:rPr lang="en-US" sz="2000">
                <a:latin typeface="Tahoma" pitchFamily="34" charset="0"/>
              </a:rPr>
              <a:t>(new) = b</a:t>
            </a:r>
            <a:r>
              <a:rPr lang="en-US" sz="2000" baseline="-25000">
                <a:latin typeface="Tahoma" pitchFamily="34" charset="0"/>
              </a:rPr>
              <a:t>j</a:t>
            </a:r>
            <a:r>
              <a:rPr lang="en-US" sz="2000">
                <a:latin typeface="Tahoma" pitchFamily="34" charset="0"/>
              </a:rPr>
              <a:t> old) + </a:t>
            </a:r>
            <a:r>
              <a:rPr lang="en-US" sz="2000">
                <a:latin typeface="Symbol" pitchFamily="18" charset="2"/>
              </a:rPr>
              <a:t>a</a:t>
            </a:r>
            <a:r>
              <a:rPr lang="en-US" sz="2000">
                <a:latin typeface="Tahoma" pitchFamily="34" charset="0"/>
              </a:rPr>
              <a:t> t</a:t>
            </a:r>
            <a:r>
              <a:rPr lang="en-US" sz="2000" baseline="-25000">
                <a:latin typeface="Tahoma" pitchFamily="34" charset="0"/>
              </a:rPr>
              <a:t>j</a:t>
            </a:r>
            <a:endParaRPr lang="en-US" sz="2000">
              <a:latin typeface="Tahoma" pitchFamily="34" charset="0"/>
            </a:endParaRPr>
          </a:p>
          <a:p>
            <a:pPr marL="609600" indent="-609600">
              <a:lnSpc>
                <a:spcPct val="90000"/>
              </a:lnSpc>
              <a:buFontTx/>
              <a:buNone/>
            </a:pPr>
            <a:r>
              <a:rPr lang="en-US" sz="2000">
                <a:latin typeface="Tahoma" pitchFamily="34" charset="0"/>
              </a:rPr>
              <a:t>	end if</a:t>
            </a:r>
          </a:p>
          <a:p>
            <a:pPr marL="609600" indent="-609600">
              <a:lnSpc>
                <a:spcPct val="90000"/>
              </a:lnSpc>
              <a:buFont typeface="Wingdings" pitchFamily="2" charset="2"/>
              <a:buAutoNum type="arabicPeriod" startAt="7"/>
            </a:pPr>
            <a:r>
              <a:rPr lang="en-US" sz="2400">
                <a:latin typeface="Tahoma" pitchFamily="34" charset="0"/>
              </a:rPr>
              <a:t>Test stopping condition: If no weight changed in step 3, stop, else continue.</a:t>
            </a:r>
          </a:p>
        </p:txBody>
      </p:sp>
      <p:sp>
        <p:nvSpPr>
          <p:cNvPr id="87044" name="WordArt 4"/>
          <p:cNvSpPr>
            <a:spLocks noChangeArrowheads="1" noChangeShapeType="1" noTextEdit="1"/>
          </p:cNvSpPr>
          <p:nvPr/>
        </p:nvSpPr>
        <p:spPr bwMode="auto">
          <a:xfrm>
            <a:off x="152400" y="114300"/>
            <a:ext cx="8915400" cy="571500"/>
          </a:xfrm>
          <a:prstGeom prst="rect">
            <a:avLst/>
          </a:prstGeom>
        </p:spPr>
        <p:txBody>
          <a:bodyPr wrap="none" fromWordArt="1">
            <a:prstTxWarp prst="textPlain">
              <a:avLst>
                <a:gd name="adj" fmla="val 50000"/>
              </a:avLst>
            </a:prstTxWarp>
          </a:bodyPr>
          <a:lstStyle/>
          <a:p>
            <a:r>
              <a:rPr lang="en-US" sz="3600" kern="10">
                <a:ln w="9525">
                  <a:noFill/>
                  <a:round/>
                  <a:headEnd type="none" w="sm" len="sm"/>
                  <a:tailEnd type="none" w="sm" len="sm"/>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Modified Perceptron Algorithm for Several Output Units</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7044"/>
                                        </p:tgtEl>
                                        <p:attrNameLst>
                                          <p:attrName>style.visibility</p:attrName>
                                        </p:attrNameLst>
                                      </p:cBhvr>
                                      <p:to>
                                        <p:strVal val="visible"/>
                                      </p:to>
                                    </p:set>
                                    <p:animEffect transition="in" filter="checkerboard(across)">
                                      <p:cBhvr>
                                        <p:cTn id="7" dur="500"/>
                                        <p:tgtEl>
                                          <p:spTgt spid="8704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7042">
                                            <p:txEl>
                                              <p:pRg st="0" end="0"/>
                                            </p:txEl>
                                          </p:spTgt>
                                        </p:tgtEl>
                                        <p:attrNameLst>
                                          <p:attrName>style.visibility</p:attrName>
                                        </p:attrNameLst>
                                      </p:cBhvr>
                                      <p:to>
                                        <p:strVal val="visible"/>
                                      </p:to>
                                    </p:set>
                                    <p:animEffect transition="in" filter="dissolve">
                                      <p:cBhvr>
                                        <p:cTn id="12" dur="500"/>
                                        <p:tgtEl>
                                          <p:spTgt spid="8704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7042">
                                            <p:txEl>
                                              <p:pRg st="1" end="1"/>
                                            </p:txEl>
                                          </p:spTgt>
                                        </p:tgtEl>
                                        <p:attrNameLst>
                                          <p:attrName>style.visibility</p:attrName>
                                        </p:attrNameLst>
                                      </p:cBhvr>
                                      <p:to>
                                        <p:strVal val="visible"/>
                                      </p:to>
                                    </p:set>
                                    <p:animEffect transition="in" filter="dissolve">
                                      <p:cBhvr>
                                        <p:cTn id="17" dur="500"/>
                                        <p:tgtEl>
                                          <p:spTgt spid="8704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7042">
                                            <p:txEl>
                                              <p:pRg st="2" end="2"/>
                                            </p:txEl>
                                          </p:spTgt>
                                        </p:tgtEl>
                                        <p:attrNameLst>
                                          <p:attrName>style.visibility</p:attrName>
                                        </p:attrNameLst>
                                      </p:cBhvr>
                                      <p:to>
                                        <p:strVal val="visible"/>
                                      </p:to>
                                    </p:set>
                                    <p:animEffect transition="in" filter="dissolve">
                                      <p:cBhvr>
                                        <p:cTn id="22" dur="500"/>
                                        <p:tgtEl>
                                          <p:spTgt spid="8704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87042">
                                            <p:txEl>
                                              <p:pRg st="3" end="3"/>
                                            </p:txEl>
                                          </p:spTgt>
                                        </p:tgtEl>
                                        <p:attrNameLst>
                                          <p:attrName>style.visibility</p:attrName>
                                        </p:attrNameLst>
                                      </p:cBhvr>
                                      <p:to>
                                        <p:strVal val="visible"/>
                                      </p:to>
                                    </p:set>
                                    <p:animEffect transition="in" filter="dissolve">
                                      <p:cBhvr>
                                        <p:cTn id="27" dur="500"/>
                                        <p:tgtEl>
                                          <p:spTgt spid="8704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87042">
                                            <p:txEl>
                                              <p:pRg st="4" end="4"/>
                                            </p:txEl>
                                          </p:spTgt>
                                        </p:tgtEl>
                                        <p:attrNameLst>
                                          <p:attrName>style.visibility</p:attrName>
                                        </p:attrNameLst>
                                      </p:cBhvr>
                                      <p:to>
                                        <p:strVal val="visible"/>
                                      </p:to>
                                    </p:set>
                                    <p:animEffect transition="in" filter="dissolve">
                                      <p:cBhvr>
                                        <p:cTn id="32" dur="500"/>
                                        <p:tgtEl>
                                          <p:spTgt spid="8704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87042">
                                            <p:txEl>
                                              <p:pRg st="5" end="5"/>
                                            </p:txEl>
                                          </p:spTgt>
                                        </p:tgtEl>
                                        <p:attrNameLst>
                                          <p:attrName>style.visibility</p:attrName>
                                        </p:attrNameLst>
                                      </p:cBhvr>
                                      <p:to>
                                        <p:strVal val="visible"/>
                                      </p:to>
                                    </p:set>
                                    <p:animEffect transition="in" filter="dissolve">
                                      <p:cBhvr>
                                        <p:cTn id="37" dur="500"/>
                                        <p:tgtEl>
                                          <p:spTgt spid="8704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87042">
                                            <p:txEl>
                                              <p:pRg st="6" end="6"/>
                                            </p:txEl>
                                          </p:spTgt>
                                        </p:tgtEl>
                                        <p:attrNameLst>
                                          <p:attrName>style.visibility</p:attrName>
                                        </p:attrNameLst>
                                      </p:cBhvr>
                                      <p:to>
                                        <p:strVal val="visible"/>
                                      </p:to>
                                    </p:set>
                                    <p:animEffect transition="in" filter="dissolve">
                                      <p:cBhvr>
                                        <p:cTn id="42" dur="500"/>
                                        <p:tgtEl>
                                          <p:spTgt spid="87042">
                                            <p:txEl>
                                              <p:pRg st="6" end="6"/>
                                            </p:txEl>
                                          </p:spTgt>
                                        </p:tgtEl>
                                      </p:cBhvr>
                                    </p:animEffect>
                                  </p:childTnLst>
                                </p:cTn>
                              </p:par>
                              <p:par>
                                <p:cTn id="43" presetID="9" presetClass="entr" presetSubtype="0" fill="hold" nodeType="withEffect">
                                  <p:stCondLst>
                                    <p:cond delay="0"/>
                                  </p:stCondLst>
                                  <p:childTnLst>
                                    <p:set>
                                      <p:cBhvr>
                                        <p:cTn id="44" dur="1" fill="hold">
                                          <p:stCondLst>
                                            <p:cond delay="0"/>
                                          </p:stCondLst>
                                        </p:cTn>
                                        <p:tgtEl>
                                          <p:spTgt spid="87042">
                                            <p:txEl>
                                              <p:pRg st="7" end="7"/>
                                            </p:txEl>
                                          </p:spTgt>
                                        </p:tgtEl>
                                        <p:attrNameLst>
                                          <p:attrName>style.visibility</p:attrName>
                                        </p:attrNameLst>
                                      </p:cBhvr>
                                      <p:to>
                                        <p:strVal val="visible"/>
                                      </p:to>
                                    </p:set>
                                    <p:animEffect transition="in" filter="dissolve">
                                      <p:cBhvr>
                                        <p:cTn id="45" dur="500"/>
                                        <p:tgtEl>
                                          <p:spTgt spid="87042">
                                            <p:txEl>
                                              <p:pRg st="7" end="7"/>
                                            </p:txEl>
                                          </p:spTgt>
                                        </p:tgtEl>
                                      </p:cBhvr>
                                    </p:animEffect>
                                  </p:childTnLst>
                                </p:cTn>
                              </p:par>
                              <p:par>
                                <p:cTn id="46" presetID="9" presetClass="entr" presetSubtype="0" fill="hold" nodeType="withEffect">
                                  <p:stCondLst>
                                    <p:cond delay="0"/>
                                  </p:stCondLst>
                                  <p:childTnLst>
                                    <p:set>
                                      <p:cBhvr>
                                        <p:cTn id="47" dur="1" fill="hold">
                                          <p:stCondLst>
                                            <p:cond delay="0"/>
                                          </p:stCondLst>
                                        </p:cTn>
                                        <p:tgtEl>
                                          <p:spTgt spid="87042">
                                            <p:txEl>
                                              <p:pRg st="8" end="8"/>
                                            </p:txEl>
                                          </p:spTgt>
                                        </p:tgtEl>
                                        <p:attrNameLst>
                                          <p:attrName>style.visibility</p:attrName>
                                        </p:attrNameLst>
                                      </p:cBhvr>
                                      <p:to>
                                        <p:strVal val="visible"/>
                                      </p:to>
                                    </p:set>
                                    <p:animEffect transition="in" filter="dissolve">
                                      <p:cBhvr>
                                        <p:cTn id="48" dur="500"/>
                                        <p:tgtEl>
                                          <p:spTgt spid="87042">
                                            <p:txEl>
                                              <p:pRg st="8" end="8"/>
                                            </p:txEl>
                                          </p:spTgt>
                                        </p:tgtEl>
                                      </p:cBhvr>
                                    </p:animEffect>
                                  </p:childTnLst>
                                </p:cTn>
                              </p:par>
                              <p:par>
                                <p:cTn id="49" presetID="9" presetClass="entr" presetSubtype="0" fill="hold" nodeType="withEffect">
                                  <p:stCondLst>
                                    <p:cond delay="0"/>
                                  </p:stCondLst>
                                  <p:childTnLst>
                                    <p:set>
                                      <p:cBhvr>
                                        <p:cTn id="50" dur="1" fill="hold">
                                          <p:stCondLst>
                                            <p:cond delay="0"/>
                                          </p:stCondLst>
                                        </p:cTn>
                                        <p:tgtEl>
                                          <p:spTgt spid="87042">
                                            <p:txEl>
                                              <p:pRg st="9" end="9"/>
                                            </p:txEl>
                                          </p:spTgt>
                                        </p:tgtEl>
                                        <p:attrNameLst>
                                          <p:attrName>style.visibility</p:attrName>
                                        </p:attrNameLst>
                                      </p:cBhvr>
                                      <p:to>
                                        <p:strVal val="visible"/>
                                      </p:to>
                                    </p:set>
                                    <p:animEffect transition="in" filter="dissolve">
                                      <p:cBhvr>
                                        <p:cTn id="51" dur="500"/>
                                        <p:tgtEl>
                                          <p:spTgt spid="87042">
                                            <p:txEl>
                                              <p:pRg st="9" end="9"/>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nodeType="clickEffect">
                                  <p:stCondLst>
                                    <p:cond delay="0"/>
                                  </p:stCondLst>
                                  <p:childTnLst>
                                    <p:set>
                                      <p:cBhvr>
                                        <p:cTn id="55" dur="1" fill="hold">
                                          <p:stCondLst>
                                            <p:cond delay="0"/>
                                          </p:stCondLst>
                                        </p:cTn>
                                        <p:tgtEl>
                                          <p:spTgt spid="87042">
                                            <p:txEl>
                                              <p:pRg st="10" end="10"/>
                                            </p:txEl>
                                          </p:spTgt>
                                        </p:tgtEl>
                                        <p:attrNameLst>
                                          <p:attrName>style.visibility</p:attrName>
                                        </p:attrNameLst>
                                      </p:cBhvr>
                                      <p:to>
                                        <p:strVal val="visible"/>
                                      </p:to>
                                    </p:set>
                                    <p:animEffect transition="in" filter="dissolve">
                                      <p:cBhvr>
                                        <p:cTn id="56" dur="500"/>
                                        <p:tgtEl>
                                          <p:spTgt spid="8704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body" idx="1"/>
          </p:nvPr>
        </p:nvSpPr>
        <p:spPr>
          <a:xfrm>
            <a:off x="431800" y="838200"/>
            <a:ext cx="8424863" cy="6019800"/>
          </a:xfrm>
        </p:spPr>
        <p:txBody>
          <a:bodyPr/>
          <a:lstStyle/>
          <a:p>
            <a:pPr marL="609600" indent="-609600">
              <a:lnSpc>
                <a:spcPct val="80000"/>
              </a:lnSpc>
              <a:buFont typeface="Wingdings" pitchFamily="2" charset="2"/>
              <a:buAutoNum type="arabicPeriod"/>
            </a:pPr>
            <a:r>
              <a:rPr lang="en-US" sz="2800">
                <a:latin typeface="Tahoma" pitchFamily="34" charset="0"/>
              </a:rPr>
              <a:t>The major problem with Perceptron learning is that it cannot separate out those classes which are not linearly separable. </a:t>
            </a:r>
          </a:p>
          <a:p>
            <a:pPr marL="609600" indent="-609600">
              <a:lnSpc>
                <a:spcPct val="80000"/>
              </a:lnSpc>
              <a:buFont typeface="Wingdings" pitchFamily="2" charset="2"/>
              <a:buAutoNum type="arabicPeriod"/>
            </a:pPr>
            <a:endParaRPr lang="en-US" sz="2800">
              <a:latin typeface="Tahoma" pitchFamily="34" charset="0"/>
            </a:endParaRPr>
          </a:p>
          <a:p>
            <a:pPr marL="609600" indent="-609600">
              <a:lnSpc>
                <a:spcPct val="80000"/>
              </a:lnSpc>
              <a:buFont typeface="Wingdings" pitchFamily="2" charset="2"/>
              <a:buAutoNum type="arabicPeriod"/>
            </a:pPr>
            <a:endParaRPr lang="en-US" sz="2800">
              <a:latin typeface="Tahoma" pitchFamily="34" charset="0"/>
            </a:endParaRPr>
          </a:p>
          <a:p>
            <a:pPr marL="609600" indent="-609600">
              <a:lnSpc>
                <a:spcPct val="80000"/>
              </a:lnSpc>
              <a:buFont typeface="Wingdings" pitchFamily="2" charset="2"/>
              <a:buAutoNum type="arabicPeriod"/>
            </a:pPr>
            <a:endParaRPr lang="en-US" sz="2800">
              <a:latin typeface="Tahoma" pitchFamily="34" charset="0"/>
            </a:endParaRPr>
          </a:p>
          <a:p>
            <a:pPr marL="609600" indent="-609600">
              <a:lnSpc>
                <a:spcPct val="80000"/>
              </a:lnSpc>
              <a:buFont typeface="Wingdings" pitchFamily="2" charset="2"/>
              <a:buAutoNum type="arabicPeriod"/>
            </a:pPr>
            <a:endParaRPr lang="en-US" sz="2800">
              <a:latin typeface="Tahoma" pitchFamily="34" charset="0"/>
            </a:endParaRPr>
          </a:p>
          <a:p>
            <a:pPr marL="609600" indent="-609600">
              <a:lnSpc>
                <a:spcPct val="80000"/>
              </a:lnSpc>
              <a:buFont typeface="Wingdings" pitchFamily="2" charset="2"/>
              <a:buAutoNum type="arabicPeriod"/>
            </a:pPr>
            <a:endParaRPr lang="en-US" sz="2800">
              <a:latin typeface="Tahoma" pitchFamily="34" charset="0"/>
            </a:endParaRPr>
          </a:p>
          <a:p>
            <a:pPr marL="609600" indent="-609600">
              <a:lnSpc>
                <a:spcPct val="80000"/>
              </a:lnSpc>
              <a:buFont typeface="Wingdings" pitchFamily="2" charset="2"/>
              <a:buAutoNum type="arabicPeriod"/>
            </a:pPr>
            <a:endParaRPr lang="en-US" sz="2800">
              <a:latin typeface="Tahoma" pitchFamily="34" charset="0"/>
            </a:endParaRPr>
          </a:p>
          <a:p>
            <a:pPr marL="609600" indent="-609600">
              <a:lnSpc>
                <a:spcPct val="80000"/>
              </a:lnSpc>
              <a:buFont typeface="Wingdings" pitchFamily="2" charset="2"/>
              <a:buAutoNum type="arabicPeriod"/>
            </a:pPr>
            <a:endParaRPr lang="en-US" sz="2800">
              <a:latin typeface="Tahoma" pitchFamily="34" charset="0"/>
            </a:endParaRPr>
          </a:p>
          <a:p>
            <a:pPr marL="609600" indent="-609600">
              <a:lnSpc>
                <a:spcPct val="80000"/>
              </a:lnSpc>
              <a:buFont typeface="Wingdings" pitchFamily="2" charset="2"/>
              <a:buAutoNum type="arabicPeriod"/>
            </a:pPr>
            <a:r>
              <a:rPr lang="en-US" sz="2800">
                <a:latin typeface="Tahoma" pitchFamily="34" charset="0"/>
              </a:rPr>
              <a:t>Thus there is a need to improve upon the existing model and develop a technique which could be useful for a wider range of problems. … Solution to this problem was provided by Widrow’s Delta Rule…</a:t>
            </a:r>
          </a:p>
        </p:txBody>
      </p:sp>
      <p:sp>
        <p:nvSpPr>
          <p:cNvPr id="78852" name="WordArt 4"/>
          <p:cNvSpPr>
            <a:spLocks noChangeArrowheads="1" noChangeShapeType="1" noTextEdit="1"/>
          </p:cNvSpPr>
          <p:nvPr/>
        </p:nvSpPr>
        <p:spPr bwMode="auto">
          <a:xfrm>
            <a:off x="152400" y="152400"/>
            <a:ext cx="8915400" cy="571500"/>
          </a:xfrm>
          <a:prstGeom prst="rect">
            <a:avLst/>
          </a:prstGeom>
        </p:spPr>
        <p:txBody>
          <a:bodyPr wrap="none" fromWordArt="1">
            <a:prstTxWarp prst="textPlain">
              <a:avLst>
                <a:gd name="adj" fmla="val 50000"/>
              </a:avLst>
            </a:prstTxWarp>
          </a:bodyPr>
          <a:lstStyle/>
          <a:p>
            <a:r>
              <a:rPr lang="en-US" sz="3600" kern="10">
                <a:ln w="9525">
                  <a:noFill/>
                  <a:round/>
                  <a:headEnd type="none" w="sm" len="sm"/>
                  <a:tailEnd type="none" w="sm" len="sm"/>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Problem with Perceptron Learning</a:t>
            </a:r>
          </a:p>
        </p:txBody>
      </p:sp>
      <p:grpSp>
        <p:nvGrpSpPr>
          <p:cNvPr id="78866" name="Group 18"/>
          <p:cNvGrpSpPr>
            <a:grpSpLocks/>
          </p:cNvGrpSpPr>
          <p:nvPr/>
        </p:nvGrpSpPr>
        <p:grpSpPr bwMode="auto">
          <a:xfrm>
            <a:off x="2727325" y="2133600"/>
            <a:ext cx="4054475" cy="2589213"/>
            <a:chOff x="1008" y="1200"/>
            <a:chExt cx="2554" cy="1631"/>
          </a:xfrm>
        </p:grpSpPr>
        <p:grpSp>
          <p:nvGrpSpPr>
            <p:cNvPr id="78853" name="Group 5"/>
            <p:cNvGrpSpPr>
              <a:grpSpLocks/>
            </p:cNvGrpSpPr>
            <p:nvPr/>
          </p:nvGrpSpPr>
          <p:grpSpPr bwMode="auto">
            <a:xfrm>
              <a:off x="1008" y="1248"/>
              <a:ext cx="2554" cy="1583"/>
              <a:chOff x="566" y="913"/>
              <a:chExt cx="4673" cy="2949"/>
            </a:xfrm>
          </p:grpSpPr>
          <p:sp>
            <p:nvSpPr>
              <p:cNvPr id="78854" name="Line 6"/>
              <p:cNvSpPr>
                <a:spLocks noChangeShapeType="1"/>
              </p:cNvSpPr>
              <p:nvPr/>
            </p:nvSpPr>
            <p:spPr bwMode="auto">
              <a:xfrm flipH="1">
                <a:off x="975" y="1209"/>
                <a:ext cx="0" cy="2653"/>
              </a:xfrm>
              <a:prstGeom prst="line">
                <a:avLst/>
              </a:prstGeom>
              <a:noFill/>
              <a:ln w="57150">
                <a:solidFill>
                  <a:schemeClr val="tx1"/>
                </a:solidFill>
                <a:round/>
                <a:headEnd type="triangle" w="med" len="med"/>
                <a:tailEnd type="triangle" w="med" len="med"/>
              </a:ln>
              <a:effectLst/>
            </p:spPr>
            <p:txBody>
              <a:bodyPr/>
              <a:lstStyle/>
              <a:p>
                <a:endParaRPr lang="en-US"/>
              </a:p>
            </p:txBody>
          </p:sp>
          <p:sp>
            <p:nvSpPr>
              <p:cNvPr id="78855" name="Line 7"/>
              <p:cNvSpPr>
                <a:spLocks noChangeShapeType="1"/>
              </p:cNvSpPr>
              <p:nvPr/>
            </p:nvSpPr>
            <p:spPr bwMode="auto">
              <a:xfrm rot="-5400000">
                <a:off x="2687" y="1220"/>
                <a:ext cx="0" cy="4242"/>
              </a:xfrm>
              <a:prstGeom prst="line">
                <a:avLst/>
              </a:prstGeom>
              <a:noFill/>
              <a:ln w="57150">
                <a:solidFill>
                  <a:schemeClr val="tx1"/>
                </a:solidFill>
                <a:round/>
                <a:headEnd type="triangle" w="med" len="med"/>
                <a:tailEnd type="triangle" w="med" len="med"/>
              </a:ln>
              <a:effectLst/>
            </p:spPr>
            <p:txBody>
              <a:bodyPr/>
              <a:lstStyle/>
              <a:p>
                <a:endParaRPr lang="en-US"/>
              </a:p>
            </p:txBody>
          </p:sp>
          <p:sp>
            <p:nvSpPr>
              <p:cNvPr id="78856" name="Rectangle 8"/>
              <p:cNvSpPr>
                <a:spLocks noChangeArrowheads="1"/>
              </p:cNvSpPr>
              <p:nvPr/>
            </p:nvSpPr>
            <p:spPr bwMode="auto">
              <a:xfrm>
                <a:off x="4717" y="3160"/>
                <a:ext cx="522" cy="295"/>
              </a:xfrm>
              <a:prstGeom prst="rect">
                <a:avLst/>
              </a:prstGeom>
              <a:noFill/>
              <a:ln w="12700">
                <a:noFill/>
                <a:miter lim="800000"/>
                <a:headEnd type="none" w="sm" len="sm"/>
                <a:tailEnd type="none" w="sm" len="sm"/>
              </a:ln>
              <a:effectLst/>
            </p:spPr>
            <p:txBody>
              <a:bodyPr wrap="none" anchor="ctr"/>
              <a:lstStyle/>
              <a:p>
                <a:r>
                  <a:rPr lang="en-US" sz="2400" b="1">
                    <a:solidFill>
                      <a:schemeClr val="tx2"/>
                    </a:solidFill>
                    <a:effectLst>
                      <a:outerShdw blurRad="38100" dist="38100" dir="2700000" algn="tl">
                        <a:srgbClr val="AF273E"/>
                      </a:outerShdw>
                    </a:effectLst>
                    <a:latin typeface="Arial" charset="0"/>
                  </a:rPr>
                  <a:t>x</a:t>
                </a:r>
                <a:r>
                  <a:rPr lang="en-US" sz="2400" b="1" baseline="-25000">
                    <a:solidFill>
                      <a:schemeClr val="tx2"/>
                    </a:solidFill>
                    <a:effectLst>
                      <a:outerShdw blurRad="38100" dist="38100" dir="2700000" algn="tl">
                        <a:srgbClr val="AF273E"/>
                      </a:outerShdw>
                    </a:effectLst>
                    <a:latin typeface="Arial" charset="0"/>
                  </a:rPr>
                  <a:t>1</a:t>
                </a:r>
              </a:p>
            </p:txBody>
          </p:sp>
          <p:sp>
            <p:nvSpPr>
              <p:cNvPr id="78857" name="Rectangle 9"/>
              <p:cNvSpPr>
                <a:spLocks noChangeArrowheads="1"/>
              </p:cNvSpPr>
              <p:nvPr/>
            </p:nvSpPr>
            <p:spPr bwMode="auto">
              <a:xfrm>
                <a:off x="726" y="913"/>
                <a:ext cx="522" cy="295"/>
              </a:xfrm>
              <a:prstGeom prst="rect">
                <a:avLst/>
              </a:prstGeom>
              <a:noFill/>
              <a:ln w="12700">
                <a:noFill/>
                <a:miter lim="800000"/>
                <a:headEnd type="none" w="sm" len="sm"/>
                <a:tailEnd type="none" w="sm" len="sm"/>
              </a:ln>
              <a:effectLst/>
            </p:spPr>
            <p:txBody>
              <a:bodyPr wrap="none" anchor="ctr"/>
              <a:lstStyle/>
              <a:p>
                <a:r>
                  <a:rPr lang="en-US" sz="2400" b="1">
                    <a:solidFill>
                      <a:schemeClr val="tx2"/>
                    </a:solidFill>
                    <a:effectLst>
                      <a:outerShdw blurRad="38100" dist="38100" dir="2700000" algn="tl">
                        <a:srgbClr val="AF273E"/>
                      </a:outerShdw>
                    </a:effectLst>
                    <a:latin typeface="Arial" charset="0"/>
                  </a:rPr>
                  <a:t>x</a:t>
                </a:r>
                <a:r>
                  <a:rPr lang="en-US" sz="2400" b="1" baseline="-25000">
                    <a:solidFill>
                      <a:schemeClr val="tx2"/>
                    </a:solidFill>
                    <a:effectLst>
                      <a:outerShdw blurRad="38100" dist="38100" dir="2700000" algn="tl">
                        <a:srgbClr val="AF273E"/>
                      </a:outerShdw>
                    </a:effectLst>
                    <a:latin typeface="Arial" charset="0"/>
                  </a:rPr>
                  <a:t>2</a:t>
                </a:r>
              </a:p>
            </p:txBody>
          </p:sp>
        </p:grpSp>
        <p:sp>
          <p:nvSpPr>
            <p:cNvPr id="78859" name="Oval 11"/>
            <p:cNvSpPr>
              <a:spLocks noChangeArrowheads="1"/>
            </p:cNvSpPr>
            <p:nvPr/>
          </p:nvSpPr>
          <p:spPr bwMode="auto">
            <a:xfrm>
              <a:off x="1872" y="2400"/>
              <a:ext cx="99" cy="97"/>
            </a:xfrm>
            <a:prstGeom prst="ellipse">
              <a:avLst/>
            </a:prstGeom>
            <a:solidFill>
              <a:schemeClr val="tx2"/>
            </a:solidFill>
            <a:ln w="12700">
              <a:solidFill>
                <a:schemeClr val="folHlink"/>
              </a:solidFill>
              <a:round/>
              <a:headEnd type="none" w="sm" len="sm"/>
              <a:tailEnd type="none" w="sm" len="sm"/>
            </a:ln>
            <a:effectLst/>
          </p:spPr>
          <p:txBody>
            <a:bodyPr wrap="none" anchor="ctr"/>
            <a:lstStyle/>
            <a:p>
              <a:endParaRPr lang="en-US"/>
            </a:p>
          </p:txBody>
        </p:sp>
        <p:sp>
          <p:nvSpPr>
            <p:cNvPr id="78860" name="Oval 12"/>
            <p:cNvSpPr>
              <a:spLocks noChangeArrowheads="1"/>
            </p:cNvSpPr>
            <p:nvPr/>
          </p:nvSpPr>
          <p:spPr bwMode="auto">
            <a:xfrm>
              <a:off x="1776" y="1488"/>
              <a:ext cx="99" cy="97"/>
            </a:xfrm>
            <a:prstGeom prst="ellipse">
              <a:avLst/>
            </a:prstGeom>
            <a:solidFill>
              <a:srgbClr val="009900"/>
            </a:solidFill>
            <a:ln w="12700">
              <a:solidFill>
                <a:schemeClr val="folHlink"/>
              </a:solidFill>
              <a:round/>
              <a:headEnd type="none" w="sm" len="sm"/>
              <a:tailEnd type="none" w="sm" len="sm"/>
            </a:ln>
            <a:effectLst/>
          </p:spPr>
          <p:txBody>
            <a:bodyPr wrap="none" anchor="ctr"/>
            <a:lstStyle/>
            <a:p>
              <a:endParaRPr lang="en-US"/>
            </a:p>
          </p:txBody>
        </p:sp>
        <p:sp>
          <p:nvSpPr>
            <p:cNvPr id="78861" name="Oval 13"/>
            <p:cNvSpPr>
              <a:spLocks noChangeArrowheads="1"/>
            </p:cNvSpPr>
            <p:nvPr/>
          </p:nvSpPr>
          <p:spPr bwMode="auto">
            <a:xfrm>
              <a:off x="1440" y="1728"/>
              <a:ext cx="99" cy="97"/>
            </a:xfrm>
            <a:prstGeom prst="ellipse">
              <a:avLst/>
            </a:prstGeom>
            <a:solidFill>
              <a:schemeClr val="tx2"/>
            </a:solidFill>
            <a:ln w="12700">
              <a:solidFill>
                <a:schemeClr val="folHlink"/>
              </a:solidFill>
              <a:round/>
              <a:headEnd type="none" w="sm" len="sm"/>
              <a:tailEnd type="none" w="sm" len="sm"/>
            </a:ln>
            <a:effectLst/>
          </p:spPr>
          <p:txBody>
            <a:bodyPr wrap="none" anchor="ctr"/>
            <a:lstStyle/>
            <a:p>
              <a:endParaRPr lang="en-US"/>
            </a:p>
          </p:txBody>
        </p:sp>
        <p:sp>
          <p:nvSpPr>
            <p:cNvPr id="78862" name="Oval 14"/>
            <p:cNvSpPr>
              <a:spLocks noChangeArrowheads="1"/>
            </p:cNvSpPr>
            <p:nvPr/>
          </p:nvSpPr>
          <p:spPr bwMode="auto">
            <a:xfrm>
              <a:off x="1392" y="2208"/>
              <a:ext cx="99" cy="97"/>
            </a:xfrm>
            <a:prstGeom prst="ellipse">
              <a:avLst/>
            </a:prstGeom>
            <a:solidFill>
              <a:srgbClr val="009900"/>
            </a:solidFill>
            <a:ln w="12700">
              <a:solidFill>
                <a:schemeClr val="folHlink"/>
              </a:solidFill>
              <a:round/>
              <a:headEnd type="none" w="sm" len="sm"/>
              <a:tailEnd type="none" w="sm" len="sm"/>
            </a:ln>
            <a:effectLst/>
          </p:spPr>
          <p:txBody>
            <a:bodyPr wrap="none" anchor="ctr"/>
            <a:lstStyle/>
            <a:p>
              <a:endParaRPr lang="en-US"/>
            </a:p>
          </p:txBody>
        </p:sp>
        <p:sp>
          <p:nvSpPr>
            <p:cNvPr id="78863" name="Oval 15"/>
            <p:cNvSpPr>
              <a:spLocks noChangeArrowheads="1"/>
            </p:cNvSpPr>
            <p:nvPr/>
          </p:nvSpPr>
          <p:spPr bwMode="auto">
            <a:xfrm>
              <a:off x="2208" y="1680"/>
              <a:ext cx="99" cy="97"/>
            </a:xfrm>
            <a:prstGeom prst="ellipse">
              <a:avLst/>
            </a:prstGeom>
            <a:solidFill>
              <a:schemeClr val="tx2"/>
            </a:solidFill>
            <a:ln w="12700">
              <a:solidFill>
                <a:schemeClr val="folHlink"/>
              </a:solidFill>
              <a:round/>
              <a:headEnd type="none" w="sm" len="sm"/>
              <a:tailEnd type="none" w="sm" len="sm"/>
            </a:ln>
            <a:effectLst/>
          </p:spPr>
          <p:txBody>
            <a:bodyPr wrap="none" anchor="ctr"/>
            <a:lstStyle/>
            <a:p>
              <a:endParaRPr lang="en-US"/>
            </a:p>
          </p:txBody>
        </p:sp>
        <p:sp>
          <p:nvSpPr>
            <p:cNvPr id="78864" name="Oval 16"/>
            <p:cNvSpPr>
              <a:spLocks noChangeArrowheads="1"/>
            </p:cNvSpPr>
            <p:nvPr/>
          </p:nvSpPr>
          <p:spPr bwMode="auto">
            <a:xfrm>
              <a:off x="2352" y="1968"/>
              <a:ext cx="99" cy="97"/>
            </a:xfrm>
            <a:prstGeom prst="ellipse">
              <a:avLst/>
            </a:prstGeom>
            <a:solidFill>
              <a:srgbClr val="009900"/>
            </a:solidFill>
            <a:ln w="12700">
              <a:solidFill>
                <a:schemeClr val="folHlink"/>
              </a:solidFill>
              <a:round/>
              <a:headEnd type="none" w="sm" len="sm"/>
              <a:tailEnd type="none" w="sm" len="sm"/>
            </a:ln>
            <a:effectLst/>
          </p:spPr>
          <p:txBody>
            <a:bodyPr wrap="none" anchor="ctr"/>
            <a:lstStyle/>
            <a:p>
              <a:endParaRPr lang="en-US"/>
            </a:p>
          </p:txBody>
        </p:sp>
        <p:sp>
          <p:nvSpPr>
            <p:cNvPr id="78865" name="Line 17"/>
            <p:cNvSpPr>
              <a:spLocks noChangeShapeType="1"/>
            </p:cNvSpPr>
            <p:nvPr/>
          </p:nvSpPr>
          <p:spPr bwMode="auto">
            <a:xfrm flipH="1">
              <a:off x="1008" y="1200"/>
              <a:ext cx="1338" cy="1329"/>
            </a:xfrm>
            <a:prstGeom prst="line">
              <a:avLst/>
            </a:prstGeom>
            <a:noFill/>
            <a:ln w="38100">
              <a:solidFill>
                <a:schemeClr val="tx1"/>
              </a:solidFill>
              <a:round/>
              <a:headEnd type="none" w="sm" len="sm"/>
              <a:tailEnd type="none" w="sm" len="sm"/>
            </a:ln>
            <a:effectLst/>
          </p:spPr>
          <p:txBody>
            <a:bodyPr/>
            <a:lstStyle/>
            <a:p>
              <a:endParaRPr lang="en-US"/>
            </a:p>
          </p:txBody>
        </p:sp>
      </p:gr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8852"/>
                                        </p:tgtEl>
                                        <p:attrNameLst>
                                          <p:attrName>style.visibility</p:attrName>
                                        </p:attrNameLst>
                                      </p:cBhvr>
                                      <p:to>
                                        <p:strVal val="visible"/>
                                      </p:to>
                                    </p:set>
                                    <p:animEffect transition="in" filter="checkerboard(across)">
                                      <p:cBhvr>
                                        <p:cTn id="7" dur="500"/>
                                        <p:tgtEl>
                                          <p:spTgt spid="7885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8850">
                                            <p:txEl>
                                              <p:pRg st="0" end="0"/>
                                            </p:txEl>
                                          </p:spTgt>
                                        </p:tgtEl>
                                        <p:attrNameLst>
                                          <p:attrName>style.visibility</p:attrName>
                                        </p:attrNameLst>
                                      </p:cBhvr>
                                      <p:to>
                                        <p:strVal val="visible"/>
                                      </p:to>
                                    </p:set>
                                    <p:animEffect transition="in" filter="dissolve">
                                      <p:cBhvr>
                                        <p:cTn id="12" dur="500"/>
                                        <p:tgtEl>
                                          <p:spTgt spid="7885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8866"/>
                                        </p:tgtEl>
                                        <p:attrNameLst>
                                          <p:attrName>style.visibility</p:attrName>
                                        </p:attrNameLst>
                                      </p:cBhvr>
                                      <p:to>
                                        <p:strVal val="visible"/>
                                      </p:to>
                                    </p:set>
                                    <p:animEffect transition="in" filter="dissolve">
                                      <p:cBhvr>
                                        <p:cTn id="17" dur="500"/>
                                        <p:tgtEl>
                                          <p:spTgt spid="7886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8850">
                                            <p:txEl>
                                              <p:pRg st="8" end="8"/>
                                            </p:txEl>
                                          </p:spTgt>
                                        </p:tgtEl>
                                        <p:attrNameLst>
                                          <p:attrName>style.visibility</p:attrName>
                                        </p:attrNameLst>
                                      </p:cBhvr>
                                      <p:to>
                                        <p:strVal val="visible"/>
                                      </p:to>
                                    </p:set>
                                    <p:animEffect transition="in" filter="dissolve">
                                      <p:cBhvr>
                                        <p:cTn id="22" dur="500"/>
                                        <p:tgtEl>
                                          <p:spTgt spid="7885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type="body" idx="1"/>
          </p:nvPr>
        </p:nvSpPr>
        <p:spPr>
          <a:xfrm>
            <a:off x="685800" y="1295400"/>
            <a:ext cx="7772400" cy="5562600"/>
          </a:xfrm>
        </p:spPr>
        <p:txBody>
          <a:bodyPr/>
          <a:lstStyle/>
          <a:p>
            <a:pPr marL="609600" indent="-609600">
              <a:lnSpc>
                <a:spcPct val="80000"/>
              </a:lnSpc>
              <a:buFontTx/>
              <a:buAutoNum type="arabicPeriod"/>
            </a:pPr>
            <a:r>
              <a:rPr lang="en-US" sz="2400">
                <a:solidFill>
                  <a:srgbClr val="FF0000"/>
                </a:solidFill>
              </a:rPr>
              <a:t>Modify the Matlab code given in Lecture 2 for Simple Perceptron to solve the classification problem of letters from different fonts (discussed today).</a:t>
            </a:r>
          </a:p>
          <a:p>
            <a:pPr marL="990600" lvl="1" indent="-533400">
              <a:lnSpc>
                <a:spcPct val="80000"/>
              </a:lnSpc>
              <a:buFontTx/>
              <a:buAutoNum type="alphaUcPeriod"/>
            </a:pPr>
            <a:r>
              <a:rPr lang="en-US" sz="2000"/>
              <a:t>First with one output class</a:t>
            </a:r>
          </a:p>
          <a:p>
            <a:pPr marL="990600" lvl="1" indent="-533400">
              <a:lnSpc>
                <a:spcPct val="80000"/>
              </a:lnSpc>
              <a:buFontTx/>
              <a:buAutoNum type="alphaUcPeriod"/>
            </a:pPr>
            <a:r>
              <a:rPr lang="en-US" sz="2000"/>
              <a:t>Then with several output classes</a:t>
            </a:r>
          </a:p>
          <a:p>
            <a:pPr marL="990600" lvl="1" indent="-533400">
              <a:lnSpc>
                <a:spcPct val="80000"/>
              </a:lnSpc>
              <a:buFontTx/>
              <a:buAutoNum type="alphaUcPeriod"/>
            </a:pPr>
            <a:r>
              <a:rPr lang="en-US" sz="2000"/>
              <a:t>Test the resulting nets in both cases</a:t>
            </a:r>
          </a:p>
          <a:p>
            <a:pPr marL="990600" lvl="1" indent="-533400">
              <a:lnSpc>
                <a:spcPct val="80000"/>
              </a:lnSpc>
              <a:buFontTx/>
              <a:buAutoNum type="alphaUcPeriod"/>
            </a:pPr>
            <a:r>
              <a:rPr lang="en-US" sz="2000"/>
              <a:t>In your opinion which method (1 or 2) should be used for this classification problem. Justify you answer with arguments.</a:t>
            </a:r>
          </a:p>
          <a:p>
            <a:pPr marL="609600" indent="-609600">
              <a:lnSpc>
                <a:spcPct val="80000"/>
              </a:lnSpc>
              <a:buFontTx/>
              <a:buAutoNum type="arabicPeriod"/>
            </a:pPr>
            <a:r>
              <a:rPr lang="en-US" sz="2400">
                <a:solidFill>
                  <a:srgbClr val="FF0000"/>
                </a:solidFill>
              </a:rPr>
              <a:t>Consult the text books (or internet) and explain:</a:t>
            </a:r>
            <a:r>
              <a:rPr lang="en-US" sz="2400"/>
              <a:t> </a:t>
            </a:r>
          </a:p>
          <a:p>
            <a:pPr marL="990600" lvl="1" indent="-533400">
              <a:lnSpc>
                <a:spcPct val="80000"/>
              </a:lnSpc>
              <a:buFontTx/>
              <a:buAutoNum type="alphaUcPeriod"/>
            </a:pPr>
            <a:r>
              <a:rPr lang="en-US" sz="2000"/>
              <a:t>What is a Hebb learnig rule?</a:t>
            </a:r>
          </a:p>
          <a:p>
            <a:pPr marL="990600" lvl="1" indent="-533400">
              <a:lnSpc>
                <a:spcPct val="80000"/>
              </a:lnSpc>
              <a:buFontTx/>
              <a:buAutoNum type="alphaUcPeriod"/>
            </a:pPr>
            <a:r>
              <a:rPr lang="en-US" sz="2000"/>
              <a:t>How Hebb rule is used to solve classification problems?</a:t>
            </a:r>
          </a:p>
          <a:p>
            <a:pPr marL="990600" lvl="1" indent="-533400">
              <a:lnSpc>
                <a:spcPct val="80000"/>
              </a:lnSpc>
              <a:buFontTx/>
              <a:buAutoNum type="alphaUcPeriod"/>
            </a:pPr>
            <a:r>
              <a:rPr lang="en-US" sz="2000"/>
              <a:t>Under what circumstances Hebb learning fails? Why?</a:t>
            </a:r>
          </a:p>
          <a:p>
            <a:pPr marL="990600" lvl="1" indent="-533400">
              <a:lnSpc>
                <a:spcPct val="80000"/>
              </a:lnSpc>
              <a:buFontTx/>
              <a:buAutoNum type="alphaUcPeriod"/>
            </a:pPr>
            <a:r>
              <a:rPr lang="en-US" sz="2000"/>
              <a:t>Compare Hebb rule with Perceptron learning.</a:t>
            </a:r>
          </a:p>
        </p:txBody>
      </p:sp>
      <p:sp>
        <p:nvSpPr>
          <p:cNvPr id="75780" name="WordArt 4"/>
          <p:cNvSpPr>
            <a:spLocks noChangeArrowheads="1" noChangeShapeType="1" noTextEdit="1"/>
          </p:cNvSpPr>
          <p:nvPr/>
        </p:nvSpPr>
        <p:spPr bwMode="auto">
          <a:xfrm>
            <a:off x="838200" y="228600"/>
            <a:ext cx="5257800" cy="7620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Problem Set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500"/>
                                        <p:tgtEl>
                                          <p:spTgt spid="7578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5779">
                                            <p:txEl>
                                              <p:pRg st="0" end="0"/>
                                            </p:txEl>
                                          </p:spTgt>
                                        </p:tgtEl>
                                        <p:attrNameLst>
                                          <p:attrName>style.visibility</p:attrName>
                                        </p:attrNameLst>
                                      </p:cBhvr>
                                      <p:to>
                                        <p:strVal val="visible"/>
                                      </p:to>
                                    </p:set>
                                    <p:animEffect transition="in" filter="dissolve">
                                      <p:cBhvr>
                                        <p:cTn id="12" dur="500"/>
                                        <p:tgtEl>
                                          <p:spTgt spid="757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5779">
                                            <p:txEl>
                                              <p:pRg st="1" end="1"/>
                                            </p:txEl>
                                          </p:spTgt>
                                        </p:tgtEl>
                                        <p:attrNameLst>
                                          <p:attrName>style.visibility</p:attrName>
                                        </p:attrNameLst>
                                      </p:cBhvr>
                                      <p:to>
                                        <p:strVal val="visible"/>
                                      </p:to>
                                    </p:set>
                                    <p:animEffect transition="in" filter="dissolve">
                                      <p:cBhvr>
                                        <p:cTn id="17" dur="500"/>
                                        <p:tgtEl>
                                          <p:spTgt spid="757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5779">
                                            <p:txEl>
                                              <p:pRg st="2" end="2"/>
                                            </p:txEl>
                                          </p:spTgt>
                                        </p:tgtEl>
                                        <p:attrNameLst>
                                          <p:attrName>style.visibility</p:attrName>
                                        </p:attrNameLst>
                                      </p:cBhvr>
                                      <p:to>
                                        <p:strVal val="visible"/>
                                      </p:to>
                                    </p:set>
                                    <p:animEffect transition="in" filter="dissolve">
                                      <p:cBhvr>
                                        <p:cTn id="22" dur="500"/>
                                        <p:tgtEl>
                                          <p:spTgt spid="757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75779">
                                            <p:txEl>
                                              <p:pRg st="3" end="3"/>
                                            </p:txEl>
                                          </p:spTgt>
                                        </p:tgtEl>
                                        <p:attrNameLst>
                                          <p:attrName>style.visibility</p:attrName>
                                        </p:attrNameLst>
                                      </p:cBhvr>
                                      <p:to>
                                        <p:strVal val="visible"/>
                                      </p:to>
                                    </p:set>
                                    <p:animEffect transition="in" filter="dissolve">
                                      <p:cBhvr>
                                        <p:cTn id="27" dur="500"/>
                                        <p:tgtEl>
                                          <p:spTgt spid="7577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75779">
                                            <p:txEl>
                                              <p:pRg st="4" end="4"/>
                                            </p:txEl>
                                          </p:spTgt>
                                        </p:tgtEl>
                                        <p:attrNameLst>
                                          <p:attrName>style.visibility</p:attrName>
                                        </p:attrNameLst>
                                      </p:cBhvr>
                                      <p:to>
                                        <p:strVal val="visible"/>
                                      </p:to>
                                    </p:set>
                                    <p:animEffect transition="in" filter="dissolve">
                                      <p:cBhvr>
                                        <p:cTn id="32" dur="500"/>
                                        <p:tgtEl>
                                          <p:spTgt spid="7577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75779">
                                            <p:txEl>
                                              <p:pRg st="5" end="5"/>
                                            </p:txEl>
                                          </p:spTgt>
                                        </p:tgtEl>
                                        <p:attrNameLst>
                                          <p:attrName>style.visibility</p:attrName>
                                        </p:attrNameLst>
                                      </p:cBhvr>
                                      <p:to>
                                        <p:strVal val="visible"/>
                                      </p:to>
                                    </p:set>
                                    <p:animEffect transition="in" filter="dissolve">
                                      <p:cBhvr>
                                        <p:cTn id="37" dur="500"/>
                                        <p:tgtEl>
                                          <p:spTgt spid="7577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75779">
                                            <p:txEl>
                                              <p:pRg st="6" end="6"/>
                                            </p:txEl>
                                          </p:spTgt>
                                        </p:tgtEl>
                                        <p:attrNameLst>
                                          <p:attrName>style.visibility</p:attrName>
                                        </p:attrNameLst>
                                      </p:cBhvr>
                                      <p:to>
                                        <p:strVal val="visible"/>
                                      </p:to>
                                    </p:set>
                                    <p:animEffect transition="in" filter="dissolve">
                                      <p:cBhvr>
                                        <p:cTn id="42" dur="500"/>
                                        <p:tgtEl>
                                          <p:spTgt spid="7577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5779">
                                            <p:txEl>
                                              <p:pRg st="7" end="7"/>
                                            </p:txEl>
                                          </p:spTgt>
                                        </p:tgtEl>
                                        <p:attrNameLst>
                                          <p:attrName>style.visibility</p:attrName>
                                        </p:attrNameLst>
                                      </p:cBhvr>
                                      <p:to>
                                        <p:strVal val="visible"/>
                                      </p:to>
                                    </p:set>
                                    <p:animEffect transition="in" filter="dissolve">
                                      <p:cBhvr>
                                        <p:cTn id="47" dur="500"/>
                                        <p:tgtEl>
                                          <p:spTgt spid="7577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75779">
                                            <p:txEl>
                                              <p:pRg st="8" end="8"/>
                                            </p:txEl>
                                          </p:spTgt>
                                        </p:tgtEl>
                                        <p:attrNameLst>
                                          <p:attrName>style.visibility</p:attrName>
                                        </p:attrNameLst>
                                      </p:cBhvr>
                                      <p:to>
                                        <p:strVal val="visible"/>
                                      </p:to>
                                    </p:set>
                                    <p:animEffect transition="in" filter="dissolve">
                                      <p:cBhvr>
                                        <p:cTn id="52" dur="500"/>
                                        <p:tgtEl>
                                          <p:spTgt spid="7577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75779">
                                            <p:txEl>
                                              <p:pRg st="9" end="9"/>
                                            </p:txEl>
                                          </p:spTgt>
                                        </p:tgtEl>
                                        <p:attrNameLst>
                                          <p:attrName>style.visibility</p:attrName>
                                        </p:attrNameLst>
                                      </p:cBhvr>
                                      <p:to>
                                        <p:strVal val="visible"/>
                                      </p:to>
                                    </p:set>
                                    <p:animEffect transition="in" filter="dissolve">
                                      <p:cBhvr>
                                        <p:cTn id="57" dur="500"/>
                                        <p:tgtEl>
                                          <p:spTgt spid="757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WordArt 4"/>
          <p:cNvSpPr>
            <a:spLocks noChangeArrowheads="1" noChangeShapeType="1" noTextEdit="1"/>
          </p:cNvSpPr>
          <p:nvPr/>
        </p:nvSpPr>
        <p:spPr bwMode="auto">
          <a:xfrm rot="-388947">
            <a:off x="609600" y="2790825"/>
            <a:ext cx="7239000" cy="2695575"/>
          </a:xfrm>
          <a:prstGeom prst="rect">
            <a:avLst/>
          </a:prstGeom>
        </p:spPr>
        <p:txBody>
          <a:bodyPr wrap="none" fromWordArt="1">
            <a:prstTxWarp prst="textSlantUp">
              <a:avLst>
                <a:gd name="adj" fmla="val 32056"/>
              </a:avLst>
            </a:prstTxWarp>
          </a:bodyPr>
          <a:lstStyle/>
          <a:p>
            <a:r>
              <a:rPr lang="en-US" sz="3600" kern="10">
                <a:ln w="9525">
                  <a:solidFill>
                    <a:srgbClr val="CC99FF"/>
                  </a:solidFill>
                  <a:round/>
                  <a:headEnd/>
                  <a:tailEnd/>
                </a:ln>
                <a:gradFill rotWithShape="0">
                  <a:gsLst>
                    <a:gs pos="0">
                      <a:srgbClr val="6600CC"/>
                    </a:gs>
                    <a:gs pos="100000">
                      <a:srgbClr val="CC00CC"/>
                    </a:gs>
                  </a:gsLst>
                  <a:lin ang="5788947" scaled="1"/>
                </a:gradFill>
                <a:effectLst>
                  <a:outerShdw dist="53882" dir="2700000" algn="ctr" rotWithShape="0">
                    <a:srgbClr val="9999FF">
                      <a:alpha val="80000"/>
                    </a:srgbClr>
                  </a:outerShdw>
                </a:effectLst>
                <a:latin typeface="Impact"/>
              </a:rPr>
              <a:t>That's it for today!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304800" y="1371600"/>
            <a:ext cx="8610600" cy="5181600"/>
          </a:xfrm>
        </p:spPr>
        <p:txBody>
          <a:bodyPr/>
          <a:lstStyle/>
          <a:p>
            <a:r>
              <a:rPr lang="en-US" smtClean="0">
                <a:latin typeface="Tahoma" pitchFamily="34" charset="0"/>
              </a:rPr>
              <a:t>A </a:t>
            </a:r>
            <a:r>
              <a:rPr lang="en-US" dirty="0" err="1">
                <a:latin typeface="Tahoma" pitchFamily="34" charset="0"/>
              </a:rPr>
              <a:t>Perceptron</a:t>
            </a:r>
            <a:r>
              <a:rPr lang="en-US" dirty="0">
                <a:latin typeface="Tahoma" pitchFamily="34" charset="0"/>
              </a:rPr>
              <a:t> to classify letters from different fonts: One Output Class</a:t>
            </a:r>
          </a:p>
          <a:p>
            <a:r>
              <a:rPr lang="en-US" dirty="0">
                <a:latin typeface="Tahoma" pitchFamily="34" charset="0"/>
              </a:rPr>
              <a:t>A </a:t>
            </a:r>
            <a:r>
              <a:rPr lang="en-US" dirty="0" err="1">
                <a:latin typeface="Tahoma" pitchFamily="34" charset="0"/>
              </a:rPr>
              <a:t>Perceptron</a:t>
            </a:r>
            <a:r>
              <a:rPr lang="en-US" dirty="0">
                <a:latin typeface="Tahoma" pitchFamily="34" charset="0"/>
              </a:rPr>
              <a:t> to classify letters from different fonts: Several output classes</a:t>
            </a:r>
          </a:p>
          <a:p>
            <a:r>
              <a:rPr lang="en-US" dirty="0">
                <a:latin typeface="Tahoma" pitchFamily="34" charset="0"/>
              </a:rPr>
              <a:t>Modified </a:t>
            </a:r>
            <a:r>
              <a:rPr lang="en-US" dirty="0" err="1">
                <a:latin typeface="Tahoma" pitchFamily="34" charset="0"/>
              </a:rPr>
              <a:t>Perceptron</a:t>
            </a:r>
            <a:r>
              <a:rPr lang="en-US" dirty="0">
                <a:latin typeface="Tahoma" pitchFamily="34" charset="0"/>
              </a:rPr>
              <a:t> Algorithm</a:t>
            </a:r>
          </a:p>
          <a:p>
            <a:r>
              <a:rPr lang="en-US" dirty="0">
                <a:latin typeface="Tahoma" pitchFamily="34" charset="0"/>
              </a:rPr>
              <a:t>Problem with </a:t>
            </a:r>
            <a:r>
              <a:rPr lang="en-US" dirty="0" err="1">
                <a:latin typeface="Tahoma" pitchFamily="34" charset="0"/>
              </a:rPr>
              <a:t>Perceptron</a:t>
            </a:r>
            <a:r>
              <a:rPr lang="en-US" dirty="0">
                <a:latin typeface="Tahoma" pitchFamily="34" charset="0"/>
              </a:rPr>
              <a:t> Learning</a:t>
            </a:r>
          </a:p>
        </p:txBody>
      </p:sp>
      <p:sp>
        <p:nvSpPr>
          <p:cNvPr id="24581" name="WordArt 5"/>
          <p:cNvSpPr>
            <a:spLocks noChangeArrowheads="1" noChangeShapeType="1" noTextEdit="1"/>
          </p:cNvSpPr>
          <p:nvPr/>
        </p:nvSpPr>
        <p:spPr bwMode="auto">
          <a:xfrm>
            <a:off x="685800" y="304800"/>
            <a:ext cx="5791200"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In Today's Lecture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blinds(horizontal)">
                                      <p:cBhvr>
                                        <p:cTn id="7" dur="500"/>
                                        <p:tgtEl>
                                          <p:spTgt spid="2458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4579">
                                            <p:txEl>
                                              <p:pRg st="0" end="0"/>
                                            </p:txEl>
                                          </p:spTgt>
                                        </p:tgtEl>
                                        <p:attrNameLst>
                                          <p:attrName>style.visibility</p:attrName>
                                        </p:attrNameLst>
                                      </p:cBhvr>
                                      <p:to>
                                        <p:strVal val="visible"/>
                                      </p:to>
                                    </p:set>
                                    <p:animEffect transition="in" filter="dissolve">
                                      <p:cBhvr>
                                        <p:cTn id="12" dur="500"/>
                                        <p:tgtEl>
                                          <p:spTgt spid="245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4579">
                                            <p:txEl>
                                              <p:pRg st="1" end="1"/>
                                            </p:txEl>
                                          </p:spTgt>
                                        </p:tgtEl>
                                        <p:attrNameLst>
                                          <p:attrName>style.visibility</p:attrName>
                                        </p:attrNameLst>
                                      </p:cBhvr>
                                      <p:to>
                                        <p:strVal val="visible"/>
                                      </p:to>
                                    </p:set>
                                    <p:animEffect transition="in" filter="dissolve">
                                      <p:cBhvr>
                                        <p:cTn id="17" dur="500"/>
                                        <p:tgtEl>
                                          <p:spTgt spid="245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4579">
                                            <p:txEl>
                                              <p:pRg st="2" end="2"/>
                                            </p:txEl>
                                          </p:spTgt>
                                        </p:tgtEl>
                                        <p:attrNameLst>
                                          <p:attrName>style.visibility</p:attrName>
                                        </p:attrNameLst>
                                      </p:cBhvr>
                                      <p:to>
                                        <p:strVal val="visible"/>
                                      </p:to>
                                    </p:set>
                                    <p:animEffect transition="in" filter="dissolve">
                                      <p:cBhvr>
                                        <p:cTn id="22" dur="500"/>
                                        <p:tgtEl>
                                          <p:spTgt spid="245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24579">
                                            <p:txEl>
                                              <p:pRg st="3" end="3"/>
                                            </p:txEl>
                                          </p:spTgt>
                                        </p:tgtEl>
                                        <p:attrNameLst>
                                          <p:attrName>style.visibility</p:attrName>
                                        </p:attrNameLst>
                                      </p:cBhvr>
                                      <p:to>
                                        <p:strVal val="visible"/>
                                      </p:to>
                                    </p:set>
                                    <p:animEffect transition="in" filter="dissolve">
                                      <p:cBhvr>
                                        <p:cTn id="27" dur="500"/>
                                        <p:tgtEl>
                                          <p:spTgt spid="245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WordArt 4"/>
          <p:cNvSpPr>
            <a:spLocks noChangeArrowheads="1" noChangeShapeType="1" noTextEdit="1"/>
          </p:cNvSpPr>
          <p:nvPr/>
        </p:nvSpPr>
        <p:spPr bwMode="auto">
          <a:xfrm>
            <a:off x="228600" y="304800"/>
            <a:ext cx="8277225"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A Perceptron to classify letters from</a:t>
            </a:r>
          </a:p>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different fonts: one output class</a:t>
            </a:r>
          </a:p>
        </p:txBody>
      </p:sp>
      <p:grpSp>
        <p:nvGrpSpPr>
          <p:cNvPr id="56939" name="Group 619"/>
          <p:cNvGrpSpPr>
            <a:grpSpLocks/>
          </p:cNvGrpSpPr>
          <p:nvPr/>
        </p:nvGrpSpPr>
        <p:grpSpPr bwMode="auto">
          <a:xfrm>
            <a:off x="1143000" y="1600200"/>
            <a:ext cx="6781800" cy="5029200"/>
            <a:chOff x="720" y="1008"/>
            <a:chExt cx="4272" cy="3168"/>
          </a:xfrm>
        </p:grpSpPr>
        <p:grpSp>
          <p:nvGrpSpPr>
            <p:cNvPr id="56925" name="Group 605"/>
            <p:cNvGrpSpPr>
              <a:grpSpLocks/>
            </p:cNvGrpSpPr>
            <p:nvPr/>
          </p:nvGrpSpPr>
          <p:grpSpPr bwMode="auto">
            <a:xfrm>
              <a:off x="1824" y="1008"/>
              <a:ext cx="960" cy="1248"/>
              <a:chOff x="1824" y="1008"/>
              <a:chExt cx="960" cy="1248"/>
            </a:xfrm>
          </p:grpSpPr>
          <p:sp>
            <p:nvSpPr>
              <p:cNvPr id="56435" name="Rectangle 115"/>
              <p:cNvSpPr>
                <a:spLocks noChangeArrowheads="1"/>
              </p:cNvSpPr>
              <p:nvPr/>
            </p:nvSpPr>
            <p:spPr bwMode="auto">
              <a:xfrm>
                <a:off x="1824"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36" name="Rectangle 116"/>
              <p:cNvSpPr>
                <a:spLocks noChangeArrowheads="1"/>
              </p:cNvSpPr>
              <p:nvPr/>
            </p:nvSpPr>
            <p:spPr bwMode="auto">
              <a:xfrm>
                <a:off x="1968"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37" name="Rectangle 117"/>
              <p:cNvSpPr>
                <a:spLocks noChangeArrowheads="1"/>
              </p:cNvSpPr>
              <p:nvPr/>
            </p:nvSpPr>
            <p:spPr bwMode="auto">
              <a:xfrm>
                <a:off x="2112"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38" name="Rectangle 118"/>
              <p:cNvSpPr>
                <a:spLocks noChangeArrowheads="1"/>
              </p:cNvSpPr>
              <p:nvPr/>
            </p:nvSpPr>
            <p:spPr bwMode="auto">
              <a:xfrm>
                <a:off x="225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39" name="Rectangle 119"/>
              <p:cNvSpPr>
                <a:spLocks noChangeArrowheads="1"/>
              </p:cNvSpPr>
              <p:nvPr/>
            </p:nvSpPr>
            <p:spPr bwMode="auto">
              <a:xfrm>
                <a:off x="2400"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0" name="Rectangle 120"/>
              <p:cNvSpPr>
                <a:spLocks noChangeArrowheads="1"/>
              </p:cNvSpPr>
              <p:nvPr/>
            </p:nvSpPr>
            <p:spPr bwMode="auto">
              <a:xfrm>
                <a:off x="2544"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1" name="Rectangle 121"/>
              <p:cNvSpPr>
                <a:spLocks noChangeArrowheads="1"/>
              </p:cNvSpPr>
              <p:nvPr/>
            </p:nvSpPr>
            <p:spPr bwMode="auto">
              <a:xfrm>
                <a:off x="2688"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2" name="Rectangle 122"/>
              <p:cNvSpPr>
                <a:spLocks noChangeArrowheads="1"/>
              </p:cNvSpPr>
              <p:nvPr/>
            </p:nvSpPr>
            <p:spPr bwMode="auto">
              <a:xfrm>
                <a:off x="182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3" name="Rectangle 123"/>
              <p:cNvSpPr>
                <a:spLocks noChangeArrowheads="1"/>
              </p:cNvSpPr>
              <p:nvPr/>
            </p:nvSpPr>
            <p:spPr bwMode="auto">
              <a:xfrm>
                <a:off x="196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4" name="Rectangle 124"/>
              <p:cNvSpPr>
                <a:spLocks noChangeArrowheads="1"/>
              </p:cNvSpPr>
              <p:nvPr/>
            </p:nvSpPr>
            <p:spPr bwMode="auto">
              <a:xfrm>
                <a:off x="2112"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5" name="Rectangle 125"/>
              <p:cNvSpPr>
                <a:spLocks noChangeArrowheads="1"/>
              </p:cNvSpPr>
              <p:nvPr/>
            </p:nvSpPr>
            <p:spPr bwMode="auto">
              <a:xfrm>
                <a:off x="2256"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46" name="Rectangle 126"/>
              <p:cNvSpPr>
                <a:spLocks noChangeArrowheads="1"/>
              </p:cNvSpPr>
              <p:nvPr/>
            </p:nvSpPr>
            <p:spPr bwMode="auto">
              <a:xfrm>
                <a:off x="240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7" name="Rectangle 127"/>
              <p:cNvSpPr>
                <a:spLocks noChangeArrowheads="1"/>
              </p:cNvSpPr>
              <p:nvPr/>
            </p:nvSpPr>
            <p:spPr bwMode="auto">
              <a:xfrm>
                <a:off x="254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8" name="Rectangle 128"/>
              <p:cNvSpPr>
                <a:spLocks noChangeArrowheads="1"/>
              </p:cNvSpPr>
              <p:nvPr/>
            </p:nvSpPr>
            <p:spPr bwMode="auto">
              <a:xfrm>
                <a:off x="268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49" name="Rectangle 129"/>
              <p:cNvSpPr>
                <a:spLocks noChangeArrowheads="1"/>
              </p:cNvSpPr>
              <p:nvPr/>
            </p:nvSpPr>
            <p:spPr bwMode="auto">
              <a:xfrm>
                <a:off x="182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0" name="Rectangle 130"/>
              <p:cNvSpPr>
                <a:spLocks noChangeArrowheads="1"/>
              </p:cNvSpPr>
              <p:nvPr/>
            </p:nvSpPr>
            <p:spPr bwMode="auto">
              <a:xfrm>
                <a:off x="196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1" name="Rectangle 131"/>
              <p:cNvSpPr>
                <a:spLocks noChangeArrowheads="1"/>
              </p:cNvSpPr>
              <p:nvPr/>
            </p:nvSpPr>
            <p:spPr bwMode="auto">
              <a:xfrm>
                <a:off x="2112"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2" name="Rectangle 132"/>
              <p:cNvSpPr>
                <a:spLocks noChangeArrowheads="1"/>
              </p:cNvSpPr>
              <p:nvPr/>
            </p:nvSpPr>
            <p:spPr bwMode="auto">
              <a:xfrm>
                <a:off x="2256"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53" name="Rectangle 133"/>
              <p:cNvSpPr>
                <a:spLocks noChangeArrowheads="1"/>
              </p:cNvSpPr>
              <p:nvPr/>
            </p:nvSpPr>
            <p:spPr bwMode="auto">
              <a:xfrm>
                <a:off x="240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4" name="Rectangle 134"/>
              <p:cNvSpPr>
                <a:spLocks noChangeArrowheads="1"/>
              </p:cNvSpPr>
              <p:nvPr/>
            </p:nvSpPr>
            <p:spPr bwMode="auto">
              <a:xfrm>
                <a:off x="254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5" name="Rectangle 135"/>
              <p:cNvSpPr>
                <a:spLocks noChangeArrowheads="1"/>
              </p:cNvSpPr>
              <p:nvPr/>
            </p:nvSpPr>
            <p:spPr bwMode="auto">
              <a:xfrm>
                <a:off x="268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6" name="Rectangle 136"/>
              <p:cNvSpPr>
                <a:spLocks noChangeArrowheads="1"/>
              </p:cNvSpPr>
              <p:nvPr/>
            </p:nvSpPr>
            <p:spPr bwMode="auto">
              <a:xfrm>
                <a:off x="182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7" name="Rectangle 137"/>
              <p:cNvSpPr>
                <a:spLocks noChangeArrowheads="1"/>
              </p:cNvSpPr>
              <p:nvPr/>
            </p:nvSpPr>
            <p:spPr bwMode="auto">
              <a:xfrm>
                <a:off x="196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58" name="Rectangle 138"/>
              <p:cNvSpPr>
                <a:spLocks noChangeArrowheads="1"/>
              </p:cNvSpPr>
              <p:nvPr/>
            </p:nvSpPr>
            <p:spPr bwMode="auto">
              <a:xfrm>
                <a:off x="211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59" name="Rectangle 139"/>
              <p:cNvSpPr>
                <a:spLocks noChangeArrowheads="1"/>
              </p:cNvSpPr>
              <p:nvPr/>
            </p:nvSpPr>
            <p:spPr bwMode="auto">
              <a:xfrm>
                <a:off x="225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60" name="Rectangle 140"/>
              <p:cNvSpPr>
                <a:spLocks noChangeArrowheads="1"/>
              </p:cNvSpPr>
              <p:nvPr/>
            </p:nvSpPr>
            <p:spPr bwMode="auto">
              <a:xfrm>
                <a:off x="2400"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61" name="Rectangle 141"/>
              <p:cNvSpPr>
                <a:spLocks noChangeArrowheads="1"/>
              </p:cNvSpPr>
              <p:nvPr/>
            </p:nvSpPr>
            <p:spPr bwMode="auto">
              <a:xfrm>
                <a:off x="254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62" name="Rectangle 142"/>
              <p:cNvSpPr>
                <a:spLocks noChangeArrowheads="1"/>
              </p:cNvSpPr>
              <p:nvPr/>
            </p:nvSpPr>
            <p:spPr bwMode="auto">
              <a:xfrm>
                <a:off x="268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63" name="Rectangle 143"/>
              <p:cNvSpPr>
                <a:spLocks noChangeArrowheads="1"/>
              </p:cNvSpPr>
              <p:nvPr/>
            </p:nvSpPr>
            <p:spPr bwMode="auto">
              <a:xfrm>
                <a:off x="182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64" name="Rectangle 144"/>
              <p:cNvSpPr>
                <a:spLocks noChangeArrowheads="1"/>
              </p:cNvSpPr>
              <p:nvPr/>
            </p:nvSpPr>
            <p:spPr bwMode="auto">
              <a:xfrm>
                <a:off x="196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65" name="Rectangle 145"/>
              <p:cNvSpPr>
                <a:spLocks noChangeArrowheads="1"/>
              </p:cNvSpPr>
              <p:nvPr/>
            </p:nvSpPr>
            <p:spPr bwMode="auto">
              <a:xfrm>
                <a:off x="211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66" name="Rectangle 146"/>
              <p:cNvSpPr>
                <a:spLocks noChangeArrowheads="1"/>
              </p:cNvSpPr>
              <p:nvPr/>
            </p:nvSpPr>
            <p:spPr bwMode="auto">
              <a:xfrm>
                <a:off x="225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67" name="Rectangle 147"/>
              <p:cNvSpPr>
                <a:spLocks noChangeArrowheads="1"/>
              </p:cNvSpPr>
              <p:nvPr/>
            </p:nvSpPr>
            <p:spPr bwMode="auto">
              <a:xfrm>
                <a:off x="2400"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68" name="Rectangle 148"/>
              <p:cNvSpPr>
                <a:spLocks noChangeArrowheads="1"/>
              </p:cNvSpPr>
              <p:nvPr/>
            </p:nvSpPr>
            <p:spPr bwMode="auto">
              <a:xfrm>
                <a:off x="254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69" name="Rectangle 149"/>
              <p:cNvSpPr>
                <a:spLocks noChangeArrowheads="1"/>
              </p:cNvSpPr>
              <p:nvPr/>
            </p:nvSpPr>
            <p:spPr bwMode="auto">
              <a:xfrm>
                <a:off x="268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70" name="Rectangle 150"/>
              <p:cNvSpPr>
                <a:spLocks noChangeArrowheads="1"/>
              </p:cNvSpPr>
              <p:nvPr/>
            </p:nvSpPr>
            <p:spPr bwMode="auto">
              <a:xfrm>
                <a:off x="182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71" name="Rectangle 151"/>
              <p:cNvSpPr>
                <a:spLocks noChangeArrowheads="1"/>
              </p:cNvSpPr>
              <p:nvPr/>
            </p:nvSpPr>
            <p:spPr bwMode="auto">
              <a:xfrm>
                <a:off x="1968"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72" name="Rectangle 152"/>
              <p:cNvSpPr>
                <a:spLocks noChangeArrowheads="1"/>
              </p:cNvSpPr>
              <p:nvPr/>
            </p:nvSpPr>
            <p:spPr bwMode="auto">
              <a:xfrm>
                <a:off x="211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73" name="Rectangle 153"/>
              <p:cNvSpPr>
                <a:spLocks noChangeArrowheads="1"/>
              </p:cNvSpPr>
              <p:nvPr/>
            </p:nvSpPr>
            <p:spPr bwMode="auto">
              <a:xfrm>
                <a:off x="2256"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74" name="Rectangle 154"/>
              <p:cNvSpPr>
                <a:spLocks noChangeArrowheads="1"/>
              </p:cNvSpPr>
              <p:nvPr/>
            </p:nvSpPr>
            <p:spPr bwMode="auto">
              <a:xfrm>
                <a:off x="2400"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75" name="Rectangle 155"/>
              <p:cNvSpPr>
                <a:spLocks noChangeArrowheads="1"/>
              </p:cNvSpPr>
              <p:nvPr/>
            </p:nvSpPr>
            <p:spPr bwMode="auto">
              <a:xfrm>
                <a:off x="2544"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76" name="Rectangle 156"/>
              <p:cNvSpPr>
                <a:spLocks noChangeArrowheads="1"/>
              </p:cNvSpPr>
              <p:nvPr/>
            </p:nvSpPr>
            <p:spPr bwMode="auto">
              <a:xfrm>
                <a:off x="268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77" name="Rectangle 157"/>
              <p:cNvSpPr>
                <a:spLocks noChangeArrowheads="1"/>
              </p:cNvSpPr>
              <p:nvPr/>
            </p:nvSpPr>
            <p:spPr bwMode="auto">
              <a:xfrm>
                <a:off x="182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78" name="Rectangle 158"/>
              <p:cNvSpPr>
                <a:spLocks noChangeArrowheads="1"/>
              </p:cNvSpPr>
              <p:nvPr/>
            </p:nvSpPr>
            <p:spPr bwMode="auto">
              <a:xfrm>
                <a:off x="1968"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79" name="Rectangle 159"/>
              <p:cNvSpPr>
                <a:spLocks noChangeArrowheads="1"/>
              </p:cNvSpPr>
              <p:nvPr/>
            </p:nvSpPr>
            <p:spPr bwMode="auto">
              <a:xfrm>
                <a:off x="2112"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0" name="Rectangle 160"/>
              <p:cNvSpPr>
                <a:spLocks noChangeArrowheads="1"/>
              </p:cNvSpPr>
              <p:nvPr/>
            </p:nvSpPr>
            <p:spPr bwMode="auto">
              <a:xfrm>
                <a:off x="225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1" name="Rectangle 161"/>
              <p:cNvSpPr>
                <a:spLocks noChangeArrowheads="1"/>
              </p:cNvSpPr>
              <p:nvPr/>
            </p:nvSpPr>
            <p:spPr bwMode="auto">
              <a:xfrm>
                <a:off x="240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2" name="Rectangle 162"/>
              <p:cNvSpPr>
                <a:spLocks noChangeArrowheads="1"/>
              </p:cNvSpPr>
              <p:nvPr/>
            </p:nvSpPr>
            <p:spPr bwMode="auto">
              <a:xfrm>
                <a:off x="2544"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83" name="Rectangle 163"/>
              <p:cNvSpPr>
                <a:spLocks noChangeArrowheads="1"/>
              </p:cNvSpPr>
              <p:nvPr/>
            </p:nvSpPr>
            <p:spPr bwMode="auto">
              <a:xfrm>
                <a:off x="268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4" name="Rectangle 164"/>
              <p:cNvSpPr>
                <a:spLocks noChangeArrowheads="1"/>
              </p:cNvSpPr>
              <p:nvPr/>
            </p:nvSpPr>
            <p:spPr bwMode="auto">
              <a:xfrm>
                <a:off x="182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5" name="Rectangle 165"/>
              <p:cNvSpPr>
                <a:spLocks noChangeArrowheads="1"/>
              </p:cNvSpPr>
              <p:nvPr/>
            </p:nvSpPr>
            <p:spPr bwMode="auto">
              <a:xfrm>
                <a:off x="1968"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86" name="Rectangle 166"/>
              <p:cNvSpPr>
                <a:spLocks noChangeArrowheads="1"/>
              </p:cNvSpPr>
              <p:nvPr/>
            </p:nvSpPr>
            <p:spPr bwMode="auto">
              <a:xfrm>
                <a:off x="2112"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7" name="Rectangle 167"/>
              <p:cNvSpPr>
                <a:spLocks noChangeArrowheads="1"/>
              </p:cNvSpPr>
              <p:nvPr/>
            </p:nvSpPr>
            <p:spPr bwMode="auto">
              <a:xfrm>
                <a:off x="225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8" name="Rectangle 168"/>
              <p:cNvSpPr>
                <a:spLocks noChangeArrowheads="1"/>
              </p:cNvSpPr>
              <p:nvPr/>
            </p:nvSpPr>
            <p:spPr bwMode="auto">
              <a:xfrm>
                <a:off x="240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89" name="Rectangle 169"/>
              <p:cNvSpPr>
                <a:spLocks noChangeArrowheads="1"/>
              </p:cNvSpPr>
              <p:nvPr/>
            </p:nvSpPr>
            <p:spPr bwMode="auto">
              <a:xfrm>
                <a:off x="2544"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90" name="Rectangle 170"/>
              <p:cNvSpPr>
                <a:spLocks noChangeArrowheads="1"/>
              </p:cNvSpPr>
              <p:nvPr/>
            </p:nvSpPr>
            <p:spPr bwMode="auto">
              <a:xfrm>
                <a:off x="268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91" name="Rectangle 171"/>
              <p:cNvSpPr>
                <a:spLocks noChangeArrowheads="1"/>
              </p:cNvSpPr>
              <p:nvPr/>
            </p:nvSpPr>
            <p:spPr bwMode="auto">
              <a:xfrm>
                <a:off x="182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92" name="Rectangle 172"/>
              <p:cNvSpPr>
                <a:spLocks noChangeArrowheads="1"/>
              </p:cNvSpPr>
              <p:nvPr/>
            </p:nvSpPr>
            <p:spPr bwMode="auto">
              <a:xfrm>
                <a:off x="196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93" name="Rectangle 173"/>
              <p:cNvSpPr>
                <a:spLocks noChangeArrowheads="1"/>
              </p:cNvSpPr>
              <p:nvPr/>
            </p:nvSpPr>
            <p:spPr bwMode="auto">
              <a:xfrm>
                <a:off x="211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94" name="Rectangle 174"/>
              <p:cNvSpPr>
                <a:spLocks noChangeArrowheads="1"/>
              </p:cNvSpPr>
              <p:nvPr/>
            </p:nvSpPr>
            <p:spPr bwMode="auto">
              <a:xfrm>
                <a:off x="2256"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95" name="Rectangle 175"/>
              <p:cNvSpPr>
                <a:spLocks noChangeArrowheads="1"/>
              </p:cNvSpPr>
              <p:nvPr/>
            </p:nvSpPr>
            <p:spPr bwMode="auto">
              <a:xfrm>
                <a:off x="2400"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496" name="Rectangle 176"/>
              <p:cNvSpPr>
                <a:spLocks noChangeArrowheads="1"/>
              </p:cNvSpPr>
              <p:nvPr/>
            </p:nvSpPr>
            <p:spPr bwMode="auto">
              <a:xfrm>
                <a:off x="254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97" name="Rectangle 177"/>
              <p:cNvSpPr>
                <a:spLocks noChangeArrowheads="1"/>
              </p:cNvSpPr>
              <p:nvPr/>
            </p:nvSpPr>
            <p:spPr bwMode="auto">
              <a:xfrm>
                <a:off x="2688" y="2160"/>
                <a:ext cx="96" cy="96"/>
              </a:xfrm>
              <a:prstGeom prst="rect">
                <a:avLst/>
              </a:prstGeom>
              <a:solidFill>
                <a:srgbClr val="FF0000"/>
              </a:solidFill>
              <a:ln w="9525" algn="ctr">
                <a:noFill/>
                <a:miter lim="800000"/>
                <a:headEnd/>
                <a:tailEnd/>
              </a:ln>
              <a:effectLst/>
            </p:spPr>
            <p:txBody>
              <a:bodyPr wrap="none" anchor="ctr"/>
              <a:lstStyle/>
              <a:p>
                <a:endParaRPr lang="en-US"/>
              </a:p>
            </p:txBody>
          </p:sp>
        </p:grpSp>
        <p:grpSp>
          <p:nvGrpSpPr>
            <p:cNvPr id="56926" name="Group 606"/>
            <p:cNvGrpSpPr>
              <a:grpSpLocks/>
            </p:cNvGrpSpPr>
            <p:nvPr/>
          </p:nvGrpSpPr>
          <p:grpSpPr bwMode="auto">
            <a:xfrm>
              <a:off x="1824" y="2400"/>
              <a:ext cx="960" cy="96"/>
              <a:chOff x="1824" y="2400"/>
              <a:chExt cx="960" cy="96"/>
            </a:xfrm>
          </p:grpSpPr>
          <p:sp>
            <p:nvSpPr>
              <p:cNvPr id="56876" name="Rectangle 556"/>
              <p:cNvSpPr>
                <a:spLocks noChangeArrowheads="1"/>
              </p:cNvSpPr>
              <p:nvPr/>
            </p:nvSpPr>
            <p:spPr bwMode="auto">
              <a:xfrm>
                <a:off x="1824"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77" name="Rectangle 557"/>
              <p:cNvSpPr>
                <a:spLocks noChangeArrowheads="1"/>
              </p:cNvSpPr>
              <p:nvPr/>
            </p:nvSpPr>
            <p:spPr bwMode="auto">
              <a:xfrm>
                <a:off x="196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78" name="Rectangle 558"/>
              <p:cNvSpPr>
                <a:spLocks noChangeArrowheads="1"/>
              </p:cNvSpPr>
              <p:nvPr/>
            </p:nvSpPr>
            <p:spPr bwMode="auto">
              <a:xfrm>
                <a:off x="211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79" name="Rectangle 559"/>
              <p:cNvSpPr>
                <a:spLocks noChangeArrowheads="1"/>
              </p:cNvSpPr>
              <p:nvPr/>
            </p:nvSpPr>
            <p:spPr bwMode="auto">
              <a:xfrm>
                <a:off x="225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0" name="Rectangle 560"/>
              <p:cNvSpPr>
                <a:spLocks noChangeArrowheads="1"/>
              </p:cNvSpPr>
              <p:nvPr/>
            </p:nvSpPr>
            <p:spPr bwMode="auto">
              <a:xfrm>
                <a:off x="2400"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1" name="Rectangle 561"/>
              <p:cNvSpPr>
                <a:spLocks noChangeArrowheads="1"/>
              </p:cNvSpPr>
              <p:nvPr/>
            </p:nvSpPr>
            <p:spPr bwMode="auto">
              <a:xfrm>
                <a:off x="254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2" name="Rectangle 562"/>
              <p:cNvSpPr>
                <a:spLocks noChangeArrowheads="1"/>
              </p:cNvSpPr>
              <p:nvPr/>
            </p:nvSpPr>
            <p:spPr bwMode="auto">
              <a:xfrm>
                <a:off x="2688" y="2400"/>
                <a:ext cx="96" cy="96"/>
              </a:xfrm>
              <a:prstGeom prst="rect">
                <a:avLst/>
              </a:prstGeom>
              <a:solidFill>
                <a:srgbClr val="009900"/>
              </a:solidFill>
              <a:ln w="9525" algn="ctr">
                <a:noFill/>
                <a:miter lim="800000"/>
                <a:headEnd/>
                <a:tailEnd/>
              </a:ln>
              <a:effectLst/>
            </p:spPr>
            <p:txBody>
              <a:bodyPr wrap="none" anchor="ctr"/>
              <a:lstStyle/>
              <a:p>
                <a:endParaRPr lang="en-US"/>
              </a:p>
            </p:txBody>
          </p:sp>
        </p:grpSp>
        <p:grpSp>
          <p:nvGrpSpPr>
            <p:cNvPr id="56930" name="Group 610"/>
            <p:cNvGrpSpPr>
              <a:grpSpLocks/>
            </p:cNvGrpSpPr>
            <p:nvPr/>
          </p:nvGrpSpPr>
          <p:grpSpPr bwMode="auto">
            <a:xfrm>
              <a:off x="2928" y="1008"/>
              <a:ext cx="960" cy="1488"/>
              <a:chOff x="2928" y="1008"/>
              <a:chExt cx="960" cy="1488"/>
            </a:xfrm>
          </p:grpSpPr>
          <p:grpSp>
            <p:nvGrpSpPr>
              <p:cNvPr id="56928" name="Group 608"/>
              <p:cNvGrpSpPr>
                <a:grpSpLocks/>
              </p:cNvGrpSpPr>
              <p:nvPr/>
            </p:nvGrpSpPr>
            <p:grpSpPr bwMode="auto">
              <a:xfrm>
                <a:off x="2928" y="1008"/>
                <a:ext cx="960" cy="1248"/>
                <a:chOff x="2928" y="1008"/>
                <a:chExt cx="960" cy="1248"/>
              </a:xfrm>
            </p:grpSpPr>
            <p:sp>
              <p:nvSpPr>
                <p:cNvPr id="56498" name="Rectangle 178"/>
                <p:cNvSpPr>
                  <a:spLocks noChangeArrowheads="1"/>
                </p:cNvSpPr>
                <p:nvPr/>
              </p:nvSpPr>
              <p:spPr bwMode="auto">
                <a:xfrm>
                  <a:off x="292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499" name="Rectangle 179"/>
                <p:cNvSpPr>
                  <a:spLocks noChangeArrowheads="1"/>
                </p:cNvSpPr>
                <p:nvPr/>
              </p:nvSpPr>
              <p:spPr bwMode="auto">
                <a:xfrm>
                  <a:off x="3072"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00" name="Rectangle 180"/>
                <p:cNvSpPr>
                  <a:spLocks noChangeArrowheads="1"/>
                </p:cNvSpPr>
                <p:nvPr/>
              </p:nvSpPr>
              <p:spPr bwMode="auto">
                <a:xfrm>
                  <a:off x="321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01" name="Rectangle 181"/>
                <p:cNvSpPr>
                  <a:spLocks noChangeArrowheads="1"/>
                </p:cNvSpPr>
                <p:nvPr/>
              </p:nvSpPr>
              <p:spPr bwMode="auto">
                <a:xfrm>
                  <a:off x="3360"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02" name="Rectangle 182"/>
                <p:cNvSpPr>
                  <a:spLocks noChangeArrowheads="1"/>
                </p:cNvSpPr>
                <p:nvPr/>
              </p:nvSpPr>
              <p:spPr bwMode="auto">
                <a:xfrm>
                  <a:off x="3504"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03" name="Rectangle 183"/>
                <p:cNvSpPr>
                  <a:spLocks noChangeArrowheads="1"/>
                </p:cNvSpPr>
                <p:nvPr/>
              </p:nvSpPr>
              <p:spPr bwMode="auto">
                <a:xfrm>
                  <a:off x="364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04" name="Rectangle 184"/>
                <p:cNvSpPr>
                  <a:spLocks noChangeArrowheads="1"/>
                </p:cNvSpPr>
                <p:nvPr/>
              </p:nvSpPr>
              <p:spPr bwMode="auto">
                <a:xfrm>
                  <a:off x="379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05" name="Rectangle 185"/>
                <p:cNvSpPr>
                  <a:spLocks noChangeArrowheads="1"/>
                </p:cNvSpPr>
                <p:nvPr/>
              </p:nvSpPr>
              <p:spPr bwMode="auto">
                <a:xfrm>
                  <a:off x="292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06" name="Rectangle 186"/>
                <p:cNvSpPr>
                  <a:spLocks noChangeArrowheads="1"/>
                </p:cNvSpPr>
                <p:nvPr/>
              </p:nvSpPr>
              <p:spPr bwMode="auto">
                <a:xfrm>
                  <a:off x="307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07" name="Rectangle 187"/>
                <p:cNvSpPr>
                  <a:spLocks noChangeArrowheads="1"/>
                </p:cNvSpPr>
                <p:nvPr/>
              </p:nvSpPr>
              <p:spPr bwMode="auto">
                <a:xfrm>
                  <a:off x="3216"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08" name="Rectangle 188"/>
                <p:cNvSpPr>
                  <a:spLocks noChangeArrowheads="1"/>
                </p:cNvSpPr>
                <p:nvPr/>
              </p:nvSpPr>
              <p:spPr bwMode="auto">
                <a:xfrm>
                  <a:off x="336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09" name="Rectangle 189"/>
                <p:cNvSpPr>
                  <a:spLocks noChangeArrowheads="1"/>
                </p:cNvSpPr>
                <p:nvPr/>
              </p:nvSpPr>
              <p:spPr bwMode="auto">
                <a:xfrm>
                  <a:off x="350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10" name="Rectangle 190"/>
                <p:cNvSpPr>
                  <a:spLocks noChangeArrowheads="1"/>
                </p:cNvSpPr>
                <p:nvPr/>
              </p:nvSpPr>
              <p:spPr bwMode="auto">
                <a:xfrm>
                  <a:off x="364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11" name="Rectangle 191"/>
                <p:cNvSpPr>
                  <a:spLocks noChangeArrowheads="1"/>
                </p:cNvSpPr>
                <p:nvPr/>
              </p:nvSpPr>
              <p:spPr bwMode="auto">
                <a:xfrm>
                  <a:off x="379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12" name="Rectangle 192"/>
                <p:cNvSpPr>
                  <a:spLocks noChangeArrowheads="1"/>
                </p:cNvSpPr>
                <p:nvPr/>
              </p:nvSpPr>
              <p:spPr bwMode="auto">
                <a:xfrm>
                  <a:off x="292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13" name="Rectangle 193"/>
                <p:cNvSpPr>
                  <a:spLocks noChangeArrowheads="1"/>
                </p:cNvSpPr>
                <p:nvPr/>
              </p:nvSpPr>
              <p:spPr bwMode="auto">
                <a:xfrm>
                  <a:off x="307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14" name="Rectangle 194"/>
                <p:cNvSpPr>
                  <a:spLocks noChangeArrowheads="1"/>
                </p:cNvSpPr>
                <p:nvPr/>
              </p:nvSpPr>
              <p:spPr bwMode="auto">
                <a:xfrm>
                  <a:off x="321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15" name="Rectangle 195"/>
                <p:cNvSpPr>
                  <a:spLocks noChangeArrowheads="1"/>
                </p:cNvSpPr>
                <p:nvPr/>
              </p:nvSpPr>
              <p:spPr bwMode="auto">
                <a:xfrm>
                  <a:off x="336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16" name="Rectangle 196"/>
                <p:cNvSpPr>
                  <a:spLocks noChangeArrowheads="1"/>
                </p:cNvSpPr>
                <p:nvPr/>
              </p:nvSpPr>
              <p:spPr bwMode="auto">
                <a:xfrm>
                  <a:off x="350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17" name="Rectangle 197"/>
                <p:cNvSpPr>
                  <a:spLocks noChangeArrowheads="1"/>
                </p:cNvSpPr>
                <p:nvPr/>
              </p:nvSpPr>
              <p:spPr bwMode="auto">
                <a:xfrm>
                  <a:off x="364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18" name="Rectangle 198"/>
                <p:cNvSpPr>
                  <a:spLocks noChangeArrowheads="1"/>
                </p:cNvSpPr>
                <p:nvPr/>
              </p:nvSpPr>
              <p:spPr bwMode="auto">
                <a:xfrm>
                  <a:off x="379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19" name="Rectangle 199"/>
                <p:cNvSpPr>
                  <a:spLocks noChangeArrowheads="1"/>
                </p:cNvSpPr>
                <p:nvPr/>
              </p:nvSpPr>
              <p:spPr bwMode="auto">
                <a:xfrm>
                  <a:off x="292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20" name="Rectangle 200"/>
                <p:cNvSpPr>
                  <a:spLocks noChangeArrowheads="1"/>
                </p:cNvSpPr>
                <p:nvPr/>
              </p:nvSpPr>
              <p:spPr bwMode="auto">
                <a:xfrm>
                  <a:off x="307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21" name="Rectangle 201"/>
                <p:cNvSpPr>
                  <a:spLocks noChangeArrowheads="1"/>
                </p:cNvSpPr>
                <p:nvPr/>
              </p:nvSpPr>
              <p:spPr bwMode="auto">
                <a:xfrm>
                  <a:off x="321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22" name="Rectangle 202"/>
                <p:cNvSpPr>
                  <a:spLocks noChangeArrowheads="1"/>
                </p:cNvSpPr>
                <p:nvPr/>
              </p:nvSpPr>
              <p:spPr bwMode="auto">
                <a:xfrm>
                  <a:off x="3360"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23" name="Rectangle 203"/>
                <p:cNvSpPr>
                  <a:spLocks noChangeArrowheads="1"/>
                </p:cNvSpPr>
                <p:nvPr/>
              </p:nvSpPr>
              <p:spPr bwMode="auto">
                <a:xfrm>
                  <a:off x="350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24" name="Rectangle 204"/>
                <p:cNvSpPr>
                  <a:spLocks noChangeArrowheads="1"/>
                </p:cNvSpPr>
                <p:nvPr/>
              </p:nvSpPr>
              <p:spPr bwMode="auto">
                <a:xfrm>
                  <a:off x="364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25" name="Rectangle 205"/>
                <p:cNvSpPr>
                  <a:spLocks noChangeArrowheads="1"/>
                </p:cNvSpPr>
                <p:nvPr/>
              </p:nvSpPr>
              <p:spPr bwMode="auto">
                <a:xfrm>
                  <a:off x="379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26" name="Rectangle 206"/>
                <p:cNvSpPr>
                  <a:spLocks noChangeArrowheads="1"/>
                </p:cNvSpPr>
                <p:nvPr/>
              </p:nvSpPr>
              <p:spPr bwMode="auto">
                <a:xfrm>
                  <a:off x="292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27" name="Rectangle 207"/>
                <p:cNvSpPr>
                  <a:spLocks noChangeArrowheads="1"/>
                </p:cNvSpPr>
                <p:nvPr/>
              </p:nvSpPr>
              <p:spPr bwMode="auto">
                <a:xfrm>
                  <a:off x="307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28" name="Rectangle 208"/>
                <p:cNvSpPr>
                  <a:spLocks noChangeArrowheads="1"/>
                </p:cNvSpPr>
                <p:nvPr/>
              </p:nvSpPr>
              <p:spPr bwMode="auto">
                <a:xfrm>
                  <a:off x="3216"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29" name="Rectangle 209"/>
                <p:cNvSpPr>
                  <a:spLocks noChangeArrowheads="1"/>
                </p:cNvSpPr>
                <p:nvPr/>
              </p:nvSpPr>
              <p:spPr bwMode="auto">
                <a:xfrm>
                  <a:off x="3360"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30" name="Rectangle 210"/>
                <p:cNvSpPr>
                  <a:spLocks noChangeArrowheads="1"/>
                </p:cNvSpPr>
                <p:nvPr/>
              </p:nvSpPr>
              <p:spPr bwMode="auto">
                <a:xfrm>
                  <a:off x="3504"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31" name="Rectangle 211"/>
                <p:cNvSpPr>
                  <a:spLocks noChangeArrowheads="1"/>
                </p:cNvSpPr>
                <p:nvPr/>
              </p:nvSpPr>
              <p:spPr bwMode="auto">
                <a:xfrm>
                  <a:off x="3648"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32" name="Rectangle 212"/>
                <p:cNvSpPr>
                  <a:spLocks noChangeArrowheads="1"/>
                </p:cNvSpPr>
                <p:nvPr/>
              </p:nvSpPr>
              <p:spPr bwMode="auto">
                <a:xfrm>
                  <a:off x="3792"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33" name="Rectangle 213"/>
                <p:cNvSpPr>
                  <a:spLocks noChangeArrowheads="1"/>
                </p:cNvSpPr>
                <p:nvPr/>
              </p:nvSpPr>
              <p:spPr bwMode="auto">
                <a:xfrm>
                  <a:off x="292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34" name="Rectangle 214"/>
                <p:cNvSpPr>
                  <a:spLocks noChangeArrowheads="1"/>
                </p:cNvSpPr>
                <p:nvPr/>
              </p:nvSpPr>
              <p:spPr bwMode="auto">
                <a:xfrm>
                  <a:off x="307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35" name="Rectangle 215"/>
                <p:cNvSpPr>
                  <a:spLocks noChangeArrowheads="1"/>
                </p:cNvSpPr>
                <p:nvPr/>
              </p:nvSpPr>
              <p:spPr bwMode="auto">
                <a:xfrm>
                  <a:off x="321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36" name="Rectangle 216"/>
                <p:cNvSpPr>
                  <a:spLocks noChangeArrowheads="1"/>
                </p:cNvSpPr>
                <p:nvPr/>
              </p:nvSpPr>
              <p:spPr bwMode="auto">
                <a:xfrm>
                  <a:off x="3360"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37" name="Rectangle 217"/>
                <p:cNvSpPr>
                  <a:spLocks noChangeArrowheads="1"/>
                </p:cNvSpPr>
                <p:nvPr/>
              </p:nvSpPr>
              <p:spPr bwMode="auto">
                <a:xfrm>
                  <a:off x="350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38" name="Rectangle 218"/>
                <p:cNvSpPr>
                  <a:spLocks noChangeArrowheads="1"/>
                </p:cNvSpPr>
                <p:nvPr/>
              </p:nvSpPr>
              <p:spPr bwMode="auto">
                <a:xfrm>
                  <a:off x="364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39" name="Rectangle 219"/>
                <p:cNvSpPr>
                  <a:spLocks noChangeArrowheads="1"/>
                </p:cNvSpPr>
                <p:nvPr/>
              </p:nvSpPr>
              <p:spPr bwMode="auto">
                <a:xfrm>
                  <a:off x="379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40" name="Rectangle 220"/>
                <p:cNvSpPr>
                  <a:spLocks noChangeArrowheads="1"/>
                </p:cNvSpPr>
                <p:nvPr/>
              </p:nvSpPr>
              <p:spPr bwMode="auto">
                <a:xfrm>
                  <a:off x="292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41" name="Rectangle 221"/>
                <p:cNvSpPr>
                  <a:spLocks noChangeArrowheads="1"/>
                </p:cNvSpPr>
                <p:nvPr/>
              </p:nvSpPr>
              <p:spPr bwMode="auto">
                <a:xfrm>
                  <a:off x="307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42" name="Rectangle 222"/>
                <p:cNvSpPr>
                  <a:spLocks noChangeArrowheads="1"/>
                </p:cNvSpPr>
                <p:nvPr/>
              </p:nvSpPr>
              <p:spPr bwMode="auto">
                <a:xfrm>
                  <a:off x="321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43" name="Rectangle 223"/>
                <p:cNvSpPr>
                  <a:spLocks noChangeArrowheads="1"/>
                </p:cNvSpPr>
                <p:nvPr/>
              </p:nvSpPr>
              <p:spPr bwMode="auto">
                <a:xfrm>
                  <a:off x="336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44" name="Rectangle 224"/>
                <p:cNvSpPr>
                  <a:spLocks noChangeArrowheads="1"/>
                </p:cNvSpPr>
                <p:nvPr/>
              </p:nvSpPr>
              <p:spPr bwMode="auto">
                <a:xfrm>
                  <a:off x="350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45" name="Rectangle 225"/>
                <p:cNvSpPr>
                  <a:spLocks noChangeArrowheads="1"/>
                </p:cNvSpPr>
                <p:nvPr/>
              </p:nvSpPr>
              <p:spPr bwMode="auto">
                <a:xfrm>
                  <a:off x="364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46" name="Rectangle 226"/>
                <p:cNvSpPr>
                  <a:spLocks noChangeArrowheads="1"/>
                </p:cNvSpPr>
                <p:nvPr/>
              </p:nvSpPr>
              <p:spPr bwMode="auto">
                <a:xfrm>
                  <a:off x="379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47" name="Rectangle 227"/>
                <p:cNvSpPr>
                  <a:spLocks noChangeArrowheads="1"/>
                </p:cNvSpPr>
                <p:nvPr/>
              </p:nvSpPr>
              <p:spPr bwMode="auto">
                <a:xfrm>
                  <a:off x="292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48" name="Rectangle 228"/>
                <p:cNvSpPr>
                  <a:spLocks noChangeArrowheads="1"/>
                </p:cNvSpPr>
                <p:nvPr/>
              </p:nvSpPr>
              <p:spPr bwMode="auto">
                <a:xfrm>
                  <a:off x="307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49" name="Rectangle 229"/>
                <p:cNvSpPr>
                  <a:spLocks noChangeArrowheads="1"/>
                </p:cNvSpPr>
                <p:nvPr/>
              </p:nvSpPr>
              <p:spPr bwMode="auto">
                <a:xfrm>
                  <a:off x="321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50" name="Rectangle 230"/>
                <p:cNvSpPr>
                  <a:spLocks noChangeArrowheads="1"/>
                </p:cNvSpPr>
                <p:nvPr/>
              </p:nvSpPr>
              <p:spPr bwMode="auto">
                <a:xfrm>
                  <a:off x="336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51" name="Rectangle 231"/>
                <p:cNvSpPr>
                  <a:spLocks noChangeArrowheads="1"/>
                </p:cNvSpPr>
                <p:nvPr/>
              </p:nvSpPr>
              <p:spPr bwMode="auto">
                <a:xfrm>
                  <a:off x="350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52" name="Rectangle 232"/>
                <p:cNvSpPr>
                  <a:spLocks noChangeArrowheads="1"/>
                </p:cNvSpPr>
                <p:nvPr/>
              </p:nvSpPr>
              <p:spPr bwMode="auto">
                <a:xfrm>
                  <a:off x="364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53" name="Rectangle 233"/>
                <p:cNvSpPr>
                  <a:spLocks noChangeArrowheads="1"/>
                </p:cNvSpPr>
                <p:nvPr/>
              </p:nvSpPr>
              <p:spPr bwMode="auto">
                <a:xfrm>
                  <a:off x="379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54" name="Rectangle 234"/>
                <p:cNvSpPr>
                  <a:spLocks noChangeArrowheads="1"/>
                </p:cNvSpPr>
                <p:nvPr/>
              </p:nvSpPr>
              <p:spPr bwMode="auto">
                <a:xfrm>
                  <a:off x="292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55" name="Rectangle 235"/>
                <p:cNvSpPr>
                  <a:spLocks noChangeArrowheads="1"/>
                </p:cNvSpPr>
                <p:nvPr/>
              </p:nvSpPr>
              <p:spPr bwMode="auto">
                <a:xfrm>
                  <a:off x="3072"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56" name="Rectangle 236"/>
                <p:cNvSpPr>
                  <a:spLocks noChangeArrowheads="1"/>
                </p:cNvSpPr>
                <p:nvPr/>
              </p:nvSpPr>
              <p:spPr bwMode="auto">
                <a:xfrm>
                  <a:off x="3216"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57" name="Rectangle 237"/>
                <p:cNvSpPr>
                  <a:spLocks noChangeArrowheads="1"/>
                </p:cNvSpPr>
                <p:nvPr/>
              </p:nvSpPr>
              <p:spPr bwMode="auto">
                <a:xfrm>
                  <a:off x="3360"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58" name="Rectangle 238"/>
                <p:cNvSpPr>
                  <a:spLocks noChangeArrowheads="1"/>
                </p:cNvSpPr>
                <p:nvPr/>
              </p:nvSpPr>
              <p:spPr bwMode="auto">
                <a:xfrm>
                  <a:off x="350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59" name="Rectangle 239"/>
                <p:cNvSpPr>
                  <a:spLocks noChangeArrowheads="1"/>
                </p:cNvSpPr>
                <p:nvPr/>
              </p:nvSpPr>
              <p:spPr bwMode="auto">
                <a:xfrm>
                  <a:off x="364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0" name="Rectangle 240"/>
                <p:cNvSpPr>
                  <a:spLocks noChangeArrowheads="1"/>
                </p:cNvSpPr>
                <p:nvPr/>
              </p:nvSpPr>
              <p:spPr bwMode="auto">
                <a:xfrm>
                  <a:off x="3792" y="2160"/>
                  <a:ext cx="96" cy="96"/>
                </a:xfrm>
                <a:prstGeom prst="rect">
                  <a:avLst/>
                </a:prstGeom>
                <a:solidFill>
                  <a:srgbClr val="009900"/>
                </a:solidFill>
                <a:ln w="9525" algn="ctr">
                  <a:noFill/>
                  <a:miter lim="800000"/>
                  <a:headEnd/>
                  <a:tailEnd/>
                </a:ln>
                <a:effectLst/>
              </p:spPr>
              <p:txBody>
                <a:bodyPr wrap="none" anchor="ctr"/>
                <a:lstStyle/>
                <a:p>
                  <a:endParaRPr lang="en-US"/>
                </a:p>
              </p:txBody>
            </p:sp>
          </p:grpSp>
          <p:grpSp>
            <p:nvGrpSpPr>
              <p:cNvPr id="56929" name="Group 609"/>
              <p:cNvGrpSpPr>
                <a:grpSpLocks/>
              </p:cNvGrpSpPr>
              <p:nvPr/>
            </p:nvGrpSpPr>
            <p:grpSpPr bwMode="auto">
              <a:xfrm>
                <a:off x="2928" y="2400"/>
                <a:ext cx="960" cy="96"/>
                <a:chOff x="2928" y="2400"/>
                <a:chExt cx="960" cy="96"/>
              </a:xfrm>
            </p:grpSpPr>
            <p:sp>
              <p:nvSpPr>
                <p:cNvPr id="56883" name="Rectangle 563"/>
                <p:cNvSpPr>
                  <a:spLocks noChangeArrowheads="1"/>
                </p:cNvSpPr>
                <p:nvPr/>
              </p:nvSpPr>
              <p:spPr bwMode="auto">
                <a:xfrm>
                  <a:off x="292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4" name="Rectangle 564"/>
                <p:cNvSpPr>
                  <a:spLocks noChangeArrowheads="1"/>
                </p:cNvSpPr>
                <p:nvPr/>
              </p:nvSpPr>
              <p:spPr bwMode="auto">
                <a:xfrm>
                  <a:off x="3072"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85" name="Rectangle 565"/>
                <p:cNvSpPr>
                  <a:spLocks noChangeArrowheads="1"/>
                </p:cNvSpPr>
                <p:nvPr/>
              </p:nvSpPr>
              <p:spPr bwMode="auto">
                <a:xfrm>
                  <a:off x="321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6" name="Rectangle 566"/>
                <p:cNvSpPr>
                  <a:spLocks noChangeArrowheads="1"/>
                </p:cNvSpPr>
                <p:nvPr/>
              </p:nvSpPr>
              <p:spPr bwMode="auto">
                <a:xfrm>
                  <a:off x="3360"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7" name="Rectangle 567"/>
                <p:cNvSpPr>
                  <a:spLocks noChangeArrowheads="1"/>
                </p:cNvSpPr>
                <p:nvPr/>
              </p:nvSpPr>
              <p:spPr bwMode="auto">
                <a:xfrm>
                  <a:off x="350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8" name="Rectangle 568"/>
                <p:cNvSpPr>
                  <a:spLocks noChangeArrowheads="1"/>
                </p:cNvSpPr>
                <p:nvPr/>
              </p:nvSpPr>
              <p:spPr bwMode="auto">
                <a:xfrm>
                  <a:off x="364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89" name="Rectangle 569"/>
                <p:cNvSpPr>
                  <a:spLocks noChangeArrowheads="1"/>
                </p:cNvSpPr>
                <p:nvPr/>
              </p:nvSpPr>
              <p:spPr bwMode="auto">
                <a:xfrm>
                  <a:off x="3792" y="2400"/>
                  <a:ext cx="96" cy="96"/>
                </a:xfrm>
                <a:prstGeom prst="rect">
                  <a:avLst/>
                </a:prstGeom>
                <a:solidFill>
                  <a:srgbClr val="009900"/>
                </a:solidFill>
                <a:ln w="9525" algn="ctr">
                  <a:noFill/>
                  <a:miter lim="800000"/>
                  <a:headEnd/>
                  <a:tailEnd/>
                </a:ln>
                <a:effectLst/>
              </p:spPr>
              <p:txBody>
                <a:bodyPr wrap="none" anchor="ctr"/>
                <a:lstStyle/>
                <a:p>
                  <a:endParaRPr lang="en-US"/>
                </a:p>
              </p:txBody>
            </p:sp>
          </p:grpSp>
        </p:grpSp>
        <p:grpSp>
          <p:nvGrpSpPr>
            <p:cNvPr id="56931" name="Group 611"/>
            <p:cNvGrpSpPr>
              <a:grpSpLocks/>
            </p:cNvGrpSpPr>
            <p:nvPr/>
          </p:nvGrpSpPr>
          <p:grpSpPr bwMode="auto">
            <a:xfrm>
              <a:off x="4032" y="1008"/>
              <a:ext cx="960" cy="1488"/>
              <a:chOff x="4032" y="1008"/>
              <a:chExt cx="960" cy="1488"/>
            </a:xfrm>
          </p:grpSpPr>
          <p:sp>
            <p:nvSpPr>
              <p:cNvPr id="56561" name="Rectangle 241"/>
              <p:cNvSpPr>
                <a:spLocks noChangeArrowheads="1"/>
              </p:cNvSpPr>
              <p:nvPr/>
            </p:nvSpPr>
            <p:spPr bwMode="auto">
              <a:xfrm>
                <a:off x="403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62" name="Rectangle 242"/>
              <p:cNvSpPr>
                <a:spLocks noChangeArrowheads="1"/>
              </p:cNvSpPr>
              <p:nvPr/>
            </p:nvSpPr>
            <p:spPr bwMode="auto">
              <a:xfrm>
                <a:off x="417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3" name="Rectangle 243"/>
              <p:cNvSpPr>
                <a:spLocks noChangeArrowheads="1"/>
              </p:cNvSpPr>
              <p:nvPr/>
            </p:nvSpPr>
            <p:spPr bwMode="auto">
              <a:xfrm>
                <a:off x="4320"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4" name="Rectangle 244"/>
              <p:cNvSpPr>
                <a:spLocks noChangeArrowheads="1"/>
              </p:cNvSpPr>
              <p:nvPr/>
            </p:nvSpPr>
            <p:spPr bwMode="auto">
              <a:xfrm>
                <a:off x="4464"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5" name="Rectangle 245"/>
              <p:cNvSpPr>
                <a:spLocks noChangeArrowheads="1"/>
              </p:cNvSpPr>
              <p:nvPr/>
            </p:nvSpPr>
            <p:spPr bwMode="auto">
              <a:xfrm>
                <a:off x="460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6" name="Rectangle 246"/>
              <p:cNvSpPr>
                <a:spLocks noChangeArrowheads="1"/>
              </p:cNvSpPr>
              <p:nvPr/>
            </p:nvSpPr>
            <p:spPr bwMode="auto">
              <a:xfrm>
                <a:off x="4752"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7" name="Rectangle 247"/>
              <p:cNvSpPr>
                <a:spLocks noChangeArrowheads="1"/>
              </p:cNvSpPr>
              <p:nvPr/>
            </p:nvSpPr>
            <p:spPr bwMode="auto">
              <a:xfrm>
                <a:off x="489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8" name="Rectangle 248"/>
              <p:cNvSpPr>
                <a:spLocks noChangeArrowheads="1"/>
              </p:cNvSpPr>
              <p:nvPr/>
            </p:nvSpPr>
            <p:spPr bwMode="auto">
              <a:xfrm>
                <a:off x="403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69" name="Rectangle 249"/>
              <p:cNvSpPr>
                <a:spLocks noChangeArrowheads="1"/>
              </p:cNvSpPr>
              <p:nvPr/>
            </p:nvSpPr>
            <p:spPr bwMode="auto">
              <a:xfrm>
                <a:off x="4176"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0" name="Rectangle 250"/>
              <p:cNvSpPr>
                <a:spLocks noChangeArrowheads="1"/>
              </p:cNvSpPr>
              <p:nvPr/>
            </p:nvSpPr>
            <p:spPr bwMode="auto">
              <a:xfrm>
                <a:off x="432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1" name="Rectangle 251"/>
              <p:cNvSpPr>
                <a:spLocks noChangeArrowheads="1"/>
              </p:cNvSpPr>
              <p:nvPr/>
            </p:nvSpPr>
            <p:spPr bwMode="auto">
              <a:xfrm>
                <a:off x="446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2" name="Rectangle 252"/>
              <p:cNvSpPr>
                <a:spLocks noChangeArrowheads="1"/>
              </p:cNvSpPr>
              <p:nvPr/>
            </p:nvSpPr>
            <p:spPr bwMode="auto">
              <a:xfrm>
                <a:off x="460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3" name="Rectangle 253"/>
              <p:cNvSpPr>
                <a:spLocks noChangeArrowheads="1"/>
              </p:cNvSpPr>
              <p:nvPr/>
            </p:nvSpPr>
            <p:spPr bwMode="auto">
              <a:xfrm>
                <a:off x="4752"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4" name="Rectangle 254"/>
              <p:cNvSpPr>
                <a:spLocks noChangeArrowheads="1"/>
              </p:cNvSpPr>
              <p:nvPr/>
            </p:nvSpPr>
            <p:spPr bwMode="auto">
              <a:xfrm>
                <a:off x="4896"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75" name="Rectangle 255"/>
              <p:cNvSpPr>
                <a:spLocks noChangeArrowheads="1"/>
              </p:cNvSpPr>
              <p:nvPr/>
            </p:nvSpPr>
            <p:spPr bwMode="auto">
              <a:xfrm>
                <a:off x="403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76" name="Rectangle 256"/>
              <p:cNvSpPr>
                <a:spLocks noChangeArrowheads="1"/>
              </p:cNvSpPr>
              <p:nvPr/>
            </p:nvSpPr>
            <p:spPr bwMode="auto">
              <a:xfrm>
                <a:off x="417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7" name="Rectangle 257"/>
              <p:cNvSpPr>
                <a:spLocks noChangeArrowheads="1"/>
              </p:cNvSpPr>
              <p:nvPr/>
            </p:nvSpPr>
            <p:spPr bwMode="auto">
              <a:xfrm>
                <a:off x="432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8" name="Rectangle 258"/>
              <p:cNvSpPr>
                <a:spLocks noChangeArrowheads="1"/>
              </p:cNvSpPr>
              <p:nvPr/>
            </p:nvSpPr>
            <p:spPr bwMode="auto">
              <a:xfrm>
                <a:off x="446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79" name="Rectangle 259"/>
              <p:cNvSpPr>
                <a:spLocks noChangeArrowheads="1"/>
              </p:cNvSpPr>
              <p:nvPr/>
            </p:nvSpPr>
            <p:spPr bwMode="auto">
              <a:xfrm>
                <a:off x="460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0" name="Rectangle 260"/>
              <p:cNvSpPr>
                <a:spLocks noChangeArrowheads="1"/>
              </p:cNvSpPr>
              <p:nvPr/>
            </p:nvSpPr>
            <p:spPr bwMode="auto">
              <a:xfrm>
                <a:off x="4752"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1" name="Rectangle 261"/>
              <p:cNvSpPr>
                <a:spLocks noChangeArrowheads="1"/>
              </p:cNvSpPr>
              <p:nvPr/>
            </p:nvSpPr>
            <p:spPr bwMode="auto">
              <a:xfrm>
                <a:off x="489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2" name="Rectangle 262"/>
              <p:cNvSpPr>
                <a:spLocks noChangeArrowheads="1"/>
              </p:cNvSpPr>
              <p:nvPr/>
            </p:nvSpPr>
            <p:spPr bwMode="auto">
              <a:xfrm>
                <a:off x="403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83" name="Rectangle 263"/>
              <p:cNvSpPr>
                <a:spLocks noChangeArrowheads="1"/>
              </p:cNvSpPr>
              <p:nvPr/>
            </p:nvSpPr>
            <p:spPr bwMode="auto">
              <a:xfrm>
                <a:off x="417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4" name="Rectangle 264"/>
              <p:cNvSpPr>
                <a:spLocks noChangeArrowheads="1"/>
              </p:cNvSpPr>
              <p:nvPr/>
            </p:nvSpPr>
            <p:spPr bwMode="auto">
              <a:xfrm>
                <a:off x="4320"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5" name="Rectangle 265"/>
              <p:cNvSpPr>
                <a:spLocks noChangeArrowheads="1"/>
              </p:cNvSpPr>
              <p:nvPr/>
            </p:nvSpPr>
            <p:spPr bwMode="auto">
              <a:xfrm>
                <a:off x="446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6" name="Rectangle 266"/>
              <p:cNvSpPr>
                <a:spLocks noChangeArrowheads="1"/>
              </p:cNvSpPr>
              <p:nvPr/>
            </p:nvSpPr>
            <p:spPr bwMode="auto">
              <a:xfrm>
                <a:off x="460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7" name="Rectangle 267"/>
              <p:cNvSpPr>
                <a:spLocks noChangeArrowheads="1"/>
              </p:cNvSpPr>
              <p:nvPr/>
            </p:nvSpPr>
            <p:spPr bwMode="auto">
              <a:xfrm>
                <a:off x="4752"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8" name="Rectangle 268"/>
              <p:cNvSpPr>
                <a:spLocks noChangeArrowheads="1"/>
              </p:cNvSpPr>
              <p:nvPr/>
            </p:nvSpPr>
            <p:spPr bwMode="auto">
              <a:xfrm>
                <a:off x="489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89" name="Rectangle 269"/>
              <p:cNvSpPr>
                <a:spLocks noChangeArrowheads="1"/>
              </p:cNvSpPr>
              <p:nvPr/>
            </p:nvSpPr>
            <p:spPr bwMode="auto">
              <a:xfrm>
                <a:off x="403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90" name="Rectangle 270"/>
              <p:cNvSpPr>
                <a:spLocks noChangeArrowheads="1"/>
              </p:cNvSpPr>
              <p:nvPr/>
            </p:nvSpPr>
            <p:spPr bwMode="auto">
              <a:xfrm>
                <a:off x="417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1" name="Rectangle 271"/>
              <p:cNvSpPr>
                <a:spLocks noChangeArrowheads="1"/>
              </p:cNvSpPr>
              <p:nvPr/>
            </p:nvSpPr>
            <p:spPr bwMode="auto">
              <a:xfrm>
                <a:off x="4320"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2" name="Rectangle 272"/>
              <p:cNvSpPr>
                <a:spLocks noChangeArrowheads="1"/>
              </p:cNvSpPr>
              <p:nvPr/>
            </p:nvSpPr>
            <p:spPr bwMode="auto">
              <a:xfrm>
                <a:off x="446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3" name="Rectangle 273"/>
              <p:cNvSpPr>
                <a:spLocks noChangeArrowheads="1"/>
              </p:cNvSpPr>
              <p:nvPr/>
            </p:nvSpPr>
            <p:spPr bwMode="auto">
              <a:xfrm>
                <a:off x="460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4" name="Rectangle 274"/>
              <p:cNvSpPr>
                <a:spLocks noChangeArrowheads="1"/>
              </p:cNvSpPr>
              <p:nvPr/>
            </p:nvSpPr>
            <p:spPr bwMode="auto">
              <a:xfrm>
                <a:off x="4752"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5" name="Rectangle 275"/>
              <p:cNvSpPr>
                <a:spLocks noChangeArrowheads="1"/>
              </p:cNvSpPr>
              <p:nvPr/>
            </p:nvSpPr>
            <p:spPr bwMode="auto">
              <a:xfrm>
                <a:off x="489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6" name="Rectangle 276"/>
              <p:cNvSpPr>
                <a:spLocks noChangeArrowheads="1"/>
              </p:cNvSpPr>
              <p:nvPr/>
            </p:nvSpPr>
            <p:spPr bwMode="auto">
              <a:xfrm>
                <a:off x="403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597" name="Rectangle 277"/>
              <p:cNvSpPr>
                <a:spLocks noChangeArrowheads="1"/>
              </p:cNvSpPr>
              <p:nvPr/>
            </p:nvSpPr>
            <p:spPr bwMode="auto">
              <a:xfrm>
                <a:off x="417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8" name="Rectangle 278"/>
              <p:cNvSpPr>
                <a:spLocks noChangeArrowheads="1"/>
              </p:cNvSpPr>
              <p:nvPr/>
            </p:nvSpPr>
            <p:spPr bwMode="auto">
              <a:xfrm>
                <a:off x="4320"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599" name="Rectangle 279"/>
              <p:cNvSpPr>
                <a:spLocks noChangeArrowheads="1"/>
              </p:cNvSpPr>
              <p:nvPr/>
            </p:nvSpPr>
            <p:spPr bwMode="auto">
              <a:xfrm>
                <a:off x="446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0" name="Rectangle 280"/>
              <p:cNvSpPr>
                <a:spLocks noChangeArrowheads="1"/>
              </p:cNvSpPr>
              <p:nvPr/>
            </p:nvSpPr>
            <p:spPr bwMode="auto">
              <a:xfrm>
                <a:off x="460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1" name="Rectangle 281"/>
              <p:cNvSpPr>
                <a:spLocks noChangeArrowheads="1"/>
              </p:cNvSpPr>
              <p:nvPr/>
            </p:nvSpPr>
            <p:spPr bwMode="auto">
              <a:xfrm>
                <a:off x="4752"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2" name="Rectangle 282"/>
              <p:cNvSpPr>
                <a:spLocks noChangeArrowheads="1"/>
              </p:cNvSpPr>
              <p:nvPr/>
            </p:nvSpPr>
            <p:spPr bwMode="auto">
              <a:xfrm>
                <a:off x="489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3" name="Rectangle 283"/>
              <p:cNvSpPr>
                <a:spLocks noChangeArrowheads="1"/>
              </p:cNvSpPr>
              <p:nvPr/>
            </p:nvSpPr>
            <p:spPr bwMode="auto">
              <a:xfrm>
                <a:off x="403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04" name="Rectangle 284"/>
              <p:cNvSpPr>
                <a:spLocks noChangeArrowheads="1"/>
              </p:cNvSpPr>
              <p:nvPr/>
            </p:nvSpPr>
            <p:spPr bwMode="auto">
              <a:xfrm>
                <a:off x="417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5" name="Rectangle 285"/>
              <p:cNvSpPr>
                <a:spLocks noChangeArrowheads="1"/>
              </p:cNvSpPr>
              <p:nvPr/>
            </p:nvSpPr>
            <p:spPr bwMode="auto">
              <a:xfrm>
                <a:off x="432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6" name="Rectangle 286"/>
              <p:cNvSpPr>
                <a:spLocks noChangeArrowheads="1"/>
              </p:cNvSpPr>
              <p:nvPr/>
            </p:nvSpPr>
            <p:spPr bwMode="auto">
              <a:xfrm>
                <a:off x="446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7" name="Rectangle 287"/>
              <p:cNvSpPr>
                <a:spLocks noChangeArrowheads="1"/>
              </p:cNvSpPr>
              <p:nvPr/>
            </p:nvSpPr>
            <p:spPr bwMode="auto">
              <a:xfrm>
                <a:off x="460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8" name="Rectangle 288"/>
              <p:cNvSpPr>
                <a:spLocks noChangeArrowheads="1"/>
              </p:cNvSpPr>
              <p:nvPr/>
            </p:nvSpPr>
            <p:spPr bwMode="auto">
              <a:xfrm>
                <a:off x="4752"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09" name="Rectangle 289"/>
              <p:cNvSpPr>
                <a:spLocks noChangeArrowheads="1"/>
              </p:cNvSpPr>
              <p:nvPr/>
            </p:nvSpPr>
            <p:spPr bwMode="auto">
              <a:xfrm>
                <a:off x="489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10" name="Rectangle 290"/>
              <p:cNvSpPr>
                <a:spLocks noChangeArrowheads="1"/>
              </p:cNvSpPr>
              <p:nvPr/>
            </p:nvSpPr>
            <p:spPr bwMode="auto">
              <a:xfrm>
                <a:off x="403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11" name="Rectangle 291"/>
              <p:cNvSpPr>
                <a:spLocks noChangeArrowheads="1"/>
              </p:cNvSpPr>
              <p:nvPr/>
            </p:nvSpPr>
            <p:spPr bwMode="auto">
              <a:xfrm>
                <a:off x="417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12" name="Rectangle 292"/>
              <p:cNvSpPr>
                <a:spLocks noChangeArrowheads="1"/>
              </p:cNvSpPr>
              <p:nvPr/>
            </p:nvSpPr>
            <p:spPr bwMode="auto">
              <a:xfrm>
                <a:off x="432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13" name="Rectangle 293"/>
              <p:cNvSpPr>
                <a:spLocks noChangeArrowheads="1"/>
              </p:cNvSpPr>
              <p:nvPr/>
            </p:nvSpPr>
            <p:spPr bwMode="auto">
              <a:xfrm>
                <a:off x="446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14" name="Rectangle 294"/>
              <p:cNvSpPr>
                <a:spLocks noChangeArrowheads="1"/>
              </p:cNvSpPr>
              <p:nvPr/>
            </p:nvSpPr>
            <p:spPr bwMode="auto">
              <a:xfrm>
                <a:off x="460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15" name="Rectangle 295"/>
              <p:cNvSpPr>
                <a:spLocks noChangeArrowheads="1"/>
              </p:cNvSpPr>
              <p:nvPr/>
            </p:nvSpPr>
            <p:spPr bwMode="auto">
              <a:xfrm>
                <a:off x="4752"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16" name="Rectangle 296"/>
              <p:cNvSpPr>
                <a:spLocks noChangeArrowheads="1"/>
              </p:cNvSpPr>
              <p:nvPr/>
            </p:nvSpPr>
            <p:spPr bwMode="auto">
              <a:xfrm>
                <a:off x="4896"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17" name="Rectangle 297"/>
              <p:cNvSpPr>
                <a:spLocks noChangeArrowheads="1"/>
              </p:cNvSpPr>
              <p:nvPr/>
            </p:nvSpPr>
            <p:spPr bwMode="auto">
              <a:xfrm>
                <a:off x="403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18" name="Rectangle 298"/>
              <p:cNvSpPr>
                <a:spLocks noChangeArrowheads="1"/>
              </p:cNvSpPr>
              <p:nvPr/>
            </p:nvSpPr>
            <p:spPr bwMode="auto">
              <a:xfrm>
                <a:off x="4176"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19" name="Rectangle 299"/>
              <p:cNvSpPr>
                <a:spLocks noChangeArrowheads="1"/>
              </p:cNvSpPr>
              <p:nvPr/>
            </p:nvSpPr>
            <p:spPr bwMode="auto">
              <a:xfrm>
                <a:off x="4320"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0" name="Rectangle 300"/>
              <p:cNvSpPr>
                <a:spLocks noChangeArrowheads="1"/>
              </p:cNvSpPr>
              <p:nvPr/>
            </p:nvSpPr>
            <p:spPr bwMode="auto">
              <a:xfrm>
                <a:off x="446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1" name="Rectangle 301"/>
              <p:cNvSpPr>
                <a:spLocks noChangeArrowheads="1"/>
              </p:cNvSpPr>
              <p:nvPr/>
            </p:nvSpPr>
            <p:spPr bwMode="auto">
              <a:xfrm>
                <a:off x="460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2" name="Rectangle 302"/>
              <p:cNvSpPr>
                <a:spLocks noChangeArrowheads="1"/>
              </p:cNvSpPr>
              <p:nvPr/>
            </p:nvSpPr>
            <p:spPr bwMode="auto">
              <a:xfrm>
                <a:off x="4752"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3" name="Rectangle 303"/>
              <p:cNvSpPr>
                <a:spLocks noChangeArrowheads="1"/>
              </p:cNvSpPr>
              <p:nvPr/>
            </p:nvSpPr>
            <p:spPr bwMode="auto">
              <a:xfrm>
                <a:off x="4896"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90" name="Rectangle 570"/>
              <p:cNvSpPr>
                <a:spLocks noChangeArrowheads="1"/>
              </p:cNvSpPr>
              <p:nvPr/>
            </p:nvSpPr>
            <p:spPr bwMode="auto">
              <a:xfrm>
                <a:off x="403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91" name="Rectangle 571"/>
              <p:cNvSpPr>
                <a:spLocks noChangeArrowheads="1"/>
              </p:cNvSpPr>
              <p:nvPr/>
            </p:nvSpPr>
            <p:spPr bwMode="auto">
              <a:xfrm>
                <a:off x="417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92" name="Rectangle 572"/>
              <p:cNvSpPr>
                <a:spLocks noChangeArrowheads="1"/>
              </p:cNvSpPr>
              <p:nvPr/>
            </p:nvSpPr>
            <p:spPr bwMode="auto">
              <a:xfrm>
                <a:off x="4320"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93" name="Rectangle 573"/>
              <p:cNvSpPr>
                <a:spLocks noChangeArrowheads="1"/>
              </p:cNvSpPr>
              <p:nvPr/>
            </p:nvSpPr>
            <p:spPr bwMode="auto">
              <a:xfrm>
                <a:off x="446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94" name="Rectangle 574"/>
              <p:cNvSpPr>
                <a:spLocks noChangeArrowheads="1"/>
              </p:cNvSpPr>
              <p:nvPr/>
            </p:nvSpPr>
            <p:spPr bwMode="auto">
              <a:xfrm>
                <a:off x="460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95" name="Rectangle 575"/>
              <p:cNvSpPr>
                <a:spLocks noChangeArrowheads="1"/>
              </p:cNvSpPr>
              <p:nvPr/>
            </p:nvSpPr>
            <p:spPr bwMode="auto">
              <a:xfrm>
                <a:off x="475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96" name="Rectangle 576"/>
              <p:cNvSpPr>
                <a:spLocks noChangeArrowheads="1"/>
              </p:cNvSpPr>
              <p:nvPr/>
            </p:nvSpPr>
            <p:spPr bwMode="auto">
              <a:xfrm>
                <a:off x="4896" y="2400"/>
                <a:ext cx="96" cy="96"/>
              </a:xfrm>
              <a:prstGeom prst="rect">
                <a:avLst/>
              </a:prstGeom>
              <a:solidFill>
                <a:srgbClr val="009900"/>
              </a:solidFill>
              <a:ln w="9525" algn="ctr">
                <a:noFill/>
                <a:miter lim="800000"/>
                <a:headEnd/>
                <a:tailEnd/>
              </a:ln>
              <a:effectLst/>
            </p:spPr>
            <p:txBody>
              <a:bodyPr wrap="none" anchor="ctr"/>
              <a:lstStyle/>
              <a:p>
                <a:endParaRPr lang="en-US"/>
              </a:p>
            </p:txBody>
          </p:sp>
        </p:grpSp>
        <p:grpSp>
          <p:nvGrpSpPr>
            <p:cNvPr id="56933" name="Group 613"/>
            <p:cNvGrpSpPr>
              <a:grpSpLocks/>
            </p:cNvGrpSpPr>
            <p:nvPr/>
          </p:nvGrpSpPr>
          <p:grpSpPr bwMode="auto">
            <a:xfrm>
              <a:off x="1824" y="2688"/>
              <a:ext cx="960" cy="1488"/>
              <a:chOff x="1824" y="2688"/>
              <a:chExt cx="960" cy="1488"/>
            </a:xfrm>
          </p:grpSpPr>
          <p:sp>
            <p:nvSpPr>
              <p:cNvPr id="56687" name="Rectangle 367"/>
              <p:cNvSpPr>
                <a:spLocks noChangeArrowheads="1"/>
              </p:cNvSpPr>
              <p:nvPr/>
            </p:nvSpPr>
            <p:spPr bwMode="auto">
              <a:xfrm>
                <a:off x="182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8" name="Rectangle 368"/>
              <p:cNvSpPr>
                <a:spLocks noChangeArrowheads="1"/>
              </p:cNvSpPr>
              <p:nvPr/>
            </p:nvSpPr>
            <p:spPr bwMode="auto">
              <a:xfrm>
                <a:off x="196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9" name="Rectangle 369"/>
              <p:cNvSpPr>
                <a:spLocks noChangeArrowheads="1"/>
              </p:cNvSpPr>
              <p:nvPr/>
            </p:nvSpPr>
            <p:spPr bwMode="auto">
              <a:xfrm>
                <a:off x="211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90" name="Rectangle 370"/>
              <p:cNvSpPr>
                <a:spLocks noChangeArrowheads="1"/>
              </p:cNvSpPr>
              <p:nvPr/>
            </p:nvSpPr>
            <p:spPr bwMode="auto">
              <a:xfrm>
                <a:off x="225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91" name="Rectangle 371"/>
              <p:cNvSpPr>
                <a:spLocks noChangeArrowheads="1"/>
              </p:cNvSpPr>
              <p:nvPr/>
            </p:nvSpPr>
            <p:spPr bwMode="auto">
              <a:xfrm>
                <a:off x="240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92" name="Rectangle 372"/>
              <p:cNvSpPr>
                <a:spLocks noChangeArrowheads="1"/>
              </p:cNvSpPr>
              <p:nvPr/>
            </p:nvSpPr>
            <p:spPr bwMode="auto">
              <a:xfrm>
                <a:off x="254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93" name="Rectangle 373"/>
              <p:cNvSpPr>
                <a:spLocks noChangeArrowheads="1"/>
              </p:cNvSpPr>
              <p:nvPr/>
            </p:nvSpPr>
            <p:spPr bwMode="auto">
              <a:xfrm>
                <a:off x="268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94" name="Rectangle 374"/>
              <p:cNvSpPr>
                <a:spLocks noChangeArrowheads="1"/>
              </p:cNvSpPr>
              <p:nvPr/>
            </p:nvSpPr>
            <p:spPr bwMode="auto">
              <a:xfrm>
                <a:off x="182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95" name="Rectangle 375"/>
              <p:cNvSpPr>
                <a:spLocks noChangeArrowheads="1"/>
              </p:cNvSpPr>
              <p:nvPr/>
            </p:nvSpPr>
            <p:spPr bwMode="auto">
              <a:xfrm>
                <a:off x="196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96" name="Rectangle 376"/>
              <p:cNvSpPr>
                <a:spLocks noChangeArrowheads="1"/>
              </p:cNvSpPr>
              <p:nvPr/>
            </p:nvSpPr>
            <p:spPr bwMode="auto">
              <a:xfrm>
                <a:off x="211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97" name="Rectangle 377"/>
              <p:cNvSpPr>
                <a:spLocks noChangeArrowheads="1"/>
              </p:cNvSpPr>
              <p:nvPr/>
            </p:nvSpPr>
            <p:spPr bwMode="auto">
              <a:xfrm>
                <a:off x="225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98" name="Rectangle 378"/>
              <p:cNvSpPr>
                <a:spLocks noChangeArrowheads="1"/>
              </p:cNvSpPr>
              <p:nvPr/>
            </p:nvSpPr>
            <p:spPr bwMode="auto">
              <a:xfrm>
                <a:off x="240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99" name="Rectangle 379"/>
              <p:cNvSpPr>
                <a:spLocks noChangeArrowheads="1"/>
              </p:cNvSpPr>
              <p:nvPr/>
            </p:nvSpPr>
            <p:spPr bwMode="auto">
              <a:xfrm>
                <a:off x="254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0" name="Rectangle 380"/>
              <p:cNvSpPr>
                <a:spLocks noChangeArrowheads="1"/>
              </p:cNvSpPr>
              <p:nvPr/>
            </p:nvSpPr>
            <p:spPr bwMode="auto">
              <a:xfrm>
                <a:off x="268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01" name="Rectangle 381"/>
              <p:cNvSpPr>
                <a:spLocks noChangeArrowheads="1"/>
              </p:cNvSpPr>
              <p:nvPr/>
            </p:nvSpPr>
            <p:spPr bwMode="auto">
              <a:xfrm>
                <a:off x="182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2" name="Rectangle 382"/>
              <p:cNvSpPr>
                <a:spLocks noChangeArrowheads="1"/>
              </p:cNvSpPr>
              <p:nvPr/>
            </p:nvSpPr>
            <p:spPr bwMode="auto">
              <a:xfrm>
                <a:off x="1968"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03" name="Rectangle 383"/>
              <p:cNvSpPr>
                <a:spLocks noChangeArrowheads="1"/>
              </p:cNvSpPr>
              <p:nvPr/>
            </p:nvSpPr>
            <p:spPr bwMode="auto">
              <a:xfrm>
                <a:off x="211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4" name="Rectangle 384"/>
              <p:cNvSpPr>
                <a:spLocks noChangeArrowheads="1"/>
              </p:cNvSpPr>
              <p:nvPr/>
            </p:nvSpPr>
            <p:spPr bwMode="auto">
              <a:xfrm>
                <a:off x="225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5" name="Rectangle 385"/>
              <p:cNvSpPr>
                <a:spLocks noChangeArrowheads="1"/>
              </p:cNvSpPr>
              <p:nvPr/>
            </p:nvSpPr>
            <p:spPr bwMode="auto">
              <a:xfrm>
                <a:off x="240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6" name="Rectangle 386"/>
              <p:cNvSpPr>
                <a:spLocks noChangeArrowheads="1"/>
              </p:cNvSpPr>
              <p:nvPr/>
            </p:nvSpPr>
            <p:spPr bwMode="auto">
              <a:xfrm>
                <a:off x="254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7" name="Rectangle 387"/>
              <p:cNvSpPr>
                <a:spLocks noChangeArrowheads="1"/>
              </p:cNvSpPr>
              <p:nvPr/>
            </p:nvSpPr>
            <p:spPr bwMode="auto">
              <a:xfrm>
                <a:off x="268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8" name="Rectangle 388"/>
              <p:cNvSpPr>
                <a:spLocks noChangeArrowheads="1"/>
              </p:cNvSpPr>
              <p:nvPr/>
            </p:nvSpPr>
            <p:spPr bwMode="auto">
              <a:xfrm>
                <a:off x="182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09" name="Rectangle 389"/>
              <p:cNvSpPr>
                <a:spLocks noChangeArrowheads="1"/>
              </p:cNvSpPr>
              <p:nvPr/>
            </p:nvSpPr>
            <p:spPr bwMode="auto">
              <a:xfrm>
                <a:off x="1968"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10" name="Rectangle 390"/>
              <p:cNvSpPr>
                <a:spLocks noChangeArrowheads="1"/>
              </p:cNvSpPr>
              <p:nvPr/>
            </p:nvSpPr>
            <p:spPr bwMode="auto">
              <a:xfrm>
                <a:off x="211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11" name="Rectangle 391"/>
              <p:cNvSpPr>
                <a:spLocks noChangeArrowheads="1"/>
              </p:cNvSpPr>
              <p:nvPr/>
            </p:nvSpPr>
            <p:spPr bwMode="auto">
              <a:xfrm>
                <a:off x="2256"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12" name="Rectangle 392"/>
              <p:cNvSpPr>
                <a:spLocks noChangeArrowheads="1"/>
              </p:cNvSpPr>
              <p:nvPr/>
            </p:nvSpPr>
            <p:spPr bwMode="auto">
              <a:xfrm>
                <a:off x="240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13" name="Rectangle 393"/>
              <p:cNvSpPr>
                <a:spLocks noChangeArrowheads="1"/>
              </p:cNvSpPr>
              <p:nvPr/>
            </p:nvSpPr>
            <p:spPr bwMode="auto">
              <a:xfrm>
                <a:off x="254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14" name="Rectangle 394"/>
              <p:cNvSpPr>
                <a:spLocks noChangeArrowheads="1"/>
              </p:cNvSpPr>
              <p:nvPr/>
            </p:nvSpPr>
            <p:spPr bwMode="auto">
              <a:xfrm>
                <a:off x="268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15" name="Rectangle 395"/>
              <p:cNvSpPr>
                <a:spLocks noChangeArrowheads="1"/>
              </p:cNvSpPr>
              <p:nvPr/>
            </p:nvSpPr>
            <p:spPr bwMode="auto">
              <a:xfrm>
                <a:off x="182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16" name="Rectangle 396"/>
              <p:cNvSpPr>
                <a:spLocks noChangeArrowheads="1"/>
              </p:cNvSpPr>
              <p:nvPr/>
            </p:nvSpPr>
            <p:spPr bwMode="auto">
              <a:xfrm>
                <a:off x="1968"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17" name="Rectangle 397"/>
              <p:cNvSpPr>
                <a:spLocks noChangeArrowheads="1"/>
              </p:cNvSpPr>
              <p:nvPr/>
            </p:nvSpPr>
            <p:spPr bwMode="auto">
              <a:xfrm>
                <a:off x="2112"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18" name="Rectangle 398"/>
              <p:cNvSpPr>
                <a:spLocks noChangeArrowheads="1"/>
              </p:cNvSpPr>
              <p:nvPr/>
            </p:nvSpPr>
            <p:spPr bwMode="auto">
              <a:xfrm>
                <a:off x="2256"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19" name="Rectangle 399"/>
              <p:cNvSpPr>
                <a:spLocks noChangeArrowheads="1"/>
              </p:cNvSpPr>
              <p:nvPr/>
            </p:nvSpPr>
            <p:spPr bwMode="auto">
              <a:xfrm>
                <a:off x="240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0" name="Rectangle 400"/>
              <p:cNvSpPr>
                <a:spLocks noChangeArrowheads="1"/>
              </p:cNvSpPr>
              <p:nvPr/>
            </p:nvSpPr>
            <p:spPr bwMode="auto">
              <a:xfrm>
                <a:off x="254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1" name="Rectangle 401"/>
              <p:cNvSpPr>
                <a:spLocks noChangeArrowheads="1"/>
              </p:cNvSpPr>
              <p:nvPr/>
            </p:nvSpPr>
            <p:spPr bwMode="auto">
              <a:xfrm>
                <a:off x="268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2" name="Rectangle 402"/>
              <p:cNvSpPr>
                <a:spLocks noChangeArrowheads="1"/>
              </p:cNvSpPr>
              <p:nvPr/>
            </p:nvSpPr>
            <p:spPr bwMode="auto">
              <a:xfrm>
                <a:off x="182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3" name="Rectangle 403"/>
              <p:cNvSpPr>
                <a:spLocks noChangeArrowheads="1"/>
              </p:cNvSpPr>
              <p:nvPr/>
            </p:nvSpPr>
            <p:spPr bwMode="auto">
              <a:xfrm>
                <a:off x="1968"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24" name="Rectangle 404"/>
              <p:cNvSpPr>
                <a:spLocks noChangeArrowheads="1"/>
              </p:cNvSpPr>
              <p:nvPr/>
            </p:nvSpPr>
            <p:spPr bwMode="auto">
              <a:xfrm>
                <a:off x="211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5" name="Rectangle 405"/>
              <p:cNvSpPr>
                <a:spLocks noChangeArrowheads="1"/>
              </p:cNvSpPr>
              <p:nvPr/>
            </p:nvSpPr>
            <p:spPr bwMode="auto">
              <a:xfrm>
                <a:off x="2256"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26" name="Rectangle 406"/>
              <p:cNvSpPr>
                <a:spLocks noChangeArrowheads="1"/>
              </p:cNvSpPr>
              <p:nvPr/>
            </p:nvSpPr>
            <p:spPr bwMode="auto">
              <a:xfrm>
                <a:off x="240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7" name="Rectangle 407"/>
              <p:cNvSpPr>
                <a:spLocks noChangeArrowheads="1"/>
              </p:cNvSpPr>
              <p:nvPr/>
            </p:nvSpPr>
            <p:spPr bwMode="auto">
              <a:xfrm>
                <a:off x="254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8" name="Rectangle 408"/>
              <p:cNvSpPr>
                <a:spLocks noChangeArrowheads="1"/>
              </p:cNvSpPr>
              <p:nvPr/>
            </p:nvSpPr>
            <p:spPr bwMode="auto">
              <a:xfrm>
                <a:off x="268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29" name="Rectangle 409"/>
              <p:cNvSpPr>
                <a:spLocks noChangeArrowheads="1"/>
              </p:cNvSpPr>
              <p:nvPr/>
            </p:nvSpPr>
            <p:spPr bwMode="auto">
              <a:xfrm>
                <a:off x="182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0" name="Rectangle 410"/>
              <p:cNvSpPr>
                <a:spLocks noChangeArrowheads="1"/>
              </p:cNvSpPr>
              <p:nvPr/>
            </p:nvSpPr>
            <p:spPr bwMode="auto">
              <a:xfrm>
                <a:off x="1968"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31" name="Rectangle 411"/>
              <p:cNvSpPr>
                <a:spLocks noChangeArrowheads="1"/>
              </p:cNvSpPr>
              <p:nvPr/>
            </p:nvSpPr>
            <p:spPr bwMode="auto">
              <a:xfrm>
                <a:off x="211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2" name="Rectangle 412"/>
              <p:cNvSpPr>
                <a:spLocks noChangeArrowheads="1"/>
              </p:cNvSpPr>
              <p:nvPr/>
            </p:nvSpPr>
            <p:spPr bwMode="auto">
              <a:xfrm>
                <a:off x="225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3" name="Rectangle 413"/>
              <p:cNvSpPr>
                <a:spLocks noChangeArrowheads="1"/>
              </p:cNvSpPr>
              <p:nvPr/>
            </p:nvSpPr>
            <p:spPr bwMode="auto">
              <a:xfrm>
                <a:off x="240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4" name="Rectangle 414"/>
              <p:cNvSpPr>
                <a:spLocks noChangeArrowheads="1"/>
              </p:cNvSpPr>
              <p:nvPr/>
            </p:nvSpPr>
            <p:spPr bwMode="auto">
              <a:xfrm>
                <a:off x="254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5" name="Rectangle 415"/>
              <p:cNvSpPr>
                <a:spLocks noChangeArrowheads="1"/>
              </p:cNvSpPr>
              <p:nvPr/>
            </p:nvSpPr>
            <p:spPr bwMode="auto">
              <a:xfrm>
                <a:off x="268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6" name="Rectangle 416"/>
              <p:cNvSpPr>
                <a:spLocks noChangeArrowheads="1"/>
              </p:cNvSpPr>
              <p:nvPr/>
            </p:nvSpPr>
            <p:spPr bwMode="auto">
              <a:xfrm>
                <a:off x="182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7" name="Rectangle 417"/>
              <p:cNvSpPr>
                <a:spLocks noChangeArrowheads="1"/>
              </p:cNvSpPr>
              <p:nvPr/>
            </p:nvSpPr>
            <p:spPr bwMode="auto">
              <a:xfrm>
                <a:off x="196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38" name="Rectangle 418"/>
              <p:cNvSpPr>
                <a:spLocks noChangeArrowheads="1"/>
              </p:cNvSpPr>
              <p:nvPr/>
            </p:nvSpPr>
            <p:spPr bwMode="auto">
              <a:xfrm>
                <a:off x="211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39" name="Rectangle 419"/>
              <p:cNvSpPr>
                <a:spLocks noChangeArrowheads="1"/>
              </p:cNvSpPr>
              <p:nvPr/>
            </p:nvSpPr>
            <p:spPr bwMode="auto">
              <a:xfrm>
                <a:off x="225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40" name="Rectangle 420"/>
              <p:cNvSpPr>
                <a:spLocks noChangeArrowheads="1"/>
              </p:cNvSpPr>
              <p:nvPr/>
            </p:nvSpPr>
            <p:spPr bwMode="auto">
              <a:xfrm>
                <a:off x="240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41" name="Rectangle 421"/>
              <p:cNvSpPr>
                <a:spLocks noChangeArrowheads="1"/>
              </p:cNvSpPr>
              <p:nvPr/>
            </p:nvSpPr>
            <p:spPr bwMode="auto">
              <a:xfrm>
                <a:off x="254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42" name="Rectangle 422"/>
              <p:cNvSpPr>
                <a:spLocks noChangeArrowheads="1"/>
              </p:cNvSpPr>
              <p:nvPr/>
            </p:nvSpPr>
            <p:spPr bwMode="auto">
              <a:xfrm>
                <a:off x="268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43" name="Rectangle 423"/>
              <p:cNvSpPr>
                <a:spLocks noChangeArrowheads="1"/>
              </p:cNvSpPr>
              <p:nvPr/>
            </p:nvSpPr>
            <p:spPr bwMode="auto">
              <a:xfrm>
                <a:off x="182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44" name="Rectangle 424"/>
              <p:cNvSpPr>
                <a:spLocks noChangeArrowheads="1"/>
              </p:cNvSpPr>
              <p:nvPr/>
            </p:nvSpPr>
            <p:spPr bwMode="auto">
              <a:xfrm>
                <a:off x="196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45" name="Rectangle 425"/>
              <p:cNvSpPr>
                <a:spLocks noChangeArrowheads="1"/>
              </p:cNvSpPr>
              <p:nvPr/>
            </p:nvSpPr>
            <p:spPr bwMode="auto">
              <a:xfrm>
                <a:off x="211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46" name="Rectangle 426"/>
              <p:cNvSpPr>
                <a:spLocks noChangeArrowheads="1"/>
              </p:cNvSpPr>
              <p:nvPr/>
            </p:nvSpPr>
            <p:spPr bwMode="auto">
              <a:xfrm>
                <a:off x="225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47" name="Rectangle 427"/>
              <p:cNvSpPr>
                <a:spLocks noChangeArrowheads="1"/>
              </p:cNvSpPr>
              <p:nvPr/>
            </p:nvSpPr>
            <p:spPr bwMode="auto">
              <a:xfrm>
                <a:off x="240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48" name="Rectangle 428"/>
              <p:cNvSpPr>
                <a:spLocks noChangeArrowheads="1"/>
              </p:cNvSpPr>
              <p:nvPr/>
            </p:nvSpPr>
            <p:spPr bwMode="auto">
              <a:xfrm>
                <a:off x="254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49" name="Rectangle 429"/>
              <p:cNvSpPr>
                <a:spLocks noChangeArrowheads="1"/>
              </p:cNvSpPr>
              <p:nvPr/>
            </p:nvSpPr>
            <p:spPr bwMode="auto">
              <a:xfrm>
                <a:off x="268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97" name="Rectangle 577"/>
              <p:cNvSpPr>
                <a:spLocks noChangeArrowheads="1"/>
              </p:cNvSpPr>
              <p:nvPr/>
            </p:nvSpPr>
            <p:spPr bwMode="auto">
              <a:xfrm>
                <a:off x="182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98" name="Rectangle 578"/>
              <p:cNvSpPr>
                <a:spLocks noChangeArrowheads="1"/>
              </p:cNvSpPr>
              <p:nvPr/>
            </p:nvSpPr>
            <p:spPr bwMode="auto">
              <a:xfrm>
                <a:off x="196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99" name="Rectangle 579"/>
              <p:cNvSpPr>
                <a:spLocks noChangeArrowheads="1"/>
              </p:cNvSpPr>
              <p:nvPr/>
            </p:nvSpPr>
            <p:spPr bwMode="auto">
              <a:xfrm>
                <a:off x="211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0" name="Rectangle 580"/>
              <p:cNvSpPr>
                <a:spLocks noChangeArrowheads="1"/>
              </p:cNvSpPr>
              <p:nvPr/>
            </p:nvSpPr>
            <p:spPr bwMode="auto">
              <a:xfrm>
                <a:off x="225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1" name="Rectangle 581"/>
              <p:cNvSpPr>
                <a:spLocks noChangeArrowheads="1"/>
              </p:cNvSpPr>
              <p:nvPr/>
            </p:nvSpPr>
            <p:spPr bwMode="auto">
              <a:xfrm>
                <a:off x="2400"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902" name="Rectangle 582"/>
              <p:cNvSpPr>
                <a:spLocks noChangeArrowheads="1"/>
              </p:cNvSpPr>
              <p:nvPr/>
            </p:nvSpPr>
            <p:spPr bwMode="auto">
              <a:xfrm>
                <a:off x="254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3" name="Rectangle 583"/>
              <p:cNvSpPr>
                <a:spLocks noChangeArrowheads="1"/>
              </p:cNvSpPr>
              <p:nvPr/>
            </p:nvSpPr>
            <p:spPr bwMode="auto">
              <a:xfrm>
                <a:off x="2688" y="4080"/>
                <a:ext cx="96" cy="96"/>
              </a:xfrm>
              <a:prstGeom prst="rect">
                <a:avLst/>
              </a:prstGeom>
              <a:solidFill>
                <a:srgbClr val="009900"/>
              </a:solidFill>
              <a:ln w="9525" algn="ctr">
                <a:noFill/>
                <a:miter lim="800000"/>
                <a:headEnd/>
                <a:tailEnd/>
              </a:ln>
              <a:effectLst/>
            </p:spPr>
            <p:txBody>
              <a:bodyPr wrap="none" anchor="ctr"/>
              <a:lstStyle/>
              <a:p>
                <a:endParaRPr lang="en-US"/>
              </a:p>
            </p:txBody>
          </p:sp>
        </p:grpSp>
        <p:grpSp>
          <p:nvGrpSpPr>
            <p:cNvPr id="56934" name="Group 614"/>
            <p:cNvGrpSpPr>
              <a:grpSpLocks/>
            </p:cNvGrpSpPr>
            <p:nvPr/>
          </p:nvGrpSpPr>
          <p:grpSpPr bwMode="auto">
            <a:xfrm>
              <a:off x="2928" y="2688"/>
              <a:ext cx="960" cy="1488"/>
              <a:chOff x="2928" y="2688"/>
              <a:chExt cx="960" cy="1488"/>
            </a:xfrm>
          </p:grpSpPr>
          <p:sp>
            <p:nvSpPr>
              <p:cNvPr id="56750" name="Rectangle 430"/>
              <p:cNvSpPr>
                <a:spLocks noChangeArrowheads="1"/>
              </p:cNvSpPr>
              <p:nvPr/>
            </p:nvSpPr>
            <p:spPr bwMode="auto">
              <a:xfrm>
                <a:off x="2928"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51" name="Rectangle 431"/>
              <p:cNvSpPr>
                <a:spLocks noChangeArrowheads="1"/>
              </p:cNvSpPr>
              <p:nvPr/>
            </p:nvSpPr>
            <p:spPr bwMode="auto">
              <a:xfrm>
                <a:off x="3072"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52" name="Rectangle 432"/>
              <p:cNvSpPr>
                <a:spLocks noChangeArrowheads="1"/>
              </p:cNvSpPr>
              <p:nvPr/>
            </p:nvSpPr>
            <p:spPr bwMode="auto">
              <a:xfrm>
                <a:off x="3216"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53" name="Rectangle 433"/>
              <p:cNvSpPr>
                <a:spLocks noChangeArrowheads="1"/>
              </p:cNvSpPr>
              <p:nvPr/>
            </p:nvSpPr>
            <p:spPr bwMode="auto">
              <a:xfrm>
                <a:off x="336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54" name="Rectangle 434"/>
              <p:cNvSpPr>
                <a:spLocks noChangeArrowheads="1"/>
              </p:cNvSpPr>
              <p:nvPr/>
            </p:nvSpPr>
            <p:spPr bwMode="auto">
              <a:xfrm>
                <a:off x="350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55" name="Rectangle 435"/>
              <p:cNvSpPr>
                <a:spLocks noChangeArrowheads="1"/>
              </p:cNvSpPr>
              <p:nvPr/>
            </p:nvSpPr>
            <p:spPr bwMode="auto">
              <a:xfrm>
                <a:off x="364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56" name="Rectangle 436"/>
              <p:cNvSpPr>
                <a:spLocks noChangeArrowheads="1"/>
              </p:cNvSpPr>
              <p:nvPr/>
            </p:nvSpPr>
            <p:spPr bwMode="auto">
              <a:xfrm>
                <a:off x="379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57" name="Rectangle 437"/>
              <p:cNvSpPr>
                <a:spLocks noChangeArrowheads="1"/>
              </p:cNvSpPr>
              <p:nvPr/>
            </p:nvSpPr>
            <p:spPr bwMode="auto">
              <a:xfrm>
                <a:off x="292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58" name="Rectangle 438"/>
              <p:cNvSpPr>
                <a:spLocks noChangeArrowheads="1"/>
              </p:cNvSpPr>
              <p:nvPr/>
            </p:nvSpPr>
            <p:spPr bwMode="auto">
              <a:xfrm>
                <a:off x="307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59" name="Rectangle 439"/>
              <p:cNvSpPr>
                <a:spLocks noChangeArrowheads="1"/>
              </p:cNvSpPr>
              <p:nvPr/>
            </p:nvSpPr>
            <p:spPr bwMode="auto">
              <a:xfrm>
                <a:off x="321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0" name="Rectangle 440"/>
              <p:cNvSpPr>
                <a:spLocks noChangeArrowheads="1"/>
              </p:cNvSpPr>
              <p:nvPr/>
            </p:nvSpPr>
            <p:spPr bwMode="auto">
              <a:xfrm>
                <a:off x="336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1" name="Rectangle 441"/>
              <p:cNvSpPr>
                <a:spLocks noChangeArrowheads="1"/>
              </p:cNvSpPr>
              <p:nvPr/>
            </p:nvSpPr>
            <p:spPr bwMode="auto">
              <a:xfrm>
                <a:off x="350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2" name="Rectangle 442"/>
              <p:cNvSpPr>
                <a:spLocks noChangeArrowheads="1"/>
              </p:cNvSpPr>
              <p:nvPr/>
            </p:nvSpPr>
            <p:spPr bwMode="auto">
              <a:xfrm>
                <a:off x="364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63" name="Rectangle 443"/>
              <p:cNvSpPr>
                <a:spLocks noChangeArrowheads="1"/>
              </p:cNvSpPr>
              <p:nvPr/>
            </p:nvSpPr>
            <p:spPr bwMode="auto">
              <a:xfrm>
                <a:off x="379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4" name="Rectangle 444"/>
              <p:cNvSpPr>
                <a:spLocks noChangeArrowheads="1"/>
              </p:cNvSpPr>
              <p:nvPr/>
            </p:nvSpPr>
            <p:spPr bwMode="auto">
              <a:xfrm>
                <a:off x="292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5" name="Rectangle 445"/>
              <p:cNvSpPr>
                <a:spLocks noChangeArrowheads="1"/>
              </p:cNvSpPr>
              <p:nvPr/>
            </p:nvSpPr>
            <p:spPr bwMode="auto">
              <a:xfrm>
                <a:off x="307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6" name="Rectangle 446"/>
              <p:cNvSpPr>
                <a:spLocks noChangeArrowheads="1"/>
              </p:cNvSpPr>
              <p:nvPr/>
            </p:nvSpPr>
            <p:spPr bwMode="auto">
              <a:xfrm>
                <a:off x="321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7" name="Rectangle 447"/>
              <p:cNvSpPr>
                <a:spLocks noChangeArrowheads="1"/>
              </p:cNvSpPr>
              <p:nvPr/>
            </p:nvSpPr>
            <p:spPr bwMode="auto">
              <a:xfrm>
                <a:off x="336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8" name="Rectangle 448"/>
              <p:cNvSpPr>
                <a:spLocks noChangeArrowheads="1"/>
              </p:cNvSpPr>
              <p:nvPr/>
            </p:nvSpPr>
            <p:spPr bwMode="auto">
              <a:xfrm>
                <a:off x="350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69" name="Rectangle 449"/>
              <p:cNvSpPr>
                <a:spLocks noChangeArrowheads="1"/>
              </p:cNvSpPr>
              <p:nvPr/>
            </p:nvSpPr>
            <p:spPr bwMode="auto">
              <a:xfrm>
                <a:off x="3648"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70" name="Rectangle 450"/>
              <p:cNvSpPr>
                <a:spLocks noChangeArrowheads="1"/>
              </p:cNvSpPr>
              <p:nvPr/>
            </p:nvSpPr>
            <p:spPr bwMode="auto">
              <a:xfrm>
                <a:off x="379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1" name="Rectangle 451"/>
              <p:cNvSpPr>
                <a:spLocks noChangeArrowheads="1"/>
              </p:cNvSpPr>
              <p:nvPr/>
            </p:nvSpPr>
            <p:spPr bwMode="auto">
              <a:xfrm>
                <a:off x="292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2" name="Rectangle 452"/>
              <p:cNvSpPr>
                <a:spLocks noChangeArrowheads="1"/>
              </p:cNvSpPr>
              <p:nvPr/>
            </p:nvSpPr>
            <p:spPr bwMode="auto">
              <a:xfrm>
                <a:off x="307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3" name="Rectangle 453"/>
              <p:cNvSpPr>
                <a:spLocks noChangeArrowheads="1"/>
              </p:cNvSpPr>
              <p:nvPr/>
            </p:nvSpPr>
            <p:spPr bwMode="auto">
              <a:xfrm>
                <a:off x="321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4" name="Rectangle 454"/>
              <p:cNvSpPr>
                <a:spLocks noChangeArrowheads="1"/>
              </p:cNvSpPr>
              <p:nvPr/>
            </p:nvSpPr>
            <p:spPr bwMode="auto">
              <a:xfrm>
                <a:off x="336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5" name="Rectangle 455"/>
              <p:cNvSpPr>
                <a:spLocks noChangeArrowheads="1"/>
              </p:cNvSpPr>
              <p:nvPr/>
            </p:nvSpPr>
            <p:spPr bwMode="auto">
              <a:xfrm>
                <a:off x="350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6" name="Rectangle 456"/>
              <p:cNvSpPr>
                <a:spLocks noChangeArrowheads="1"/>
              </p:cNvSpPr>
              <p:nvPr/>
            </p:nvSpPr>
            <p:spPr bwMode="auto">
              <a:xfrm>
                <a:off x="3648"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77" name="Rectangle 457"/>
              <p:cNvSpPr>
                <a:spLocks noChangeArrowheads="1"/>
              </p:cNvSpPr>
              <p:nvPr/>
            </p:nvSpPr>
            <p:spPr bwMode="auto">
              <a:xfrm>
                <a:off x="379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8" name="Rectangle 458"/>
              <p:cNvSpPr>
                <a:spLocks noChangeArrowheads="1"/>
              </p:cNvSpPr>
              <p:nvPr/>
            </p:nvSpPr>
            <p:spPr bwMode="auto">
              <a:xfrm>
                <a:off x="292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79" name="Rectangle 459"/>
              <p:cNvSpPr>
                <a:spLocks noChangeArrowheads="1"/>
              </p:cNvSpPr>
              <p:nvPr/>
            </p:nvSpPr>
            <p:spPr bwMode="auto">
              <a:xfrm>
                <a:off x="307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0" name="Rectangle 460"/>
              <p:cNvSpPr>
                <a:spLocks noChangeArrowheads="1"/>
              </p:cNvSpPr>
              <p:nvPr/>
            </p:nvSpPr>
            <p:spPr bwMode="auto">
              <a:xfrm>
                <a:off x="321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1" name="Rectangle 461"/>
              <p:cNvSpPr>
                <a:spLocks noChangeArrowheads="1"/>
              </p:cNvSpPr>
              <p:nvPr/>
            </p:nvSpPr>
            <p:spPr bwMode="auto">
              <a:xfrm>
                <a:off x="336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2" name="Rectangle 462"/>
              <p:cNvSpPr>
                <a:spLocks noChangeArrowheads="1"/>
              </p:cNvSpPr>
              <p:nvPr/>
            </p:nvSpPr>
            <p:spPr bwMode="auto">
              <a:xfrm>
                <a:off x="350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3" name="Rectangle 463"/>
              <p:cNvSpPr>
                <a:spLocks noChangeArrowheads="1"/>
              </p:cNvSpPr>
              <p:nvPr/>
            </p:nvSpPr>
            <p:spPr bwMode="auto">
              <a:xfrm>
                <a:off x="3648"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84" name="Rectangle 464"/>
              <p:cNvSpPr>
                <a:spLocks noChangeArrowheads="1"/>
              </p:cNvSpPr>
              <p:nvPr/>
            </p:nvSpPr>
            <p:spPr bwMode="auto">
              <a:xfrm>
                <a:off x="379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5" name="Rectangle 465"/>
              <p:cNvSpPr>
                <a:spLocks noChangeArrowheads="1"/>
              </p:cNvSpPr>
              <p:nvPr/>
            </p:nvSpPr>
            <p:spPr bwMode="auto">
              <a:xfrm>
                <a:off x="292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6" name="Rectangle 466"/>
              <p:cNvSpPr>
                <a:spLocks noChangeArrowheads="1"/>
              </p:cNvSpPr>
              <p:nvPr/>
            </p:nvSpPr>
            <p:spPr bwMode="auto">
              <a:xfrm>
                <a:off x="307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7" name="Rectangle 467"/>
              <p:cNvSpPr>
                <a:spLocks noChangeArrowheads="1"/>
              </p:cNvSpPr>
              <p:nvPr/>
            </p:nvSpPr>
            <p:spPr bwMode="auto">
              <a:xfrm>
                <a:off x="321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8" name="Rectangle 468"/>
              <p:cNvSpPr>
                <a:spLocks noChangeArrowheads="1"/>
              </p:cNvSpPr>
              <p:nvPr/>
            </p:nvSpPr>
            <p:spPr bwMode="auto">
              <a:xfrm>
                <a:off x="336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89" name="Rectangle 469"/>
              <p:cNvSpPr>
                <a:spLocks noChangeArrowheads="1"/>
              </p:cNvSpPr>
              <p:nvPr/>
            </p:nvSpPr>
            <p:spPr bwMode="auto">
              <a:xfrm>
                <a:off x="350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90" name="Rectangle 470"/>
              <p:cNvSpPr>
                <a:spLocks noChangeArrowheads="1"/>
              </p:cNvSpPr>
              <p:nvPr/>
            </p:nvSpPr>
            <p:spPr bwMode="auto">
              <a:xfrm>
                <a:off x="3648"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91" name="Rectangle 471"/>
              <p:cNvSpPr>
                <a:spLocks noChangeArrowheads="1"/>
              </p:cNvSpPr>
              <p:nvPr/>
            </p:nvSpPr>
            <p:spPr bwMode="auto">
              <a:xfrm>
                <a:off x="379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92" name="Rectangle 472"/>
              <p:cNvSpPr>
                <a:spLocks noChangeArrowheads="1"/>
              </p:cNvSpPr>
              <p:nvPr/>
            </p:nvSpPr>
            <p:spPr bwMode="auto">
              <a:xfrm>
                <a:off x="292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93" name="Rectangle 473"/>
              <p:cNvSpPr>
                <a:spLocks noChangeArrowheads="1"/>
              </p:cNvSpPr>
              <p:nvPr/>
            </p:nvSpPr>
            <p:spPr bwMode="auto">
              <a:xfrm>
                <a:off x="3072"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94" name="Rectangle 474"/>
              <p:cNvSpPr>
                <a:spLocks noChangeArrowheads="1"/>
              </p:cNvSpPr>
              <p:nvPr/>
            </p:nvSpPr>
            <p:spPr bwMode="auto">
              <a:xfrm>
                <a:off x="321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95" name="Rectangle 475"/>
              <p:cNvSpPr>
                <a:spLocks noChangeArrowheads="1"/>
              </p:cNvSpPr>
              <p:nvPr/>
            </p:nvSpPr>
            <p:spPr bwMode="auto">
              <a:xfrm>
                <a:off x="336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96" name="Rectangle 476"/>
              <p:cNvSpPr>
                <a:spLocks noChangeArrowheads="1"/>
              </p:cNvSpPr>
              <p:nvPr/>
            </p:nvSpPr>
            <p:spPr bwMode="auto">
              <a:xfrm>
                <a:off x="350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97" name="Rectangle 477"/>
              <p:cNvSpPr>
                <a:spLocks noChangeArrowheads="1"/>
              </p:cNvSpPr>
              <p:nvPr/>
            </p:nvSpPr>
            <p:spPr bwMode="auto">
              <a:xfrm>
                <a:off x="3648"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798" name="Rectangle 478"/>
              <p:cNvSpPr>
                <a:spLocks noChangeArrowheads="1"/>
              </p:cNvSpPr>
              <p:nvPr/>
            </p:nvSpPr>
            <p:spPr bwMode="auto">
              <a:xfrm>
                <a:off x="379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799" name="Rectangle 479"/>
              <p:cNvSpPr>
                <a:spLocks noChangeArrowheads="1"/>
              </p:cNvSpPr>
              <p:nvPr/>
            </p:nvSpPr>
            <p:spPr bwMode="auto">
              <a:xfrm>
                <a:off x="292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00" name="Rectangle 480"/>
              <p:cNvSpPr>
                <a:spLocks noChangeArrowheads="1"/>
              </p:cNvSpPr>
              <p:nvPr/>
            </p:nvSpPr>
            <p:spPr bwMode="auto">
              <a:xfrm>
                <a:off x="3072"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01" name="Rectangle 481"/>
              <p:cNvSpPr>
                <a:spLocks noChangeArrowheads="1"/>
              </p:cNvSpPr>
              <p:nvPr/>
            </p:nvSpPr>
            <p:spPr bwMode="auto">
              <a:xfrm>
                <a:off x="321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02" name="Rectangle 482"/>
              <p:cNvSpPr>
                <a:spLocks noChangeArrowheads="1"/>
              </p:cNvSpPr>
              <p:nvPr/>
            </p:nvSpPr>
            <p:spPr bwMode="auto">
              <a:xfrm>
                <a:off x="336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03" name="Rectangle 483"/>
              <p:cNvSpPr>
                <a:spLocks noChangeArrowheads="1"/>
              </p:cNvSpPr>
              <p:nvPr/>
            </p:nvSpPr>
            <p:spPr bwMode="auto">
              <a:xfrm>
                <a:off x="350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04" name="Rectangle 484"/>
              <p:cNvSpPr>
                <a:spLocks noChangeArrowheads="1"/>
              </p:cNvSpPr>
              <p:nvPr/>
            </p:nvSpPr>
            <p:spPr bwMode="auto">
              <a:xfrm>
                <a:off x="364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05" name="Rectangle 485"/>
              <p:cNvSpPr>
                <a:spLocks noChangeArrowheads="1"/>
              </p:cNvSpPr>
              <p:nvPr/>
            </p:nvSpPr>
            <p:spPr bwMode="auto">
              <a:xfrm>
                <a:off x="379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06" name="Rectangle 486"/>
              <p:cNvSpPr>
                <a:spLocks noChangeArrowheads="1"/>
              </p:cNvSpPr>
              <p:nvPr/>
            </p:nvSpPr>
            <p:spPr bwMode="auto">
              <a:xfrm>
                <a:off x="292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07" name="Rectangle 487"/>
              <p:cNvSpPr>
                <a:spLocks noChangeArrowheads="1"/>
              </p:cNvSpPr>
              <p:nvPr/>
            </p:nvSpPr>
            <p:spPr bwMode="auto">
              <a:xfrm>
                <a:off x="3072"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08" name="Rectangle 488"/>
              <p:cNvSpPr>
                <a:spLocks noChangeArrowheads="1"/>
              </p:cNvSpPr>
              <p:nvPr/>
            </p:nvSpPr>
            <p:spPr bwMode="auto">
              <a:xfrm>
                <a:off x="321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09" name="Rectangle 489"/>
              <p:cNvSpPr>
                <a:spLocks noChangeArrowheads="1"/>
              </p:cNvSpPr>
              <p:nvPr/>
            </p:nvSpPr>
            <p:spPr bwMode="auto">
              <a:xfrm>
                <a:off x="336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10" name="Rectangle 490"/>
              <p:cNvSpPr>
                <a:spLocks noChangeArrowheads="1"/>
              </p:cNvSpPr>
              <p:nvPr/>
            </p:nvSpPr>
            <p:spPr bwMode="auto">
              <a:xfrm>
                <a:off x="350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11" name="Rectangle 491"/>
              <p:cNvSpPr>
                <a:spLocks noChangeArrowheads="1"/>
              </p:cNvSpPr>
              <p:nvPr/>
            </p:nvSpPr>
            <p:spPr bwMode="auto">
              <a:xfrm>
                <a:off x="364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12" name="Rectangle 492"/>
              <p:cNvSpPr>
                <a:spLocks noChangeArrowheads="1"/>
              </p:cNvSpPr>
              <p:nvPr/>
            </p:nvSpPr>
            <p:spPr bwMode="auto">
              <a:xfrm>
                <a:off x="3792"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4" name="Rectangle 584"/>
              <p:cNvSpPr>
                <a:spLocks noChangeArrowheads="1"/>
              </p:cNvSpPr>
              <p:nvPr/>
            </p:nvSpPr>
            <p:spPr bwMode="auto">
              <a:xfrm>
                <a:off x="292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5" name="Rectangle 585"/>
              <p:cNvSpPr>
                <a:spLocks noChangeArrowheads="1"/>
              </p:cNvSpPr>
              <p:nvPr/>
            </p:nvSpPr>
            <p:spPr bwMode="auto">
              <a:xfrm>
                <a:off x="307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6" name="Rectangle 586"/>
              <p:cNvSpPr>
                <a:spLocks noChangeArrowheads="1"/>
              </p:cNvSpPr>
              <p:nvPr/>
            </p:nvSpPr>
            <p:spPr bwMode="auto">
              <a:xfrm>
                <a:off x="321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7" name="Rectangle 587"/>
              <p:cNvSpPr>
                <a:spLocks noChangeArrowheads="1"/>
              </p:cNvSpPr>
              <p:nvPr/>
            </p:nvSpPr>
            <p:spPr bwMode="auto">
              <a:xfrm>
                <a:off x="336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8" name="Rectangle 588"/>
              <p:cNvSpPr>
                <a:spLocks noChangeArrowheads="1"/>
              </p:cNvSpPr>
              <p:nvPr/>
            </p:nvSpPr>
            <p:spPr bwMode="auto">
              <a:xfrm>
                <a:off x="350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09" name="Rectangle 589"/>
              <p:cNvSpPr>
                <a:spLocks noChangeArrowheads="1"/>
              </p:cNvSpPr>
              <p:nvPr/>
            </p:nvSpPr>
            <p:spPr bwMode="auto">
              <a:xfrm>
                <a:off x="3648"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910" name="Rectangle 590"/>
              <p:cNvSpPr>
                <a:spLocks noChangeArrowheads="1"/>
              </p:cNvSpPr>
              <p:nvPr/>
            </p:nvSpPr>
            <p:spPr bwMode="auto">
              <a:xfrm>
                <a:off x="3792" y="4080"/>
                <a:ext cx="96" cy="96"/>
              </a:xfrm>
              <a:prstGeom prst="rect">
                <a:avLst/>
              </a:prstGeom>
              <a:solidFill>
                <a:srgbClr val="009900"/>
              </a:solidFill>
              <a:ln w="9525" algn="ctr">
                <a:noFill/>
                <a:miter lim="800000"/>
                <a:headEnd/>
                <a:tailEnd/>
              </a:ln>
              <a:effectLst/>
            </p:spPr>
            <p:txBody>
              <a:bodyPr wrap="none" anchor="ctr"/>
              <a:lstStyle/>
              <a:p>
                <a:endParaRPr lang="en-US"/>
              </a:p>
            </p:txBody>
          </p:sp>
        </p:grpSp>
        <p:grpSp>
          <p:nvGrpSpPr>
            <p:cNvPr id="56938" name="Group 618"/>
            <p:cNvGrpSpPr>
              <a:grpSpLocks/>
            </p:cNvGrpSpPr>
            <p:nvPr/>
          </p:nvGrpSpPr>
          <p:grpSpPr bwMode="auto">
            <a:xfrm>
              <a:off x="4032" y="2688"/>
              <a:ext cx="960" cy="1488"/>
              <a:chOff x="4032" y="2688"/>
              <a:chExt cx="960" cy="1488"/>
            </a:xfrm>
          </p:grpSpPr>
          <p:sp>
            <p:nvSpPr>
              <p:cNvPr id="56813" name="Rectangle 493"/>
              <p:cNvSpPr>
                <a:spLocks noChangeArrowheads="1"/>
              </p:cNvSpPr>
              <p:nvPr/>
            </p:nvSpPr>
            <p:spPr bwMode="auto">
              <a:xfrm>
                <a:off x="403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14" name="Rectangle 494"/>
              <p:cNvSpPr>
                <a:spLocks noChangeArrowheads="1"/>
              </p:cNvSpPr>
              <p:nvPr/>
            </p:nvSpPr>
            <p:spPr bwMode="auto">
              <a:xfrm>
                <a:off x="417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15" name="Rectangle 495"/>
              <p:cNvSpPr>
                <a:spLocks noChangeArrowheads="1"/>
              </p:cNvSpPr>
              <p:nvPr/>
            </p:nvSpPr>
            <p:spPr bwMode="auto">
              <a:xfrm>
                <a:off x="432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16" name="Rectangle 496"/>
              <p:cNvSpPr>
                <a:spLocks noChangeArrowheads="1"/>
              </p:cNvSpPr>
              <p:nvPr/>
            </p:nvSpPr>
            <p:spPr bwMode="auto">
              <a:xfrm>
                <a:off x="4464"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17" name="Rectangle 497"/>
              <p:cNvSpPr>
                <a:spLocks noChangeArrowheads="1"/>
              </p:cNvSpPr>
              <p:nvPr/>
            </p:nvSpPr>
            <p:spPr bwMode="auto">
              <a:xfrm>
                <a:off x="4608"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18" name="Rectangle 498"/>
              <p:cNvSpPr>
                <a:spLocks noChangeArrowheads="1"/>
              </p:cNvSpPr>
              <p:nvPr/>
            </p:nvSpPr>
            <p:spPr bwMode="auto">
              <a:xfrm>
                <a:off x="475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19" name="Rectangle 499"/>
              <p:cNvSpPr>
                <a:spLocks noChangeArrowheads="1"/>
              </p:cNvSpPr>
              <p:nvPr/>
            </p:nvSpPr>
            <p:spPr bwMode="auto">
              <a:xfrm>
                <a:off x="489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20" name="Rectangle 500"/>
              <p:cNvSpPr>
                <a:spLocks noChangeArrowheads="1"/>
              </p:cNvSpPr>
              <p:nvPr/>
            </p:nvSpPr>
            <p:spPr bwMode="auto">
              <a:xfrm>
                <a:off x="403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21" name="Rectangle 501"/>
              <p:cNvSpPr>
                <a:spLocks noChangeArrowheads="1"/>
              </p:cNvSpPr>
              <p:nvPr/>
            </p:nvSpPr>
            <p:spPr bwMode="auto">
              <a:xfrm>
                <a:off x="4176"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22" name="Rectangle 502"/>
              <p:cNvSpPr>
                <a:spLocks noChangeArrowheads="1"/>
              </p:cNvSpPr>
              <p:nvPr/>
            </p:nvSpPr>
            <p:spPr bwMode="auto">
              <a:xfrm>
                <a:off x="432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23" name="Rectangle 503"/>
              <p:cNvSpPr>
                <a:spLocks noChangeArrowheads="1"/>
              </p:cNvSpPr>
              <p:nvPr/>
            </p:nvSpPr>
            <p:spPr bwMode="auto">
              <a:xfrm>
                <a:off x="446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24" name="Rectangle 504"/>
              <p:cNvSpPr>
                <a:spLocks noChangeArrowheads="1"/>
              </p:cNvSpPr>
              <p:nvPr/>
            </p:nvSpPr>
            <p:spPr bwMode="auto">
              <a:xfrm>
                <a:off x="460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25" name="Rectangle 505"/>
              <p:cNvSpPr>
                <a:spLocks noChangeArrowheads="1"/>
              </p:cNvSpPr>
              <p:nvPr/>
            </p:nvSpPr>
            <p:spPr bwMode="auto">
              <a:xfrm>
                <a:off x="475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26" name="Rectangle 506"/>
              <p:cNvSpPr>
                <a:spLocks noChangeArrowheads="1"/>
              </p:cNvSpPr>
              <p:nvPr/>
            </p:nvSpPr>
            <p:spPr bwMode="auto">
              <a:xfrm>
                <a:off x="489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27" name="Rectangle 507"/>
              <p:cNvSpPr>
                <a:spLocks noChangeArrowheads="1"/>
              </p:cNvSpPr>
              <p:nvPr/>
            </p:nvSpPr>
            <p:spPr bwMode="auto">
              <a:xfrm>
                <a:off x="403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28" name="Rectangle 508"/>
              <p:cNvSpPr>
                <a:spLocks noChangeArrowheads="1"/>
              </p:cNvSpPr>
              <p:nvPr/>
            </p:nvSpPr>
            <p:spPr bwMode="auto">
              <a:xfrm>
                <a:off x="4176"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29" name="Rectangle 509"/>
              <p:cNvSpPr>
                <a:spLocks noChangeArrowheads="1"/>
              </p:cNvSpPr>
              <p:nvPr/>
            </p:nvSpPr>
            <p:spPr bwMode="auto">
              <a:xfrm>
                <a:off x="432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30" name="Rectangle 510"/>
              <p:cNvSpPr>
                <a:spLocks noChangeArrowheads="1"/>
              </p:cNvSpPr>
              <p:nvPr/>
            </p:nvSpPr>
            <p:spPr bwMode="auto">
              <a:xfrm>
                <a:off x="446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31" name="Rectangle 511"/>
              <p:cNvSpPr>
                <a:spLocks noChangeArrowheads="1"/>
              </p:cNvSpPr>
              <p:nvPr/>
            </p:nvSpPr>
            <p:spPr bwMode="auto">
              <a:xfrm>
                <a:off x="460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32" name="Rectangle 512"/>
              <p:cNvSpPr>
                <a:spLocks noChangeArrowheads="1"/>
              </p:cNvSpPr>
              <p:nvPr/>
            </p:nvSpPr>
            <p:spPr bwMode="auto">
              <a:xfrm>
                <a:off x="475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33" name="Rectangle 513"/>
              <p:cNvSpPr>
                <a:spLocks noChangeArrowheads="1"/>
              </p:cNvSpPr>
              <p:nvPr/>
            </p:nvSpPr>
            <p:spPr bwMode="auto">
              <a:xfrm>
                <a:off x="489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34" name="Rectangle 514"/>
              <p:cNvSpPr>
                <a:spLocks noChangeArrowheads="1"/>
              </p:cNvSpPr>
              <p:nvPr/>
            </p:nvSpPr>
            <p:spPr bwMode="auto">
              <a:xfrm>
                <a:off x="403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35" name="Rectangle 515"/>
              <p:cNvSpPr>
                <a:spLocks noChangeArrowheads="1"/>
              </p:cNvSpPr>
              <p:nvPr/>
            </p:nvSpPr>
            <p:spPr bwMode="auto">
              <a:xfrm>
                <a:off x="4176"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36" name="Rectangle 516"/>
              <p:cNvSpPr>
                <a:spLocks noChangeArrowheads="1"/>
              </p:cNvSpPr>
              <p:nvPr/>
            </p:nvSpPr>
            <p:spPr bwMode="auto">
              <a:xfrm>
                <a:off x="4320"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37" name="Rectangle 517"/>
              <p:cNvSpPr>
                <a:spLocks noChangeArrowheads="1"/>
              </p:cNvSpPr>
              <p:nvPr/>
            </p:nvSpPr>
            <p:spPr bwMode="auto">
              <a:xfrm>
                <a:off x="446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38" name="Rectangle 518"/>
              <p:cNvSpPr>
                <a:spLocks noChangeArrowheads="1"/>
              </p:cNvSpPr>
              <p:nvPr/>
            </p:nvSpPr>
            <p:spPr bwMode="auto">
              <a:xfrm>
                <a:off x="460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39" name="Rectangle 519"/>
              <p:cNvSpPr>
                <a:spLocks noChangeArrowheads="1"/>
              </p:cNvSpPr>
              <p:nvPr/>
            </p:nvSpPr>
            <p:spPr bwMode="auto">
              <a:xfrm>
                <a:off x="475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0" name="Rectangle 520"/>
              <p:cNvSpPr>
                <a:spLocks noChangeArrowheads="1"/>
              </p:cNvSpPr>
              <p:nvPr/>
            </p:nvSpPr>
            <p:spPr bwMode="auto">
              <a:xfrm>
                <a:off x="489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1" name="Rectangle 521"/>
              <p:cNvSpPr>
                <a:spLocks noChangeArrowheads="1"/>
              </p:cNvSpPr>
              <p:nvPr/>
            </p:nvSpPr>
            <p:spPr bwMode="auto">
              <a:xfrm>
                <a:off x="403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2" name="Rectangle 522"/>
              <p:cNvSpPr>
                <a:spLocks noChangeArrowheads="1"/>
              </p:cNvSpPr>
              <p:nvPr/>
            </p:nvSpPr>
            <p:spPr bwMode="auto">
              <a:xfrm>
                <a:off x="4176"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43" name="Rectangle 523"/>
              <p:cNvSpPr>
                <a:spLocks noChangeArrowheads="1"/>
              </p:cNvSpPr>
              <p:nvPr/>
            </p:nvSpPr>
            <p:spPr bwMode="auto">
              <a:xfrm>
                <a:off x="4320"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44" name="Rectangle 524"/>
              <p:cNvSpPr>
                <a:spLocks noChangeArrowheads="1"/>
              </p:cNvSpPr>
              <p:nvPr/>
            </p:nvSpPr>
            <p:spPr bwMode="auto">
              <a:xfrm>
                <a:off x="446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5" name="Rectangle 525"/>
              <p:cNvSpPr>
                <a:spLocks noChangeArrowheads="1"/>
              </p:cNvSpPr>
              <p:nvPr/>
            </p:nvSpPr>
            <p:spPr bwMode="auto">
              <a:xfrm>
                <a:off x="460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6" name="Rectangle 526"/>
              <p:cNvSpPr>
                <a:spLocks noChangeArrowheads="1"/>
              </p:cNvSpPr>
              <p:nvPr/>
            </p:nvSpPr>
            <p:spPr bwMode="auto">
              <a:xfrm>
                <a:off x="475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7" name="Rectangle 527"/>
              <p:cNvSpPr>
                <a:spLocks noChangeArrowheads="1"/>
              </p:cNvSpPr>
              <p:nvPr/>
            </p:nvSpPr>
            <p:spPr bwMode="auto">
              <a:xfrm>
                <a:off x="489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8" name="Rectangle 528"/>
              <p:cNvSpPr>
                <a:spLocks noChangeArrowheads="1"/>
              </p:cNvSpPr>
              <p:nvPr/>
            </p:nvSpPr>
            <p:spPr bwMode="auto">
              <a:xfrm>
                <a:off x="403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49" name="Rectangle 529"/>
              <p:cNvSpPr>
                <a:spLocks noChangeArrowheads="1"/>
              </p:cNvSpPr>
              <p:nvPr/>
            </p:nvSpPr>
            <p:spPr bwMode="auto">
              <a:xfrm>
                <a:off x="4176"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50" name="Rectangle 530"/>
              <p:cNvSpPr>
                <a:spLocks noChangeArrowheads="1"/>
              </p:cNvSpPr>
              <p:nvPr/>
            </p:nvSpPr>
            <p:spPr bwMode="auto">
              <a:xfrm>
                <a:off x="432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51" name="Rectangle 531"/>
              <p:cNvSpPr>
                <a:spLocks noChangeArrowheads="1"/>
              </p:cNvSpPr>
              <p:nvPr/>
            </p:nvSpPr>
            <p:spPr bwMode="auto">
              <a:xfrm>
                <a:off x="446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52" name="Rectangle 532"/>
              <p:cNvSpPr>
                <a:spLocks noChangeArrowheads="1"/>
              </p:cNvSpPr>
              <p:nvPr/>
            </p:nvSpPr>
            <p:spPr bwMode="auto">
              <a:xfrm>
                <a:off x="460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53" name="Rectangle 533"/>
              <p:cNvSpPr>
                <a:spLocks noChangeArrowheads="1"/>
              </p:cNvSpPr>
              <p:nvPr/>
            </p:nvSpPr>
            <p:spPr bwMode="auto">
              <a:xfrm>
                <a:off x="475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54" name="Rectangle 534"/>
              <p:cNvSpPr>
                <a:spLocks noChangeArrowheads="1"/>
              </p:cNvSpPr>
              <p:nvPr/>
            </p:nvSpPr>
            <p:spPr bwMode="auto">
              <a:xfrm>
                <a:off x="489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55" name="Rectangle 535"/>
              <p:cNvSpPr>
                <a:spLocks noChangeArrowheads="1"/>
              </p:cNvSpPr>
              <p:nvPr/>
            </p:nvSpPr>
            <p:spPr bwMode="auto">
              <a:xfrm>
                <a:off x="403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56" name="Rectangle 536"/>
              <p:cNvSpPr>
                <a:spLocks noChangeArrowheads="1"/>
              </p:cNvSpPr>
              <p:nvPr/>
            </p:nvSpPr>
            <p:spPr bwMode="auto">
              <a:xfrm>
                <a:off x="4176"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57" name="Rectangle 537"/>
              <p:cNvSpPr>
                <a:spLocks noChangeArrowheads="1"/>
              </p:cNvSpPr>
              <p:nvPr/>
            </p:nvSpPr>
            <p:spPr bwMode="auto">
              <a:xfrm>
                <a:off x="432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58" name="Rectangle 538"/>
              <p:cNvSpPr>
                <a:spLocks noChangeArrowheads="1"/>
              </p:cNvSpPr>
              <p:nvPr/>
            </p:nvSpPr>
            <p:spPr bwMode="auto">
              <a:xfrm>
                <a:off x="446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59" name="Rectangle 539"/>
              <p:cNvSpPr>
                <a:spLocks noChangeArrowheads="1"/>
              </p:cNvSpPr>
              <p:nvPr/>
            </p:nvSpPr>
            <p:spPr bwMode="auto">
              <a:xfrm>
                <a:off x="4608"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60" name="Rectangle 540"/>
              <p:cNvSpPr>
                <a:spLocks noChangeArrowheads="1"/>
              </p:cNvSpPr>
              <p:nvPr/>
            </p:nvSpPr>
            <p:spPr bwMode="auto">
              <a:xfrm>
                <a:off x="475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61" name="Rectangle 541"/>
              <p:cNvSpPr>
                <a:spLocks noChangeArrowheads="1"/>
              </p:cNvSpPr>
              <p:nvPr/>
            </p:nvSpPr>
            <p:spPr bwMode="auto">
              <a:xfrm>
                <a:off x="489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62" name="Rectangle 542"/>
              <p:cNvSpPr>
                <a:spLocks noChangeArrowheads="1"/>
              </p:cNvSpPr>
              <p:nvPr/>
            </p:nvSpPr>
            <p:spPr bwMode="auto">
              <a:xfrm>
                <a:off x="403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63" name="Rectangle 543"/>
              <p:cNvSpPr>
                <a:spLocks noChangeArrowheads="1"/>
              </p:cNvSpPr>
              <p:nvPr/>
            </p:nvSpPr>
            <p:spPr bwMode="auto">
              <a:xfrm>
                <a:off x="4176"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64" name="Rectangle 544"/>
              <p:cNvSpPr>
                <a:spLocks noChangeArrowheads="1"/>
              </p:cNvSpPr>
              <p:nvPr/>
            </p:nvSpPr>
            <p:spPr bwMode="auto">
              <a:xfrm>
                <a:off x="432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65" name="Rectangle 545"/>
              <p:cNvSpPr>
                <a:spLocks noChangeArrowheads="1"/>
              </p:cNvSpPr>
              <p:nvPr/>
            </p:nvSpPr>
            <p:spPr bwMode="auto">
              <a:xfrm>
                <a:off x="446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66" name="Rectangle 546"/>
              <p:cNvSpPr>
                <a:spLocks noChangeArrowheads="1"/>
              </p:cNvSpPr>
              <p:nvPr/>
            </p:nvSpPr>
            <p:spPr bwMode="auto">
              <a:xfrm>
                <a:off x="460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67" name="Rectangle 547"/>
              <p:cNvSpPr>
                <a:spLocks noChangeArrowheads="1"/>
              </p:cNvSpPr>
              <p:nvPr/>
            </p:nvSpPr>
            <p:spPr bwMode="auto">
              <a:xfrm>
                <a:off x="4752"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68" name="Rectangle 548"/>
              <p:cNvSpPr>
                <a:spLocks noChangeArrowheads="1"/>
              </p:cNvSpPr>
              <p:nvPr/>
            </p:nvSpPr>
            <p:spPr bwMode="auto">
              <a:xfrm>
                <a:off x="489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69" name="Rectangle 549"/>
              <p:cNvSpPr>
                <a:spLocks noChangeArrowheads="1"/>
              </p:cNvSpPr>
              <p:nvPr/>
            </p:nvSpPr>
            <p:spPr bwMode="auto">
              <a:xfrm>
                <a:off x="403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70" name="Rectangle 550"/>
              <p:cNvSpPr>
                <a:spLocks noChangeArrowheads="1"/>
              </p:cNvSpPr>
              <p:nvPr/>
            </p:nvSpPr>
            <p:spPr bwMode="auto">
              <a:xfrm>
                <a:off x="417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71" name="Rectangle 551"/>
              <p:cNvSpPr>
                <a:spLocks noChangeArrowheads="1"/>
              </p:cNvSpPr>
              <p:nvPr/>
            </p:nvSpPr>
            <p:spPr bwMode="auto">
              <a:xfrm>
                <a:off x="432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72" name="Rectangle 552"/>
              <p:cNvSpPr>
                <a:spLocks noChangeArrowheads="1"/>
              </p:cNvSpPr>
              <p:nvPr/>
            </p:nvSpPr>
            <p:spPr bwMode="auto">
              <a:xfrm>
                <a:off x="4464"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73" name="Rectangle 553"/>
              <p:cNvSpPr>
                <a:spLocks noChangeArrowheads="1"/>
              </p:cNvSpPr>
              <p:nvPr/>
            </p:nvSpPr>
            <p:spPr bwMode="auto">
              <a:xfrm>
                <a:off x="460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874" name="Rectangle 554"/>
              <p:cNvSpPr>
                <a:spLocks noChangeArrowheads="1"/>
              </p:cNvSpPr>
              <p:nvPr/>
            </p:nvSpPr>
            <p:spPr bwMode="auto">
              <a:xfrm>
                <a:off x="475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875" name="Rectangle 555"/>
              <p:cNvSpPr>
                <a:spLocks noChangeArrowheads="1"/>
              </p:cNvSpPr>
              <p:nvPr/>
            </p:nvSpPr>
            <p:spPr bwMode="auto">
              <a:xfrm>
                <a:off x="489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911" name="Rectangle 591"/>
              <p:cNvSpPr>
                <a:spLocks noChangeArrowheads="1"/>
              </p:cNvSpPr>
              <p:nvPr/>
            </p:nvSpPr>
            <p:spPr bwMode="auto">
              <a:xfrm>
                <a:off x="403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2" name="Rectangle 592"/>
              <p:cNvSpPr>
                <a:spLocks noChangeArrowheads="1"/>
              </p:cNvSpPr>
              <p:nvPr/>
            </p:nvSpPr>
            <p:spPr bwMode="auto">
              <a:xfrm>
                <a:off x="417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3" name="Rectangle 593"/>
              <p:cNvSpPr>
                <a:spLocks noChangeArrowheads="1"/>
              </p:cNvSpPr>
              <p:nvPr/>
            </p:nvSpPr>
            <p:spPr bwMode="auto">
              <a:xfrm>
                <a:off x="432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4" name="Rectangle 594"/>
              <p:cNvSpPr>
                <a:spLocks noChangeArrowheads="1"/>
              </p:cNvSpPr>
              <p:nvPr/>
            </p:nvSpPr>
            <p:spPr bwMode="auto">
              <a:xfrm>
                <a:off x="446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5" name="Rectangle 595"/>
              <p:cNvSpPr>
                <a:spLocks noChangeArrowheads="1"/>
              </p:cNvSpPr>
              <p:nvPr/>
            </p:nvSpPr>
            <p:spPr bwMode="auto">
              <a:xfrm>
                <a:off x="460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6" name="Rectangle 596"/>
              <p:cNvSpPr>
                <a:spLocks noChangeArrowheads="1"/>
              </p:cNvSpPr>
              <p:nvPr/>
            </p:nvSpPr>
            <p:spPr bwMode="auto">
              <a:xfrm>
                <a:off x="475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7" name="Rectangle 597"/>
              <p:cNvSpPr>
                <a:spLocks noChangeArrowheads="1"/>
              </p:cNvSpPr>
              <p:nvPr/>
            </p:nvSpPr>
            <p:spPr bwMode="auto">
              <a:xfrm>
                <a:off x="4896" y="4080"/>
                <a:ext cx="96" cy="96"/>
              </a:xfrm>
              <a:prstGeom prst="rect">
                <a:avLst/>
              </a:prstGeom>
              <a:solidFill>
                <a:srgbClr val="FF0000"/>
              </a:solidFill>
              <a:ln w="9525" algn="ctr">
                <a:noFill/>
                <a:miter lim="800000"/>
                <a:headEnd/>
                <a:tailEnd/>
              </a:ln>
              <a:effectLst/>
            </p:spPr>
            <p:txBody>
              <a:bodyPr wrap="none" anchor="ctr"/>
              <a:lstStyle/>
              <a:p>
                <a:endParaRPr lang="en-US"/>
              </a:p>
            </p:txBody>
          </p:sp>
        </p:grpSp>
        <p:grpSp>
          <p:nvGrpSpPr>
            <p:cNvPr id="56932" name="Group 612"/>
            <p:cNvGrpSpPr>
              <a:grpSpLocks/>
            </p:cNvGrpSpPr>
            <p:nvPr/>
          </p:nvGrpSpPr>
          <p:grpSpPr bwMode="auto">
            <a:xfrm>
              <a:off x="720" y="2688"/>
              <a:ext cx="960" cy="1488"/>
              <a:chOff x="720" y="2688"/>
              <a:chExt cx="960" cy="1488"/>
            </a:xfrm>
          </p:grpSpPr>
          <p:sp>
            <p:nvSpPr>
              <p:cNvPr id="56624" name="Rectangle 304"/>
              <p:cNvSpPr>
                <a:spLocks noChangeArrowheads="1"/>
              </p:cNvSpPr>
              <p:nvPr/>
            </p:nvSpPr>
            <p:spPr bwMode="auto">
              <a:xfrm>
                <a:off x="72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5" name="Rectangle 305"/>
              <p:cNvSpPr>
                <a:spLocks noChangeArrowheads="1"/>
              </p:cNvSpPr>
              <p:nvPr/>
            </p:nvSpPr>
            <p:spPr bwMode="auto">
              <a:xfrm>
                <a:off x="86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6" name="Rectangle 306"/>
              <p:cNvSpPr>
                <a:spLocks noChangeArrowheads="1"/>
              </p:cNvSpPr>
              <p:nvPr/>
            </p:nvSpPr>
            <p:spPr bwMode="auto">
              <a:xfrm>
                <a:off x="100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7" name="Rectangle 307"/>
              <p:cNvSpPr>
                <a:spLocks noChangeArrowheads="1"/>
              </p:cNvSpPr>
              <p:nvPr/>
            </p:nvSpPr>
            <p:spPr bwMode="auto">
              <a:xfrm>
                <a:off x="115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8" name="Rectangle 308"/>
              <p:cNvSpPr>
                <a:spLocks noChangeArrowheads="1"/>
              </p:cNvSpPr>
              <p:nvPr/>
            </p:nvSpPr>
            <p:spPr bwMode="auto">
              <a:xfrm>
                <a:off x="129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29" name="Rectangle 309"/>
              <p:cNvSpPr>
                <a:spLocks noChangeArrowheads="1"/>
              </p:cNvSpPr>
              <p:nvPr/>
            </p:nvSpPr>
            <p:spPr bwMode="auto">
              <a:xfrm>
                <a:off x="144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30" name="Rectangle 310"/>
              <p:cNvSpPr>
                <a:spLocks noChangeArrowheads="1"/>
              </p:cNvSpPr>
              <p:nvPr/>
            </p:nvSpPr>
            <p:spPr bwMode="auto">
              <a:xfrm>
                <a:off x="1584"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31" name="Rectangle 311"/>
              <p:cNvSpPr>
                <a:spLocks noChangeArrowheads="1"/>
              </p:cNvSpPr>
              <p:nvPr/>
            </p:nvSpPr>
            <p:spPr bwMode="auto">
              <a:xfrm>
                <a:off x="72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32" name="Rectangle 312"/>
              <p:cNvSpPr>
                <a:spLocks noChangeArrowheads="1"/>
              </p:cNvSpPr>
              <p:nvPr/>
            </p:nvSpPr>
            <p:spPr bwMode="auto">
              <a:xfrm>
                <a:off x="864"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33" name="Rectangle 313"/>
              <p:cNvSpPr>
                <a:spLocks noChangeArrowheads="1"/>
              </p:cNvSpPr>
              <p:nvPr/>
            </p:nvSpPr>
            <p:spPr bwMode="auto">
              <a:xfrm>
                <a:off x="100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34" name="Rectangle 314"/>
              <p:cNvSpPr>
                <a:spLocks noChangeArrowheads="1"/>
              </p:cNvSpPr>
              <p:nvPr/>
            </p:nvSpPr>
            <p:spPr bwMode="auto">
              <a:xfrm>
                <a:off x="115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35" name="Rectangle 315"/>
              <p:cNvSpPr>
                <a:spLocks noChangeArrowheads="1"/>
              </p:cNvSpPr>
              <p:nvPr/>
            </p:nvSpPr>
            <p:spPr bwMode="auto">
              <a:xfrm>
                <a:off x="129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36" name="Rectangle 316"/>
              <p:cNvSpPr>
                <a:spLocks noChangeArrowheads="1"/>
              </p:cNvSpPr>
              <p:nvPr/>
            </p:nvSpPr>
            <p:spPr bwMode="auto">
              <a:xfrm>
                <a:off x="144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37" name="Rectangle 317"/>
              <p:cNvSpPr>
                <a:spLocks noChangeArrowheads="1"/>
              </p:cNvSpPr>
              <p:nvPr/>
            </p:nvSpPr>
            <p:spPr bwMode="auto">
              <a:xfrm>
                <a:off x="1584"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38" name="Rectangle 318"/>
              <p:cNvSpPr>
                <a:spLocks noChangeArrowheads="1"/>
              </p:cNvSpPr>
              <p:nvPr/>
            </p:nvSpPr>
            <p:spPr bwMode="auto">
              <a:xfrm>
                <a:off x="72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39" name="Rectangle 319"/>
              <p:cNvSpPr>
                <a:spLocks noChangeArrowheads="1"/>
              </p:cNvSpPr>
              <p:nvPr/>
            </p:nvSpPr>
            <p:spPr bwMode="auto">
              <a:xfrm>
                <a:off x="86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40" name="Rectangle 320"/>
              <p:cNvSpPr>
                <a:spLocks noChangeArrowheads="1"/>
              </p:cNvSpPr>
              <p:nvPr/>
            </p:nvSpPr>
            <p:spPr bwMode="auto">
              <a:xfrm>
                <a:off x="100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41" name="Rectangle 321"/>
              <p:cNvSpPr>
                <a:spLocks noChangeArrowheads="1"/>
              </p:cNvSpPr>
              <p:nvPr/>
            </p:nvSpPr>
            <p:spPr bwMode="auto">
              <a:xfrm>
                <a:off x="115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42" name="Rectangle 322"/>
              <p:cNvSpPr>
                <a:spLocks noChangeArrowheads="1"/>
              </p:cNvSpPr>
              <p:nvPr/>
            </p:nvSpPr>
            <p:spPr bwMode="auto">
              <a:xfrm>
                <a:off x="129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43" name="Rectangle 323"/>
              <p:cNvSpPr>
                <a:spLocks noChangeArrowheads="1"/>
              </p:cNvSpPr>
              <p:nvPr/>
            </p:nvSpPr>
            <p:spPr bwMode="auto">
              <a:xfrm>
                <a:off x="144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44" name="Rectangle 324"/>
              <p:cNvSpPr>
                <a:spLocks noChangeArrowheads="1"/>
              </p:cNvSpPr>
              <p:nvPr/>
            </p:nvSpPr>
            <p:spPr bwMode="auto">
              <a:xfrm>
                <a:off x="158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45" name="Rectangle 325"/>
              <p:cNvSpPr>
                <a:spLocks noChangeArrowheads="1"/>
              </p:cNvSpPr>
              <p:nvPr/>
            </p:nvSpPr>
            <p:spPr bwMode="auto">
              <a:xfrm>
                <a:off x="72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46" name="Rectangle 326"/>
              <p:cNvSpPr>
                <a:spLocks noChangeArrowheads="1"/>
              </p:cNvSpPr>
              <p:nvPr/>
            </p:nvSpPr>
            <p:spPr bwMode="auto">
              <a:xfrm>
                <a:off x="864"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47" name="Rectangle 327"/>
              <p:cNvSpPr>
                <a:spLocks noChangeArrowheads="1"/>
              </p:cNvSpPr>
              <p:nvPr/>
            </p:nvSpPr>
            <p:spPr bwMode="auto">
              <a:xfrm>
                <a:off x="100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48" name="Rectangle 328"/>
              <p:cNvSpPr>
                <a:spLocks noChangeArrowheads="1"/>
              </p:cNvSpPr>
              <p:nvPr/>
            </p:nvSpPr>
            <p:spPr bwMode="auto">
              <a:xfrm>
                <a:off x="115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49" name="Rectangle 329"/>
              <p:cNvSpPr>
                <a:spLocks noChangeArrowheads="1"/>
              </p:cNvSpPr>
              <p:nvPr/>
            </p:nvSpPr>
            <p:spPr bwMode="auto">
              <a:xfrm>
                <a:off x="129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50" name="Rectangle 330"/>
              <p:cNvSpPr>
                <a:spLocks noChangeArrowheads="1"/>
              </p:cNvSpPr>
              <p:nvPr/>
            </p:nvSpPr>
            <p:spPr bwMode="auto">
              <a:xfrm>
                <a:off x="144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51" name="Rectangle 331"/>
              <p:cNvSpPr>
                <a:spLocks noChangeArrowheads="1"/>
              </p:cNvSpPr>
              <p:nvPr/>
            </p:nvSpPr>
            <p:spPr bwMode="auto">
              <a:xfrm>
                <a:off x="1584"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52" name="Rectangle 332"/>
              <p:cNvSpPr>
                <a:spLocks noChangeArrowheads="1"/>
              </p:cNvSpPr>
              <p:nvPr/>
            </p:nvSpPr>
            <p:spPr bwMode="auto">
              <a:xfrm>
                <a:off x="72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53" name="Rectangle 333"/>
              <p:cNvSpPr>
                <a:spLocks noChangeArrowheads="1"/>
              </p:cNvSpPr>
              <p:nvPr/>
            </p:nvSpPr>
            <p:spPr bwMode="auto">
              <a:xfrm>
                <a:off x="864"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54" name="Rectangle 334"/>
              <p:cNvSpPr>
                <a:spLocks noChangeArrowheads="1"/>
              </p:cNvSpPr>
              <p:nvPr/>
            </p:nvSpPr>
            <p:spPr bwMode="auto">
              <a:xfrm>
                <a:off x="100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55" name="Rectangle 335"/>
              <p:cNvSpPr>
                <a:spLocks noChangeArrowheads="1"/>
              </p:cNvSpPr>
              <p:nvPr/>
            </p:nvSpPr>
            <p:spPr bwMode="auto">
              <a:xfrm>
                <a:off x="115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56" name="Rectangle 336"/>
              <p:cNvSpPr>
                <a:spLocks noChangeArrowheads="1"/>
              </p:cNvSpPr>
              <p:nvPr/>
            </p:nvSpPr>
            <p:spPr bwMode="auto">
              <a:xfrm>
                <a:off x="129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57" name="Rectangle 337"/>
              <p:cNvSpPr>
                <a:spLocks noChangeArrowheads="1"/>
              </p:cNvSpPr>
              <p:nvPr/>
            </p:nvSpPr>
            <p:spPr bwMode="auto">
              <a:xfrm>
                <a:off x="144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58" name="Rectangle 338"/>
              <p:cNvSpPr>
                <a:spLocks noChangeArrowheads="1"/>
              </p:cNvSpPr>
              <p:nvPr/>
            </p:nvSpPr>
            <p:spPr bwMode="auto">
              <a:xfrm>
                <a:off x="1584"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59" name="Rectangle 339"/>
              <p:cNvSpPr>
                <a:spLocks noChangeArrowheads="1"/>
              </p:cNvSpPr>
              <p:nvPr/>
            </p:nvSpPr>
            <p:spPr bwMode="auto">
              <a:xfrm>
                <a:off x="72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60" name="Rectangle 340"/>
              <p:cNvSpPr>
                <a:spLocks noChangeArrowheads="1"/>
              </p:cNvSpPr>
              <p:nvPr/>
            </p:nvSpPr>
            <p:spPr bwMode="auto">
              <a:xfrm>
                <a:off x="86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61" name="Rectangle 341"/>
              <p:cNvSpPr>
                <a:spLocks noChangeArrowheads="1"/>
              </p:cNvSpPr>
              <p:nvPr/>
            </p:nvSpPr>
            <p:spPr bwMode="auto">
              <a:xfrm>
                <a:off x="100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62" name="Rectangle 342"/>
              <p:cNvSpPr>
                <a:spLocks noChangeArrowheads="1"/>
              </p:cNvSpPr>
              <p:nvPr/>
            </p:nvSpPr>
            <p:spPr bwMode="auto">
              <a:xfrm>
                <a:off x="115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63" name="Rectangle 343"/>
              <p:cNvSpPr>
                <a:spLocks noChangeArrowheads="1"/>
              </p:cNvSpPr>
              <p:nvPr/>
            </p:nvSpPr>
            <p:spPr bwMode="auto">
              <a:xfrm>
                <a:off x="129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64" name="Rectangle 344"/>
              <p:cNvSpPr>
                <a:spLocks noChangeArrowheads="1"/>
              </p:cNvSpPr>
              <p:nvPr/>
            </p:nvSpPr>
            <p:spPr bwMode="auto">
              <a:xfrm>
                <a:off x="144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65" name="Rectangle 345"/>
              <p:cNvSpPr>
                <a:spLocks noChangeArrowheads="1"/>
              </p:cNvSpPr>
              <p:nvPr/>
            </p:nvSpPr>
            <p:spPr bwMode="auto">
              <a:xfrm>
                <a:off x="158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66" name="Rectangle 346"/>
              <p:cNvSpPr>
                <a:spLocks noChangeArrowheads="1"/>
              </p:cNvSpPr>
              <p:nvPr/>
            </p:nvSpPr>
            <p:spPr bwMode="auto">
              <a:xfrm>
                <a:off x="72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67" name="Rectangle 347"/>
              <p:cNvSpPr>
                <a:spLocks noChangeArrowheads="1"/>
              </p:cNvSpPr>
              <p:nvPr/>
            </p:nvSpPr>
            <p:spPr bwMode="auto">
              <a:xfrm>
                <a:off x="864"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68" name="Rectangle 348"/>
              <p:cNvSpPr>
                <a:spLocks noChangeArrowheads="1"/>
              </p:cNvSpPr>
              <p:nvPr/>
            </p:nvSpPr>
            <p:spPr bwMode="auto">
              <a:xfrm>
                <a:off x="100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69" name="Rectangle 349"/>
              <p:cNvSpPr>
                <a:spLocks noChangeArrowheads="1"/>
              </p:cNvSpPr>
              <p:nvPr/>
            </p:nvSpPr>
            <p:spPr bwMode="auto">
              <a:xfrm>
                <a:off x="115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0" name="Rectangle 350"/>
              <p:cNvSpPr>
                <a:spLocks noChangeArrowheads="1"/>
              </p:cNvSpPr>
              <p:nvPr/>
            </p:nvSpPr>
            <p:spPr bwMode="auto">
              <a:xfrm>
                <a:off x="129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1" name="Rectangle 351"/>
              <p:cNvSpPr>
                <a:spLocks noChangeArrowheads="1"/>
              </p:cNvSpPr>
              <p:nvPr/>
            </p:nvSpPr>
            <p:spPr bwMode="auto">
              <a:xfrm>
                <a:off x="144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2" name="Rectangle 352"/>
              <p:cNvSpPr>
                <a:spLocks noChangeArrowheads="1"/>
              </p:cNvSpPr>
              <p:nvPr/>
            </p:nvSpPr>
            <p:spPr bwMode="auto">
              <a:xfrm>
                <a:off x="1584"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73" name="Rectangle 353"/>
              <p:cNvSpPr>
                <a:spLocks noChangeArrowheads="1"/>
              </p:cNvSpPr>
              <p:nvPr/>
            </p:nvSpPr>
            <p:spPr bwMode="auto">
              <a:xfrm>
                <a:off x="72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4" name="Rectangle 354"/>
              <p:cNvSpPr>
                <a:spLocks noChangeArrowheads="1"/>
              </p:cNvSpPr>
              <p:nvPr/>
            </p:nvSpPr>
            <p:spPr bwMode="auto">
              <a:xfrm>
                <a:off x="864"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75" name="Rectangle 355"/>
              <p:cNvSpPr>
                <a:spLocks noChangeArrowheads="1"/>
              </p:cNvSpPr>
              <p:nvPr/>
            </p:nvSpPr>
            <p:spPr bwMode="auto">
              <a:xfrm>
                <a:off x="100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6" name="Rectangle 356"/>
              <p:cNvSpPr>
                <a:spLocks noChangeArrowheads="1"/>
              </p:cNvSpPr>
              <p:nvPr/>
            </p:nvSpPr>
            <p:spPr bwMode="auto">
              <a:xfrm>
                <a:off x="115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7" name="Rectangle 357"/>
              <p:cNvSpPr>
                <a:spLocks noChangeArrowheads="1"/>
              </p:cNvSpPr>
              <p:nvPr/>
            </p:nvSpPr>
            <p:spPr bwMode="auto">
              <a:xfrm>
                <a:off x="129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8" name="Rectangle 358"/>
              <p:cNvSpPr>
                <a:spLocks noChangeArrowheads="1"/>
              </p:cNvSpPr>
              <p:nvPr/>
            </p:nvSpPr>
            <p:spPr bwMode="auto">
              <a:xfrm>
                <a:off x="144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679" name="Rectangle 359"/>
              <p:cNvSpPr>
                <a:spLocks noChangeArrowheads="1"/>
              </p:cNvSpPr>
              <p:nvPr/>
            </p:nvSpPr>
            <p:spPr bwMode="auto">
              <a:xfrm>
                <a:off x="1584"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0" name="Rectangle 360"/>
              <p:cNvSpPr>
                <a:spLocks noChangeArrowheads="1"/>
              </p:cNvSpPr>
              <p:nvPr/>
            </p:nvSpPr>
            <p:spPr bwMode="auto">
              <a:xfrm>
                <a:off x="72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1" name="Rectangle 361"/>
              <p:cNvSpPr>
                <a:spLocks noChangeArrowheads="1"/>
              </p:cNvSpPr>
              <p:nvPr/>
            </p:nvSpPr>
            <p:spPr bwMode="auto">
              <a:xfrm>
                <a:off x="86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2" name="Rectangle 362"/>
              <p:cNvSpPr>
                <a:spLocks noChangeArrowheads="1"/>
              </p:cNvSpPr>
              <p:nvPr/>
            </p:nvSpPr>
            <p:spPr bwMode="auto">
              <a:xfrm>
                <a:off x="100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3" name="Rectangle 363"/>
              <p:cNvSpPr>
                <a:spLocks noChangeArrowheads="1"/>
              </p:cNvSpPr>
              <p:nvPr/>
            </p:nvSpPr>
            <p:spPr bwMode="auto">
              <a:xfrm>
                <a:off x="115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4" name="Rectangle 364"/>
              <p:cNvSpPr>
                <a:spLocks noChangeArrowheads="1"/>
              </p:cNvSpPr>
              <p:nvPr/>
            </p:nvSpPr>
            <p:spPr bwMode="auto">
              <a:xfrm>
                <a:off x="129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5" name="Rectangle 365"/>
              <p:cNvSpPr>
                <a:spLocks noChangeArrowheads="1"/>
              </p:cNvSpPr>
              <p:nvPr/>
            </p:nvSpPr>
            <p:spPr bwMode="auto">
              <a:xfrm>
                <a:off x="144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686" name="Rectangle 366"/>
              <p:cNvSpPr>
                <a:spLocks noChangeArrowheads="1"/>
              </p:cNvSpPr>
              <p:nvPr/>
            </p:nvSpPr>
            <p:spPr bwMode="auto">
              <a:xfrm>
                <a:off x="1584"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8" name="Rectangle 598"/>
              <p:cNvSpPr>
                <a:spLocks noChangeArrowheads="1"/>
              </p:cNvSpPr>
              <p:nvPr/>
            </p:nvSpPr>
            <p:spPr bwMode="auto">
              <a:xfrm>
                <a:off x="72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19" name="Rectangle 599"/>
              <p:cNvSpPr>
                <a:spLocks noChangeArrowheads="1"/>
              </p:cNvSpPr>
              <p:nvPr/>
            </p:nvSpPr>
            <p:spPr bwMode="auto">
              <a:xfrm>
                <a:off x="86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20" name="Rectangle 600"/>
              <p:cNvSpPr>
                <a:spLocks noChangeArrowheads="1"/>
              </p:cNvSpPr>
              <p:nvPr/>
            </p:nvSpPr>
            <p:spPr bwMode="auto">
              <a:xfrm>
                <a:off x="100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21" name="Rectangle 601"/>
              <p:cNvSpPr>
                <a:spLocks noChangeArrowheads="1"/>
              </p:cNvSpPr>
              <p:nvPr/>
            </p:nvSpPr>
            <p:spPr bwMode="auto">
              <a:xfrm>
                <a:off x="1152"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56922" name="Rectangle 602"/>
              <p:cNvSpPr>
                <a:spLocks noChangeArrowheads="1"/>
              </p:cNvSpPr>
              <p:nvPr/>
            </p:nvSpPr>
            <p:spPr bwMode="auto">
              <a:xfrm>
                <a:off x="129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23" name="Rectangle 603"/>
              <p:cNvSpPr>
                <a:spLocks noChangeArrowheads="1"/>
              </p:cNvSpPr>
              <p:nvPr/>
            </p:nvSpPr>
            <p:spPr bwMode="auto">
              <a:xfrm>
                <a:off x="144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56924" name="Rectangle 604"/>
              <p:cNvSpPr>
                <a:spLocks noChangeArrowheads="1"/>
              </p:cNvSpPr>
              <p:nvPr/>
            </p:nvSpPr>
            <p:spPr bwMode="auto">
              <a:xfrm>
                <a:off x="1584" y="4080"/>
                <a:ext cx="96" cy="96"/>
              </a:xfrm>
              <a:prstGeom prst="rect">
                <a:avLst/>
              </a:prstGeom>
              <a:solidFill>
                <a:srgbClr val="009900"/>
              </a:solidFill>
              <a:ln w="9525" algn="ctr">
                <a:noFill/>
                <a:miter lim="800000"/>
                <a:headEnd/>
                <a:tailEnd/>
              </a:ln>
              <a:effectLst/>
            </p:spPr>
            <p:txBody>
              <a:bodyPr wrap="none" anchor="ctr"/>
              <a:lstStyle/>
              <a:p>
                <a:endParaRPr lang="en-US"/>
              </a:p>
            </p:txBody>
          </p:sp>
        </p:grpSp>
      </p:grpSp>
      <p:sp>
        <p:nvSpPr>
          <p:cNvPr id="56936" name="Rectangle 616"/>
          <p:cNvSpPr>
            <a:spLocks noChangeArrowheads="1"/>
          </p:cNvSpPr>
          <p:nvPr/>
        </p:nvSpPr>
        <p:spPr bwMode="auto">
          <a:xfrm>
            <a:off x="685800" y="1600200"/>
            <a:ext cx="1981200" cy="2286000"/>
          </a:xfrm>
          <a:prstGeom prst="rect">
            <a:avLst/>
          </a:prstGeom>
          <a:noFill/>
          <a:ln w="9525" algn="ctr">
            <a:noFill/>
            <a:miter lim="800000"/>
            <a:headEnd/>
            <a:tailEnd/>
          </a:ln>
          <a:effectLst/>
        </p:spPr>
        <p:txBody>
          <a:bodyPr wrap="none" anchor="ctr"/>
          <a:lstStyle/>
          <a:p>
            <a:r>
              <a:rPr lang="en-US" sz="2800">
                <a:latin typeface="Tahoma" pitchFamily="34" charset="0"/>
              </a:rPr>
              <a:t>Input from </a:t>
            </a:r>
          </a:p>
          <a:p>
            <a:r>
              <a:rPr lang="en-US" sz="2800">
                <a:latin typeface="Tahoma" pitchFamily="34" charset="0"/>
              </a:rPr>
              <a:t>Font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6324"/>
                                        </p:tgtEl>
                                        <p:attrNameLst>
                                          <p:attrName>style.visibility</p:attrName>
                                        </p:attrNameLst>
                                      </p:cBhvr>
                                      <p:to>
                                        <p:strVal val="visible"/>
                                      </p:to>
                                    </p:set>
                                    <p:animEffect transition="in" filter="checkerboard(across)">
                                      <p:cBhvr>
                                        <p:cTn id="7" dur="500"/>
                                        <p:tgtEl>
                                          <p:spTgt spid="563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6936"/>
                                        </p:tgtEl>
                                        <p:attrNameLst>
                                          <p:attrName>style.visibility</p:attrName>
                                        </p:attrNameLst>
                                      </p:cBhvr>
                                      <p:to>
                                        <p:strVal val="visible"/>
                                      </p:to>
                                    </p:set>
                                    <p:animEffect transition="in" filter="dissolve">
                                      <p:cBhvr>
                                        <p:cTn id="12" dur="500"/>
                                        <p:tgtEl>
                                          <p:spTgt spid="5693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6939"/>
                                        </p:tgtEl>
                                        <p:attrNameLst>
                                          <p:attrName>style.visibility</p:attrName>
                                        </p:attrNameLst>
                                      </p:cBhvr>
                                      <p:to>
                                        <p:strVal val="visible"/>
                                      </p:to>
                                    </p:set>
                                    <p:animEffect transition="in" filter="dissolve">
                                      <p:cBhvr>
                                        <p:cTn id="17" dur="500"/>
                                        <p:tgtEl>
                                          <p:spTgt spid="569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animBg="1"/>
      <p:bldP spid="569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WordArt 2"/>
          <p:cNvSpPr>
            <a:spLocks noChangeArrowheads="1" noChangeShapeType="1" noTextEdit="1"/>
          </p:cNvSpPr>
          <p:nvPr/>
        </p:nvSpPr>
        <p:spPr bwMode="auto">
          <a:xfrm>
            <a:off x="228600" y="304800"/>
            <a:ext cx="8277225"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A Perceptron to classify letters from</a:t>
            </a:r>
          </a:p>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different fonts: one output class</a:t>
            </a:r>
          </a:p>
        </p:txBody>
      </p:sp>
      <p:grpSp>
        <p:nvGrpSpPr>
          <p:cNvPr id="77304" name="Group 504"/>
          <p:cNvGrpSpPr>
            <a:grpSpLocks/>
          </p:cNvGrpSpPr>
          <p:nvPr/>
        </p:nvGrpSpPr>
        <p:grpSpPr bwMode="auto">
          <a:xfrm>
            <a:off x="685800" y="1600200"/>
            <a:ext cx="7239000" cy="5029200"/>
            <a:chOff x="432" y="1008"/>
            <a:chExt cx="4560" cy="3168"/>
          </a:xfrm>
        </p:grpSpPr>
        <p:sp>
          <p:nvSpPr>
            <p:cNvPr id="76804" name="Rectangle 4"/>
            <p:cNvSpPr>
              <a:spLocks noChangeArrowheads="1"/>
            </p:cNvSpPr>
            <p:nvPr/>
          </p:nvSpPr>
          <p:spPr bwMode="auto">
            <a:xfrm>
              <a:off x="1824"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05" name="Rectangle 5"/>
            <p:cNvSpPr>
              <a:spLocks noChangeArrowheads="1"/>
            </p:cNvSpPr>
            <p:nvPr/>
          </p:nvSpPr>
          <p:spPr bwMode="auto">
            <a:xfrm>
              <a:off x="1968"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06" name="Rectangle 6"/>
            <p:cNvSpPr>
              <a:spLocks noChangeArrowheads="1"/>
            </p:cNvSpPr>
            <p:nvPr/>
          </p:nvSpPr>
          <p:spPr bwMode="auto">
            <a:xfrm>
              <a:off x="211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07" name="Rectangle 7"/>
            <p:cNvSpPr>
              <a:spLocks noChangeArrowheads="1"/>
            </p:cNvSpPr>
            <p:nvPr/>
          </p:nvSpPr>
          <p:spPr bwMode="auto">
            <a:xfrm>
              <a:off x="225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08" name="Rectangle 8"/>
            <p:cNvSpPr>
              <a:spLocks noChangeArrowheads="1"/>
            </p:cNvSpPr>
            <p:nvPr/>
          </p:nvSpPr>
          <p:spPr bwMode="auto">
            <a:xfrm>
              <a:off x="2400"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09" name="Rectangle 9"/>
            <p:cNvSpPr>
              <a:spLocks noChangeArrowheads="1"/>
            </p:cNvSpPr>
            <p:nvPr/>
          </p:nvSpPr>
          <p:spPr bwMode="auto">
            <a:xfrm>
              <a:off x="2544"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0" name="Rectangle 10"/>
            <p:cNvSpPr>
              <a:spLocks noChangeArrowheads="1"/>
            </p:cNvSpPr>
            <p:nvPr/>
          </p:nvSpPr>
          <p:spPr bwMode="auto">
            <a:xfrm>
              <a:off x="2688"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1" name="Rectangle 11"/>
            <p:cNvSpPr>
              <a:spLocks noChangeArrowheads="1"/>
            </p:cNvSpPr>
            <p:nvPr/>
          </p:nvSpPr>
          <p:spPr bwMode="auto">
            <a:xfrm>
              <a:off x="182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2" name="Rectangle 12"/>
            <p:cNvSpPr>
              <a:spLocks noChangeArrowheads="1"/>
            </p:cNvSpPr>
            <p:nvPr/>
          </p:nvSpPr>
          <p:spPr bwMode="auto">
            <a:xfrm>
              <a:off x="196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3" name="Rectangle 13"/>
            <p:cNvSpPr>
              <a:spLocks noChangeArrowheads="1"/>
            </p:cNvSpPr>
            <p:nvPr/>
          </p:nvSpPr>
          <p:spPr bwMode="auto">
            <a:xfrm>
              <a:off x="2112"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4" name="Rectangle 14"/>
            <p:cNvSpPr>
              <a:spLocks noChangeArrowheads="1"/>
            </p:cNvSpPr>
            <p:nvPr/>
          </p:nvSpPr>
          <p:spPr bwMode="auto">
            <a:xfrm>
              <a:off x="2256"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15" name="Rectangle 15"/>
            <p:cNvSpPr>
              <a:spLocks noChangeArrowheads="1"/>
            </p:cNvSpPr>
            <p:nvPr/>
          </p:nvSpPr>
          <p:spPr bwMode="auto">
            <a:xfrm>
              <a:off x="240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6" name="Rectangle 16"/>
            <p:cNvSpPr>
              <a:spLocks noChangeArrowheads="1"/>
            </p:cNvSpPr>
            <p:nvPr/>
          </p:nvSpPr>
          <p:spPr bwMode="auto">
            <a:xfrm>
              <a:off x="254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7" name="Rectangle 17"/>
            <p:cNvSpPr>
              <a:spLocks noChangeArrowheads="1"/>
            </p:cNvSpPr>
            <p:nvPr/>
          </p:nvSpPr>
          <p:spPr bwMode="auto">
            <a:xfrm>
              <a:off x="268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8" name="Rectangle 18"/>
            <p:cNvSpPr>
              <a:spLocks noChangeArrowheads="1"/>
            </p:cNvSpPr>
            <p:nvPr/>
          </p:nvSpPr>
          <p:spPr bwMode="auto">
            <a:xfrm>
              <a:off x="182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19" name="Rectangle 19"/>
            <p:cNvSpPr>
              <a:spLocks noChangeArrowheads="1"/>
            </p:cNvSpPr>
            <p:nvPr/>
          </p:nvSpPr>
          <p:spPr bwMode="auto">
            <a:xfrm>
              <a:off x="196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0" name="Rectangle 20"/>
            <p:cNvSpPr>
              <a:spLocks noChangeArrowheads="1"/>
            </p:cNvSpPr>
            <p:nvPr/>
          </p:nvSpPr>
          <p:spPr bwMode="auto">
            <a:xfrm>
              <a:off x="2112"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1" name="Rectangle 21"/>
            <p:cNvSpPr>
              <a:spLocks noChangeArrowheads="1"/>
            </p:cNvSpPr>
            <p:nvPr/>
          </p:nvSpPr>
          <p:spPr bwMode="auto">
            <a:xfrm>
              <a:off x="2256"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22" name="Rectangle 22"/>
            <p:cNvSpPr>
              <a:spLocks noChangeArrowheads="1"/>
            </p:cNvSpPr>
            <p:nvPr/>
          </p:nvSpPr>
          <p:spPr bwMode="auto">
            <a:xfrm>
              <a:off x="240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3" name="Rectangle 23"/>
            <p:cNvSpPr>
              <a:spLocks noChangeArrowheads="1"/>
            </p:cNvSpPr>
            <p:nvPr/>
          </p:nvSpPr>
          <p:spPr bwMode="auto">
            <a:xfrm>
              <a:off x="254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4" name="Rectangle 24"/>
            <p:cNvSpPr>
              <a:spLocks noChangeArrowheads="1"/>
            </p:cNvSpPr>
            <p:nvPr/>
          </p:nvSpPr>
          <p:spPr bwMode="auto">
            <a:xfrm>
              <a:off x="268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5" name="Rectangle 25"/>
            <p:cNvSpPr>
              <a:spLocks noChangeArrowheads="1"/>
            </p:cNvSpPr>
            <p:nvPr/>
          </p:nvSpPr>
          <p:spPr bwMode="auto">
            <a:xfrm>
              <a:off x="182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6" name="Rectangle 26"/>
            <p:cNvSpPr>
              <a:spLocks noChangeArrowheads="1"/>
            </p:cNvSpPr>
            <p:nvPr/>
          </p:nvSpPr>
          <p:spPr bwMode="auto">
            <a:xfrm>
              <a:off x="196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7" name="Rectangle 27"/>
            <p:cNvSpPr>
              <a:spLocks noChangeArrowheads="1"/>
            </p:cNvSpPr>
            <p:nvPr/>
          </p:nvSpPr>
          <p:spPr bwMode="auto">
            <a:xfrm>
              <a:off x="211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28" name="Rectangle 28"/>
            <p:cNvSpPr>
              <a:spLocks noChangeArrowheads="1"/>
            </p:cNvSpPr>
            <p:nvPr/>
          </p:nvSpPr>
          <p:spPr bwMode="auto">
            <a:xfrm>
              <a:off x="225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29" name="Rectangle 29"/>
            <p:cNvSpPr>
              <a:spLocks noChangeArrowheads="1"/>
            </p:cNvSpPr>
            <p:nvPr/>
          </p:nvSpPr>
          <p:spPr bwMode="auto">
            <a:xfrm>
              <a:off x="2400"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30" name="Rectangle 30"/>
            <p:cNvSpPr>
              <a:spLocks noChangeArrowheads="1"/>
            </p:cNvSpPr>
            <p:nvPr/>
          </p:nvSpPr>
          <p:spPr bwMode="auto">
            <a:xfrm>
              <a:off x="254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31" name="Rectangle 31"/>
            <p:cNvSpPr>
              <a:spLocks noChangeArrowheads="1"/>
            </p:cNvSpPr>
            <p:nvPr/>
          </p:nvSpPr>
          <p:spPr bwMode="auto">
            <a:xfrm>
              <a:off x="268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32" name="Rectangle 32"/>
            <p:cNvSpPr>
              <a:spLocks noChangeArrowheads="1"/>
            </p:cNvSpPr>
            <p:nvPr/>
          </p:nvSpPr>
          <p:spPr bwMode="auto">
            <a:xfrm>
              <a:off x="182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33" name="Rectangle 33"/>
            <p:cNvSpPr>
              <a:spLocks noChangeArrowheads="1"/>
            </p:cNvSpPr>
            <p:nvPr/>
          </p:nvSpPr>
          <p:spPr bwMode="auto">
            <a:xfrm>
              <a:off x="196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34" name="Rectangle 34"/>
            <p:cNvSpPr>
              <a:spLocks noChangeArrowheads="1"/>
            </p:cNvSpPr>
            <p:nvPr/>
          </p:nvSpPr>
          <p:spPr bwMode="auto">
            <a:xfrm>
              <a:off x="211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35" name="Rectangle 35"/>
            <p:cNvSpPr>
              <a:spLocks noChangeArrowheads="1"/>
            </p:cNvSpPr>
            <p:nvPr/>
          </p:nvSpPr>
          <p:spPr bwMode="auto">
            <a:xfrm>
              <a:off x="225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36" name="Rectangle 36"/>
            <p:cNvSpPr>
              <a:spLocks noChangeArrowheads="1"/>
            </p:cNvSpPr>
            <p:nvPr/>
          </p:nvSpPr>
          <p:spPr bwMode="auto">
            <a:xfrm>
              <a:off x="2400"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37" name="Rectangle 37"/>
            <p:cNvSpPr>
              <a:spLocks noChangeArrowheads="1"/>
            </p:cNvSpPr>
            <p:nvPr/>
          </p:nvSpPr>
          <p:spPr bwMode="auto">
            <a:xfrm>
              <a:off x="254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38" name="Rectangle 38"/>
            <p:cNvSpPr>
              <a:spLocks noChangeArrowheads="1"/>
            </p:cNvSpPr>
            <p:nvPr/>
          </p:nvSpPr>
          <p:spPr bwMode="auto">
            <a:xfrm>
              <a:off x="268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39" name="Rectangle 39"/>
            <p:cNvSpPr>
              <a:spLocks noChangeArrowheads="1"/>
            </p:cNvSpPr>
            <p:nvPr/>
          </p:nvSpPr>
          <p:spPr bwMode="auto">
            <a:xfrm>
              <a:off x="182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40" name="Rectangle 40"/>
            <p:cNvSpPr>
              <a:spLocks noChangeArrowheads="1"/>
            </p:cNvSpPr>
            <p:nvPr/>
          </p:nvSpPr>
          <p:spPr bwMode="auto">
            <a:xfrm>
              <a:off x="1968"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41" name="Rectangle 41"/>
            <p:cNvSpPr>
              <a:spLocks noChangeArrowheads="1"/>
            </p:cNvSpPr>
            <p:nvPr/>
          </p:nvSpPr>
          <p:spPr bwMode="auto">
            <a:xfrm>
              <a:off x="2112"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42" name="Rectangle 42"/>
            <p:cNvSpPr>
              <a:spLocks noChangeArrowheads="1"/>
            </p:cNvSpPr>
            <p:nvPr/>
          </p:nvSpPr>
          <p:spPr bwMode="auto">
            <a:xfrm>
              <a:off x="225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43" name="Rectangle 43"/>
            <p:cNvSpPr>
              <a:spLocks noChangeArrowheads="1"/>
            </p:cNvSpPr>
            <p:nvPr/>
          </p:nvSpPr>
          <p:spPr bwMode="auto">
            <a:xfrm>
              <a:off x="2400"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44" name="Rectangle 44"/>
            <p:cNvSpPr>
              <a:spLocks noChangeArrowheads="1"/>
            </p:cNvSpPr>
            <p:nvPr/>
          </p:nvSpPr>
          <p:spPr bwMode="auto">
            <a:xfrm>
              <a:off x="2544"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45" name="Rectangle 45"/>
            <p:cNvSpPr>
              <a:spLocks noChangeArrowheads="1"/>
            </p:cNvSpPr>
            <p:nvPr/>
          </p:nvSpPr>
          <p:spPr bwMode="auto">
            <a:xfrm>
              <a:off x="268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46" name="Rectangle 46"/>
            <p:cNvSpPr>
              <a:spLocks noChangeArrowheads="1"/>
            </p:cNvSpPr>
            <p:nvPr/>
          </p:nvSpPr>
          <p:spPr bwMode="auto">
            <a:xfrm>
              <a:off x="182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47" name="Rectangle 47"/>
            <p:cNvSpPr>
              <a:spLocks noChangeArrowheads="1"/>
            </p:cNvSpPr>
            <p:nvPr/>
          </p:nvSpPr>
          <p:spPr bwMode="auto">
            <a:xfrm>
              <a:off x="1968"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48" name="Rectangle 48"/>
            <p:cNvSpPr>
              <a:spLocks noChangeArrowheads="1"/>
            </p:cNvSpPr>
            <p:nvPr/>
          </p:nvSpPr>
          <p:spPr bwMode="auto">
            <a:xfrm>
              <a:off x="211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49" name="Rectangle 49"/>
            <p:cNvSpPr>
              <a:spLocks noChangeArrowheads="1"/>
            </p:cNvSpPr>
            <p:nvPr/>
          </p:nvSpPr>
          <p:spPr bwMode="auto">
            <a:xfrm>
              <a:off x="2256"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50" name="Rectangle 50"/>
            <p:cNvSpPr>
              <a:spLocks noChangeArrowheads="1"/>
            </p:cNvSpPr>
            <p:nvPr/>
          </p:nvSpPr>
          <p:spPr bwMode="auto">
            <a:xfrm>
              <a:off x="2400"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51" name="Rectangle 51"/>
            <p:cNvSpPr>
              <a:spLocks noChangeArrowheads="1"/>
            </p:cNvSpPr>
            <p:nvPr/>
          </p:nvSpPr>
          <p:spPr bwMode="auto">
            <a:xfrm>
              <a:off x="2544"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52" name="Rectangle 52"/>
            <p:cNvSpPr>
              <a:spLocks noChangeArrowheads="1"/>
            </p:cNvSpPr>
            <p:nvPr/>
          </p:nvSpPr>
          <p:spPr bwMode="auto">
            <a:xfrm>
              <a:off x="268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53" name="Rectangle 53"/>
            <p:cNvSpPr>
              <a:spLocks noChangeArrowheads="1"/>
            </p:cNvSpPr>
            <p:nvPr/>
          </p:nvSpPr>
          <p:spPr bwMode="auto">
            <a:xfrm>
              <a:off x="182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54" name="Rectangle 54"/>
            <p:cNvSpPr>
              <a:spLocks noChangeArrowheads="1"/>
            </p:cNvSpPr>
            <p:nvPr/>
          </p:nvSpPr>
          <p:spPr bwMode="auto">
            <a:xfrm>
              <a:off x="1968"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55" name="Rectangle 55"/>
            <p:cNvSpPr>
              <a:spLocks noChangeArrowheads="1"/>
            </p:cNvSpPr>
            <p:nvPr/>
          </p:nvSpPr>
          <p:spPr bwMode="auto">
            <a:xfrm>
              <a:off x="2112"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56" name="Rectangle 56"/>
            <p:cNvSpPr>
              <a:spLocks noChangeArrowheads="1"/>
            </p:cNvSpPr>
            <p:nvPr/>
          </p:nvSpPr>
          <p:spPr bwMode="auto">
            <a:xfrm>
              <a:off x="225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57" name="Rectangle 57"/>
            <p:cNvSpPr>
              <a:spLocks noChangeArrowheads="1"/>
            </p:cNvSpPr>
            <p:nvPr/>
          </p:nvSpPr>
          <p:spPr bwMode="auto">
            <a:xfrm>
              <a:off x="240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58" name="Rectangle 58"/>
            <p:cNvSpPr>
              <a:spLocks noChangeArrowheads="1"/>
            </p:cNvSpPr>
            <p:nvPr/>
          </p:nvSpPr>
          <p:spPr bwMode="auto">
            <a:xfrm>
              <a:off x="2544"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59" name="Rectangle 59"/>
            <p:cNvSpPr>
              <a:spLocks noChangeArrowheads="1"/>
            </p:cNvSpPr>
            <p:nvPr/>
          </p:nvSpPr>
          <p:spPr bwMode="auto">
            <a:xfrm>
              <a:off x="268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60" name="Rectangle 60"/>
            <p:cNvSpPr>
              <a:spLocks noChangeArrowheads="1"/>
            </p:cNvSpPr>
            <p:nvPr/>
          </p:nvSpPr>
          <p:spPr bwMode="auto">
            <a:xfrm>
              <a:off x="1824"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61" name="Rectangle 61"/>
            <p:cNvSpPr>
              <a:spLocks noChangeArrowheads="1"/>
            </p:cNvSpPr>
            <p:nvPr/>
          </p:nvSpPr>
          <p:spPr bwMode="auto">
            <a:xfrm>
              <a:off x="196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62" name="Rectangle 62"/>
            <p:cNvSpPr>
              <a:spLocks noChangeArrowheads="1"/>
            </p:cNvSpPr>
            <p:nvPr/>
          </p:nvSpPr>
          <p:spPr bwMode="auto">
            <a:xfrm>
              <a:off x="211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63" name="Rectangle 63"/>
            <p:cNvSpPr>
              <a:spLocks noChangeArrowheads="1"/>
            </p:cNvSpPr>
            <p:nvPr/>
          </p:nvSpPr>
          <p:spPr bwMode="auto">
            <a:xfrm>
              <a:off x="2256"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64" name="Rectangle 64"/>
            <p:cNvSpPr>
              <a:spLocks noChangeArrowheads="1"/>
            </p:cNvSpPr>
            <p:nvPr/>
          </p:nvSpPr>
          <p:spPr bwMode="auto">
            <a:xfrm>
              <a:off x="2400"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65" name="Rectangle 65"/>
            <p:cNvSpPr>
              <a:spLocks noChangeArrowheads="1"/>
            </p:cNvSpPr>
            <p:nvPr/>
          </p:nvSpPr>
          <p:spPr bwMode="auto">
            <a:xfrm>
              <a:off x="254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66" name="Rectangle 66"/>
            <p:cNvSpPr>
              <a:spLocks noChangeArrowheads="1"/>
            </p:cNvSpPr>
            <p:nvPr/>
          </p:nvSpPr>
          <p:spPr bwMode="auto">
            <a:xfrm>
              <a:off x="2688"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68" name="Rectangle 68"/>
            <p:cNvSpPr>
              <a:spLocks noChangeArrowheads="1"/>
            </p:cNvSpPr>
            <p:nvPr/>
          </p:nvSpPr>
          <p:spPr bwMode="auto">
            <a:xfrm>
              <a:off x="1824"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69" name="Rectangle 69"/>
            <p:cNvSpPr>
              <a:spLocks noChangeArrowheads="1"/>
            </p:cNvSpPr>
            <p:nvPr/>
          </p:nvSpPr>
          <p:spPr bwMode="auto">
            <a:xfrm>
              <a:off x="196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70" name="Rectangle 70"/>
            <p:cNvSpPr>
              <a:spLocks noChangeArrowheads="1"/>
            </p:cNvSpPr>
            <p:nvPr/>
          </p:nvSpPr>
          <p:spPr bwMode="auto">
            <a:xfrm>
              <a:off x="211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71" name="Rectangle 71"/>
            <p:cNvSpPr>
              <a:spLocks noChangeArrowheads="1"/>
            </p:cNvSpPr>
            <p:nvPr/>
          </p:nvSpPr>
          <p:spPr bwMode="auto">
            <a:xfrm>
              <a:off x="225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72" name="Rectangle 72"/>
            <p:cNvSpPr>
              <a:spLocks noChangeArrowheads="1"/>
            </p:cNvSpPr>
            <p:nvPr/>
          </p:nvSpPr>
          <p:spPr bwMode="auto">
            <a:xfrm>
              <a:off x="2400"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73" name="Rectangle 73"/>
            <p:cNvSpPr>
              <a:spLocks noChangeArrowheads="1"/>
            </p:cNvSpPr>
            <p:nvPr/>
          </p:nvSpPr>
          <p:spPr bwMode="auto">
            <a:xfrm>
              <a:off x="254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74" name="Rectangle 74"/>
            <p:cNvSpPr>
              <a:spLocks noChangeArrowheads="1"/>
            </p:cNvSpPr>
            <p:nvPr/>
          </p:nvSpPr>
          <p:spPr bwMode="auto">
            <a:xfrm>
              <a:off x="268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77" name="Rectangle 77"/>
            <p:cNvSpPr>
              <a:spLocks noChangeArrowheads="1"/>
            </p:cNvSpPr>
            <p:nvPr/>
          </p:nvSpPr>
          <p:spPr bwMode="auto">
            <a:xfrm>
              <a:off x="292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78" name="Rectangle 78"/>
            <p:cNvSpPr>
              <a:spLocks noChangeArrowheads="1"/>
            </p:cNvSpPr>
            <p:nvPr/>
          </p:nvSpPr>
          <p:spPr bwMode="auto">
            <a:xfrm>
              <a:off x="3072"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79" name="Rectangle 79"/>
            <p:cNvSpPr>
              <a:spLocks noChangeArrowheads="1"/>
            </p:cNvSpPr>
            <p:nvPr/>
          </p:nvSpPr>
          <p:spPr bwMode="auto">
            <a:xfrm>
              <a:off x="321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80" name="Rectangle 80"/>
            <p:cNvSpPr>
              <a:spLocks noChangeArrowheads="1"/>
            </p:cNvSpPr>
            <p:nvPr/>
          </p:nvSpPr>
          <p:spPr bwMode="auto">
            <a:xfrm>
              <a:off x="3360"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81" name="Rectangle 81"/>
            <p:cNvSpPr>
              <a:spLocks noChangeArrowheads="1"/>
            </p:cNvSpPr>
            <p:nvPr/>
          </p:nvSpPr>
          <p:spPr bwMode="auto">
            <a:xfrm>
              <a:off x="3504"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82" name="Rectangle 82"/>
            <p:cNvSpPr>
              <a:spLocks noChangeArrowheads="1"/>
            </p:cNvSpPr>
            <p:nvPr/>
          </p:nvSpPr>
          <p:spPr bwMode="auto">
            <a:xfrm>
              <a:off x="364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83" name="Rectangle 83"/>
            <p:cNvSpPr>
              <a:spLocks noChangeArrowheads="1"/>
            </p:cNvSpPr>
            <p:nvPr/>
          </p:nvSpPr>
          <p:spPr bwMode="auto">
            <a:xfrm>
              <a:off x="379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84" name="Rectangle 84"/>
            <p:cNvSpPr>
              <a:spLocks noChangeArrowheads="1"/>
            </p:cNvSpPr>
            <p:nvPr/>
          </p:nvSpPr>
          <p:spPr bwMode="auto">
            <a:xfrm>
              <a:off x="2928"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85" name="Rectangle 85"/>
            <p:cNvSpPr>
              <a:spLocks noChangeArrowheads="1"/>
            </p:cNvSpPr>
            <p:nvPr/>
          </p:nvSpPr>
          <p:spPr bwMode="auto">
            <a:xfrm>
              <a:off x="3072"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86" name="Rectangle 86"/>
            <p:cNvSpPr>
              <a:spLocks noChangeArrowheads="1"/>
            </p:cNvSpPr>
            <p:nvPr/>
          </p:nvSpPr>
          <p:spPr bwMode="auto">
            <a:xfrm>
              <a:off x="3216"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87" name="Rectangle 87"/>
            <p:cNvSpPr>
              <a:spLocks noChangeArrowheads="1"/>
            </p:cNvSpPr>
            <p:nvPr/>
          </p:nvSpPr>
          <p:spPr bwMode="auto">
            <a:xfrm>
              <a:off x="336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88" name="Rectangle 88"/>
            <p:cNvSpPr>
              <a:spLocks noChangeArrowheads="1"/>
            </p:cNvSpPr>
            <p:nvPr/>
          </p:nvSpPr>
          <p:spPr bwMode="auto">
            <a:xfrm>
              <a:off x="350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89" name="Rectangle 89"/>
            <p:cNvSpPr>
              <a:spLocks noChangeArrowheads="1"/>
            </p:cNvSpPr>
            <p:nvPr/>
          </p:nvSpPr>
          <p:spPr bwMode="auto">
            <a:xfrm>
              <a:off x="364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90" name="Rectangle 90"/>
            <p:cNvSpPr>
              <a:spLocks noChangeArrowheads="1"/>
            </p:cNvSpPr>
            <p:nvPr/>
          </p:nvSpPr>
          <p:spPr bwMode="auto">
            <a:xfrm>
              <a:off x="379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91" name="Rectangle 91"/>
            <p:cNvSpPr>
              <a:spLocks noChangeArrowheads="1"/>
            </p:cNvSpPr>
            <p:nvPr/>
          </p:nvSpPr>
          <p:spPr bwMode="auto">
            <a:xfrm>
              <a:off x="2928"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92" name="Rectangle 92"/>
            <p:cNvSpPr>
              <a:spLocks noChangeArrowheads="1"/>
            </p:cNvSpPr>
            <p:nvPr/>
          </p:nvSpPr>
          <p:spPr bwMode="auto">
            <a:xfrm>
              <a:off x="3072"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93" name="Rectangle 93"/>
            <p:cNvSpPr>
              <a:spLocks noChangeArrowheads="1"/>
            </p:cNvSpPr>
            <p:nvPr/>
          </p:nvSpPr>
          <p:spPr bwMode="auto">
            <a:xfrm>
              <a:off x="321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94" name="Rectangle 94"/>
            <p:cNvSpPr>
              <a:spLocks noChangeArrowheads="1"/>
            </p:cNvSpPr>
            <p:nvPr/>
          </p:nvSpPr>
          <p:spPr bwMode="auto">
            <a:xfrm>
              <a:off x="336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95" name="Rectangle 95"/>
            <p:cNvSpPr>
              <a:spLocks noChangeArrowheads="1"/>
            </p:cNvSpPr>
            <p:nvPr/>
          </p:nvSpPr>
          <p:spPr bwMode="auto">
            <a:xfrm>
              <a:off x="350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96" name="Rectangle 96"/>
            <p:cNvSpPr>
              <a:spLocks noChangeArrowheads="1"/>
            </p:cNvSpPr>
            <p:nvPr/>
          </p:nvSpPr>
          <p:spPr bwMode="auto">
            <a:xfrm>
              <a:off x="364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897" name="Rectangle 97"/>
            <p:cNvSpPr>
              <a:spLocks noChangeArrowheads="1"/>
            </p:cNvSpPr>
            <p:nvPr/>
          </p:nvSpPr>
          <p:spPr bwMode="auto">
            <a:xfrm>
              <a:off x="379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98" name="Rectangle 98"/>
            <p:cNvSpPr>
              <a:spLocks noChangeArrowheads="1"/>
            </p:cNvSpPr>
            <p:nvPr/>
          </p:nvSpPr>
          <p:spPr bwMode="auto">
            <a:xfrm>
              <a:off x="2928"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899" name="Rectangle 99"/>
            <p:cNvSpPr>
              <a:spLocks noChangeArrowheads="1"/>
            </p:cNvSpPr>
            <p:nvPr/>
          </p:nvSpPr>
          <p:spPr bwMode="auto">
            <a:xfrm>
              <a:off x="3072"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00" name="Rectangle 100"/>
            <p:cNvSpPr>
              <a:spLocks noChangeArrowheads="1"/>
            </p:cNvSpPr>
            <p:nvPr/>
          </p:nvSpPr>
          <p:spPr bwMode="auto">
            <a:xfrm>
              <a:off x="321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01" name="Rectangle 101"/>
            <p:cNvSpPr>
              <a:spLocks noChangeArrowheads="1"/>
            </p:cNvSpPr>
            <p:nvPr/>
          </p:nvSpPr>
          <p:spPr bwMode="auto">
            <a:xfrm>
              <a:off x="3360"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02" name="Rectangle 102"/>
            <p:cNvSpPr>
              <a:spLocks noChangeArrowheads="1"/>
            </p:cNvSpPr>
            <p:nvPr/>
          </p:nvSpPr>
          <p:spPr bwMode="auto">
            <a:xfrm>
              <a:off x="350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03" name="Rectangle 103"/>
            <p:cNvSpPr>
              <a:spLocks noChangeArrowheads="1"/>
            </p:cNvSpPr>
            <p:nvPr/>
          </p:nvSpPr>
          <p:spPr bwMode="auto">
            <a:xfrm>
              <a:off x="364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04" name="Rectangle 104"/>
            <p:cNvSpPr>
              <a:spLocks noChangeArrowheads="1"/>
            </p:cNvSpPr>
            <p:nvPr/>
          </p:nvSpPr>
          <p:spPr bwMode="auto">
            <a:xfrm>
              <a:off x="379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05" name="Rectangle 105"/>
            <p:cNvSpPr>
              <a:spLocks noChangeArrowheads="1"/>
            </p:cNvSpPr>
            <p:nvPr/>
          </p:nvSpPr>
          <p:spPr bwMode="auto">
            <a:xfrm>
              <a:off x="2928"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06" name="Rectangle 106"/>
            <p:cNvSpPr>
              <a:spLocks noChangeArrowheads="1"/>
            </p:cNvSpPr>
            <p:nvPr/>
          </p:nvSpPr>
          <p:spPr bwMode="auto">
            <a:xfrm>
              <a:off x="307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07" name="Rectangle 107"/>
            <p:cNvSpPr>
              <a:spLocks noChangeArrowheads="1"/>
            </p:cNvSpPr>
            <p:nvPr/>
          </p:nvSpPr>
          <p:spPr bwMode="auto">
            <a:xfrm>
              <a:off x="3216"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08" name="Rectangle 108"/>
            <p:cNvSpPr>
              <a:spLocks noChangeArrowheads="1"/>
            </p:cNvSpPr>
            <p:nvPr/>
          </p:nvSpPr>
          <p:spPr bwMode="auto">
            <a:xfrm>
              <a:off x="3360"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09" name="Rectangle 109"/>
            <p:cNvSpPr>
              <a:spLocks noChangeArrowheads="1"/>
            </p:cNvSpPr>
            <p:nvPr/>
          </p:nvSpPr>
          <p:spPr bwMode="auto">
            <a:xfrm>
              <a:off x="3504"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10" name="Rectangle 110"/>
            <p:cNvSpPr>
              <a:spLocks noChangeArrowheads="1"/>
            </p:cNvSpPr>
            <p:nvPr/>
          </p:nvSpPr>
          <p:spPr bwMode="auto">
            <a:xfrm>
              <a:off x="3648"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11" name="Rectangle 111"/>
            <p:cNvSpPr>
              <a:spLocks noChangeArrowheads="1"/>
            </p:cNvSpPr>
            <p:nvPr/>
          </p:nvSpPr>
          <p:spPr bwMode="auto">
            <a:xfrm>
              <a:off x="3792"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12" name="Rectangle 112"/>
            <p:cNvSpPr>
              <a:spLocks noChangeArrowheads="1"/>
            </p:cNvSpPr>
            <p:nvPr/>
          </p:nvSpPr>
          <p:spPr bwMode="auto">
            <a:xfrm>
              <a:off x="2928"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13" name="Rectangle 113"/>
            <p:cNvSpPr>
              <a:spLocks noChangeArrowheads="1"/>
            </p:cNvSpPr>
            <p:nvPr/>
          </p:nvSpPr>
          <p:spPr bwMode="auto">
            <a:xfrm>
              <a:off x="3072"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14" name="Rectangle 114"/>
            <p:cNvSpPr>
              <a:spLocks noChangeArrowheads="1"/>
            </p:cNvSpPr>
            <p:nvPr/>
          </p:nvSpPr>
          <p:spPr bwMode="auto">
            <a:xfrm>
              <a:off x="321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15" name="Rectangle 115"/>
            <p:cNvSpPr>
              <a:spLocks noChangeArrowheads="1"/>
            </p:cNvSpPr>
            <p:nvPr/>
          </p:nvSpPr>
          <p:spPr bwMode="auto">
            <a:xfrm>
              <a:off x="3360"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16" name="Rectangle 116"/>
            <p:cNvSpPr>
              <a:spLocks noChangeArrowheads="1"/>
            </p:cNvSpPr>
            <p:nvPr/>
          </p:nvSpPr>
          <p:spPr bwMode="auto">
            <a:xfrm>
              <a:off x="350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17" name="Rectangle 117"/>
            <p:cNvSpPr>
              <a:spLocks noChangeArrowheads="1"/>
            </p:cNvSpPr>
            <p:nvPr/>
          </p:nvSpPr>
          <p:spPr bwMode="auto">
            <a:xfrm>
              <a:off x="364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18" name="Rectangle 118"/>
            <p:cNvSpPr>
              <a:spLocks noChangeArrowheads="1"/>
            </p:cNvSpPr>
            <p:nvPr/>
          </p:nvSpPr>
          <p:spPr bwMode="auto">
            <a:xfrm>
              <a:off x="379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19" name="Rectangle 119"/>
            <p:cNvSpPr>
              <a:spLocks noChangeArrowheads="1"/>
            </p:cNvSpPr>
            <p:nvPr/>
          </p:nvSpPr>
          <p:spPr bwMode="auto">
            <a:xfrm>
              <a:off x="2928"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20" name="Rectangle 120"/>
            <p:cNvSpPr>
              <a:spLocks noChangeArrowheads="1"/>
            </p:cNvSpPr>
            <p:nvPr/>
          </p:nvSpPr>
          <p:spPr bwMode="auto">
            <a:xfrm>
              <a:off x="3072"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21" name="Rectangle 121"/>
            <p:cNvSpPr>
              <a:spLocks noChangeArrowheads="1"/>
            </p:cNvSpPr>
            <p:nvPr/>
          </p:nvSpPr>
          <p:spPr bwMode="auto">
            <a:xfrm>
              <a:off x="321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22" name="Rectangle 122"/>
            <p:cNvSpPr>
              <a:spLocks noChangeArrowheads="1"/>
            </p:cNvSpPr>
            <p:nvPr/>
          </p:nvSpPr>
          <p:spPr bwMode="auto">
            <a:xfrm>
              <a:off x="336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23" name="Rectangle 123"/>
            <p:cNvSpPr>
              <a:spLocks noChangeArrowheads="1"/>
            </p:cNvSpPr>
            <p:nvPr/>
          </p:nvSpPr>
          <p:spPr bwMode="auto">
            <a:xfrm>
              <a:off x="350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24" name="Rectangle 124"/>
            <p:cNvSpPr>
              <a:spLocks noChangeArrowheads="1"/>
            </p:cNvSpPr>
            <p:nvPr/>
          </p:nvSpPr>
          <p:spPr bwMode="auto">
            <a:xfrm>
              <a:off x="364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25" name="Rectangle 125"/>
            <p:cNvSpPr>
              <a:spLocks noChangeArrowheads="1"/>
            </p:cNvSpPr>
            <p:nvPr/>
          </p:nvSpPr>
          <p:spPr bwMode="auto">
            <a:xfrm>
              <a:off x="379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26" name="Rectangle 126"/>
            <p:cNvSpPr>
              <a:spLocks noChangeArrowheads="1"/>
            </p:cNvSpPr>
            <p:nvPr/>
          </p:nvSpPr>
          <p:spPr bwMode="auto">
            <a:xfrm>
              <a:off x="2928"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27" name="Rectangle 127"/>
            <p:cNvSpPr>
              <a:spLocks noChangeArrowheads="1"/>
            </p:cNvSpPr>
            <p:nvPr/>
          </p:nvSpPr>
          <p:spPr bwMode="auto">
            <a:xfrm>
              <a:off x="3072"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28" name="Rectangle 128"/>
            <p:cNvSpPr>
              <a:spLocks noChangeArrowheads="1"/>
            </p:cNvSpPr>
            <p:nvPr/>
          </p:nvSpPr>
          <p:spPr bwMode="auto">
            <a:xfrm>
              <a:off x="321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29" name="Rectangle 129"/>
            <p:cNvSpPr>
              <a:spLocks noChangeArrowheads="1"/>
            </p:cNvSpPr>
            <p:nvPr/>
          </p:nvSpPr>
          <p:spPr bwMode="auto">
            <a:xfrm>
              <a:off x="336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30" name="Rectangle 130"/>
            <p:cNvSpPr>
              <a:spLocks noChangeArrowheads="1"/>
            </p:cNvSpPr>
            <p:nvPr/>
          </p:nvSpPr>
          <p:spPr bwMode="auto">
            <a:xfrm>
              <a:off x="350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31" name="Rectangle 131"/>
            <p:cNvSpPr>
              <a:spLocks noChangeArrowheads="1"/>
            </p:cNvSpPr>
            <p:nvPr/>
          </p:nvSpPr>
          <p:spPr bwMode="auto">
            <a:xfrm>
              <a:off x="364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32" name="Rectangle 132"/>
            <p:cNvSpPr>
              <a:spLocks noChangeArrowheads="1"/>
            </p:cNvSpPr>
            <p:nvPr/>
          </p:nvSpPr>
          <p:spPr bwMode="auto">
            <a:xfrm>
              <a:off x="379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33" name="Rectangle 133"/>
            <p:cNvSpPr>
              <a:spLocks noChangeArrowheads="1"/>
            </p:cNvSpPr>
            <p:nvPr/>
          </p:nvSpPr>
          <p:spPr bwMode="auto">
            <a:xfrm>
              <a:off x="292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34" name="Rectangle 134"/>
            <p:cNvSpPr>
              <a:spLocks noChangeArrowheads="1"/>
            </p:cNvSpPr>
            <p:nvPr/>
          </p:nvSpPr>
          <p:spPr bwMode="auto">
            <a:xfrm>
              <a:off x="3072"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35" name="Rectangle 135"/>
            <p:cNvSpPr>
              <a:spLocks noChangeArrowheads="1"/>
            </p:cNvSpPr>
            <p:nvPr/>
          </p:nvSpPr>
          <p:spPr bwMode="auto">
            <a:xfrm>
              <a:off x="3216"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36" name="Rectangle 136"/>
            <p:cNvSpPr>
              <a:spLocks noChangeArrowheads="1"/>
            </p:cNvSpPr>
            <p:nvPr/>
          </p:nvSpPr>
          <p:spPr bwMode="auto">
            <a:xfrm>
              <a:off x="3360"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37" name="Rectangle 137"/>
            <p:cNvSpPr>
              <a:spLocks noChangeArrowheads="1"/>
            </p:cNvSpPr>
            <p:nvPr/>
          </p:nvSpPr>
          <p:spPr bwMode="auto">
            <a:xfrm>
              <a:off x="350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38" name="Rectangle 138"/>
            <p:cNvSpPr>
              <a:spLocks noChangeArrowheads="1"/>
            </p:cNvSpPr>
            <p:nvPr/>
          </p:nvSpPr>
          <p:spPr bwMode="auto">
            <a:xfrm>
              <a:off x="364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39" name="Rectangle 139"/>
            <p:cNvSpPr>
              <a:spLocks noChangeArrowheads="1"/>
            </p:cNvSpPr>
            <p:nvPr/>
          </p:nvSpPr>
          <p:spPr bwMode="auto">
            <a:xfrm>
              <a:off x="379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41" name="Rectangle 141"/>
            <p:cNvSpPr>
              <a:spLocks noChangeArrowheads="1"/>
            </p:cNvSpPr>
            <p:nvPr/>
          </p:nvSpPr>
          <p:spPr bwMode="auto">
            <a:xfrm>
              <a:off x="292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42" name="Rectangle 142"/>
            <p:cNvSpPr>
              <a:spLocks noChangeArrowheads="1"/>
            </p:cNvSpPr>
            <p:nvPr/>
          </p:nvSpPr>
          <p:spPr bwMode="auto">
            <a:xfrm>
              <a:off x="3072"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43" name="Rectangle 143"/>
            <p:cNvSpPr>
              <a:spLocks noChangeArrowheads="1"/>
            </p:cNvSpPr>
            <p:nvPr/>
          </p:nvSpPr>
          <p:spPr bwMode="auto">
            <a:xfrm>
              <a:off x="321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44" name="Rectangle 144"/>
            <p:cNvSpPr>
              <a:spLocks noChangeArrowheads="1"/>
            </p:cNvSpPr>
            <p:nvPr/>
          </p:nvSpPr>
          <p:spPr bwMode="auto">
            <a:xfrm>
              <a:off x="3360"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45" name="Rectangle 145"/>
            <p:cNvSpPr>
              <a:spLocks noChangeArrowheads="1"/>
            </p:cNvSpPr>
            <p:nvPr/>
          </p:nvSpPr>
          <p:spPr bwMode="auto">
            <a:xfrm>
              <a:off x="350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46" name="Rectangle 146"/>
            <p:cNvSpPr>
              <a:spLocks noChangeArrowheads="1"/>
            </p:cNvSpPr>
            <p:nvPr/>
          </p:nvSpPr>
          <p:spPr bwMode="auto">
            <a:xfrm>
              <a:off x="364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47" name="Rectangle 147"/>
            <p:cNvSpPr>
              <a:spLocks noChangeArrowheads="1"/>
            </p:cNvSpPr>
            <p:nvPr/>
          </p:nvSpPr>
          <p:spPr bwMode="auto">
            <a:xfrm>
              <a:off x="379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49" name="Rectangle 149"/>
            <p:cNvSpPr>
              <a:spLocks noChangeArrowheads="1"/>
            </p:cNvSpPr>
            <p:nvPr/>
          </p:nvSpPr>
          <p:spPr bwMode="auto">
            <a:xfrm>
              <a:off x="403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50" name="Rectangle 150"/>
            <p:cNvSpPr>
              <a:spLocks noChangeArrowheads="1"/>
            </p:cNvSpPr>
            <p:nvPr/>
          </p:nvSpPr>
          <p:spPr bwMode="auto">
            <a:xfrm>
              <a:off x="4176"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51" name="Rectangle 151"/>
            <p:cNvSpPr>
              <a:spLocks noChangeArrowheads="1"/>
            </p:cNvSpPr>
            <p:nvPr/>
          </p:nvSpPr>
          <p:spPr bwMode="auto">
            <a:xfrm>
              <a:off x="4320"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52" name="Rectangle 152"/>
            <p:cNvSpPr>
              <a:spLocks noChangeArrowheads="1"/>
            </p:cNvSpPr>
            <p:nvPr/>
          </p:nvSpPr>
          <p:spPr bwMode="auto">
            <a:xfrm>
              <a:off x="4464"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53" name="Rectangle 153"/>
            <p:cNvSpPr>
              <a:spLocks noChangeArrowheads="1"/>
            </p:cNvSpPr>
            <p:nvPr/>
          </p:nvSpPr>
          <p:spPr bwMode="auto">
            <a:xfrm>
              <a:off x="460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54" name="Rectangle 154"/>
            <p:cNvSpPr>
              <a:spLocks noChangeArrowheads="1"/>
            </p:cNvSpPr>
            <p:nvPr/>
          </p:nvSpPr>
          <p:spPr bwMode="auto">
            <a:xfrm>
              <a:off x="475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55" name="Rectangle 155"/>
            <p:cNvSpPr>
              <a:spLocks noChangeArrowheads="1"/>
            </p:cNvSpPr>
            <p:nvPr/>
          </p:nvSpPr>
          <p:spPr bwMode="auto">
            <a:xfrm>
              <a:off x="4896"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56" name="Rectangle 156"/>
            <p:cNvSpPr>
              <a:spLocks noChangeArrowheads="1"/>
            </p:cNvSpPr>
            <p:nvPr/>
          </p:nvSpPr>
          <p:spPr bwMode="auto">
            <a:xfrm>
              <a:off x="4032"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57" name="Rectangle 157"/>
            <p:cNvSpPr>
              <a:spLocks noChangeArrowheads="1"/>
            </p:cNvSpPr>
            <p:nvPr/>
          </p:nvSpPr>
          <p:spPr bwMode="auto">
            <a:xfrm>
              <a:off x="4176"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58" name="Rectangle 158"/>
            <p:cNvSpPr>
              <a:spLocks noChangeArrowheads="1"/>
            </p:cNvSpPr>
            <p:nvPr/>
          </p:nvSpPr>
          <p:spPr bwMode="auto">
            <a:xfrm>
              <a:off x="432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59" name="Rectangle 159"/>
            <p:cNvSpPr>
              <a:spLocks noChangeArrowheads="1"/>
            </p:cNvSpPr>
            <p:nvPr/>
          </p:nvSpPr>
          <p:spPr bwMode="auto">
            <a:xfrm>
              <a:off x="446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0" name="Rectangle 160"/>
            <p:cNvSpPr>
              <a:spLocks noChangeArrowheads="1"/>
            </p:cNvSpPr>
            <p:nvPr/>
          </p:nvSpPr>
          <p:spPr bwMode="auto">
            <a:xfrm>
              <a:off x="460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1" name="Rectangle 161"/>
            <p:cNvSpPr>
              <a:spLocks noChangeArrowheads="1"/>
            </p:cNvSpPr>
            <p:nvPr/>
          </p:nvSpPr>
          <p:spPr bwMode="auto">
            <a:xfrm>
              <a:off x="475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62" name="Rectangle 162"/>
            <p:cNvSpPr>
              <a:spLocks noChangeArrowheads="1"/>
            </p:cNvSpPr>
            <p:nvPr/>
          </p:nvSpPr>
          <p:spPr bwMode="auto">
            <a:xfrm>
              <a:off x="4896"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3" name="Rectangle 163"/>
            <p:cNvSpPr>
              <a:spLocks noChangeArrowheads="1"/>
            </p:cNvSpPr>
            <p:nvPr/>
          </p:nvSpPr>
          <p:spPr bwMode="auto">
            <a:xfrm>
              <a:off x="403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64" name="Rectangle 164"/>
            <p:cNvSpPr>
              <a:spLocks noChangeArrowheads="1"/>
            </p:cNvSpPr>
            <p:nvPr/>
          </p:nvSpPr>
          <p:spPr bwMode="auto">
            <a:xfrm>
              <a:off x="417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5" name="Rectangle 165"/>
            <p:cNvSpPr>
              <a:spLocks noChangeArrowheads="1"/>
            </p:cNvSpPr>
            <p:nvPr/>
          </p:nvSpPr>
          <p:spPr bwMode="auto">
            <a:xfrm>
              <a:off x="432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6" name="Rectangle 166"/>
            <p:cNvSpPr>
              <a:spLocks noChangeArrowheads="1"/>
            </p:cNvSpPr>
            <p:nvPr/>
          </p:nvSpPr>
          <p:spPr bwMode="auto">
            <a:xfrm>
              <a:off x="446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7" name="Rectangle 167"/>
            <p:cNvSpPr>
              <a:spLocks noChangeArrowheads="1"/>
            </p:cNvSpPr>
            <p:nvPr/>
          </p:nvSpPr>
          <p:spPr bwMode="auto">
            <a:xfrm>
              <a:off x="460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8" name="Rectangle 168"/>
            <p:cNvSpPr>
              <a:spLocks noChangeArrowheads="1"/>
            </p:cNvSpPr>
            <p:nvPr/>
          </p:nvSpPr>
          <p:spPr bwMode="auto">
            <a:xfrm>
              <a:off x="4752"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69" name="Rectangle 169"/>
            <p:cNvSpPr>
              <a:spLocks noChangeArrowheads="1"/>
            </p:cNvSpPr>
            <p:nvPr/>
          </p:nvSpPr>
          <p:spPr bwMode="auto">
            <a:xfrm>
              <a:off x="4896"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70" name="Rectangle 170"/>
            <p:cNvSpPr>
              <a:spLocks noChangeArrowheads="1"/>
            </p:cNvSpPr>
            <p:nvPr/>
          </p:nvSpPr>
          <p:spPr bwMode="auto">
            <a:xfrm>
              <a:off x="403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71" name="Rectangle 171"/>
            <p:cNvSpPr>
              <a:spLocks noChangeArrowheads="1"/>
            </p:cNvSpPr>
            <p:nvPr/>
          </p:nvSpPr>
          <p:spPr bwMode="auto">
            <a:xfrm>
              <a:off x="417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72" name="Rectangle 172"/>
            <p:cNvSpPr>
              <a:spLocks noChangeArrowheads="1"/>
            </p:cNvSpPr>
            <p:nvPr/>
          </p:nvSpPr>
          <p:spPr bwMode="auto">
            <a:xfrm>
              <a:off x="4320"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73" name="Rectangle 173"/>
            <p:cNvSpPr>
              <a:spLocks noChangeArrowheads="1"/>
            </p:cNvSpPr>
            <p:nvPr/>
          </p:nvSpPr>
          <p:spPr bwMode="auto">
            <a:xfrm>
              <a:off x="446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74" name="Rectangle 174"/>
            <p:cNvSpPr>
              <a:spLocks noChangeArrowheads="1"/>
            </p:cNvSpPr>
            <p:nvPr/>
          </p:nvSpPr>
          <p:spPr bwMode="auto">
            <a:xfrm>
              <a:off x="460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75" name="Rectangle 175"/>
            <p:cNvSpPr>
              <a:spLocks noChangeArrowheads="1"/>
            </p:cNvSpPr>
            <p:nvPr/>
          </p:nvSpPr>
          <p:spPr bwMode="auto">
            <a:xfrm>
              <a:off x="4752"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76" name="Rectangle 176"/>
            <p:cNvSpPr>
              <a:spLocks noChangeArrowheads="1"/>
            </p:cNvSpPr>
            <p:nvPr/>
          </p:nvSpPr>
          <p:spPr bwMode="auto">
            <a:xfrm>
              <a:off x="489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77" name="Rectangle 177"/>
            <p:cNvSpPr>
              <a:spLocks noChangeArrowheads="1"/>
            </p:cNvSpPr>
            <p:nvPr/>
          </p:nvSpPr>
          <p:spPr bwMode="auto">
            <a:xfrm>
              <a:off x="403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78" name="Rectangle 178"/>
            <p:cNvSpPr>
              <a:spLocks noChangeArrowheads="1"/>
            </p:cNvSpPr>
            <p:nvPr/>
          </p:nvSpPr>
          <p:spPr bwMode="auto">
            <a:xfrm>
              <a:off x="417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79" name="Rectangle 179"/>
            <p:cNvSpPr>
              <a:spLocks noChangeArrowheads="1"/>
            </p:cNvSpPr>
            <p:nvPr/>
          </p:nvSpPr>
          <p:spPr bwMode="auto">
            <a:xfrm>
              <a:off x="4320"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0" name="Rectangle 180"/>
            <p:cNvSpPr>
              <a:spLocks noChangeArrowheads="1"/>
            </p:cNvSpPr>
            <p:nvPr/>
          </p:nvSpPr>
          <p:spPr bwMode="auto">
            <a:xfrm>
              <a:off x="446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1" name="Rectangle 181"/>
            <p:cNvSpPr>
              <a:spLocks noChangeArrowheads="1"/>
            </p:cNvSpPr>
            <p:nvPr/>
          </p:nvSpPr>
          <p:spPr bwMode="auto">
            <a:xfrm>
              <a:off x="460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2" name="Rectangle 182"/>
            <p:cNvSpPr>
              <a:spLocks noChangeArrowheads="1"/>
            </p:cNvSpPr>
            <p:nvPr/>
          </p:nvSpPr>
          <p:spPr bwMode="auto">
            <a:xfrm>
              <a:off x="4752"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3" name="Rectangle 183"/>
            <p:cNvSpPr>
              <a:spLocks noChangeArrowheads="1"/>
            </p:cNvSpPr>
            <p:nvPr/>
          </p:nvSpPr>
          <p:spPr bwMode="auto">
            <a:xfrm>
              <a:off x="489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4" name="Rectangle 184"/>
            <p:cNvSpPr>
              <a:spLocks noChangeArrowheads="1"/>
            </p:cNvSpPr>
            <p:nvPr/>
          </p:nvSpPr>
          <p:spPr bwMode="auto">
            <a:xfrm>
              <a:off x="403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85" name="Rectangle 185"/>
            <p:cNvSpPr>
              <a:spLocks noChangeArrowheads="1"/>
            </p:cNvSpPr>
            <p:nvPr/>
          </p:nvSpPr>
          <p:spPr bwMode="auto">
            <a:xfrm>
              <a:off x="417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6" name="Rectangle 186"/>
            <p:cNvSpPr>
              <a:spLocks noChangeArrowheads="1"/>
            </p:cNvSpPr>
            <p:nvPr/>
          </p:nvSpPr>
          <p:spPr bwMode="auto">
            <a:xfrm>
              <a:off x="4320"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7" name="Rectangle 187"/>
            <p:cNvSpPr>
              <a:spLocks noChangeArrowheads="1"/>
            </p:cNvSpPr>
            <p:nvPr/>
          </p:nvSpPr>
          <p:spPr bwMode="auto">
            <a:xfrm>
              <a:off x="446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8" name="Rectangle 188"/>
            <p:cNvSpPr>
              <a:spLocks noChangeArrowheads="1"/>
            </p:cNvSpPr>
            <p:nvPr/>
          </p:nvSpPr>
          <p:spPr bwMode="auto">
            <a:xfrm>
              <a:off x="460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89" name="Rectangle 189"/>
            <p:cNvSpPr>
              <a:spLocks noChangeArrowheads="1"/>
            </p:cNvSpPr>
            <p:nvPr/>
          </p:nvSpPr>
          <p:spPr bwMode="auto">
            <a:xfrm>
              <a:off x="4752"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0" name="Rectangle 190"/>
            <p:cNvSpPr>
              <a:spLocks noChangeArrowheads="1"/>
            </p:cNvSpPr>
            <p:nvPr/>
          </p:nvSpPr>
          <p:spPr bwMode="auto">
            <a:xfrm>
              <a:off x="489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1" name="Rectangle 191"/>
            <p:cNvSpPr>
              <a:spLocks noChangeArrowheads="1"/>
            </p:cNvSpPr>
            <p:nvPr/>
          </p:nvSpPr>
          <p:spPr bwMode="auto">
            <a:xfrm>
              <a:off x="403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92" name="Rectangle 192"/>
            <p:cNvSpPr>
              <a:spLocks noChangeArrowheads="1"/>
            </p:cNvSpPr>
            <p:nvPr/>
          </p:nvSpPr>
          <p:spPr bwMode="auto">
            <a:xfrm>
              <a:off x="417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3" name="Rectangle 193"/>
            <p:cNvSpPr>
              <a:spLocks noChangeArrowheads="1"/>
            </p:cNvSpPr>
            <p:nvPr/>
          </p:nvSpPr>
          <p:spPr bwMode="auto">
            <a:xfrm>
              <a:off x="432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4" name="Rectangle 194"/>
            <p:cNvSpPr>
              <a:spLocks noChangeArrowheads="1"/>
            </p:cNvSpPr>
            <p:nvPr/>
          </p:nvSpPr>
          <p:spPr bwMode="auto">
            <a:xfrm>
              <a:off x="446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5" name="Rectangle 195"/>
            <p:cNvSpPr>
              <a:spLocks noChangeArrowheads="1"/>
            </p:cNvSpPr>
            <p:nvPr/>
          </p:nvSpPr>
          <p:spPr bwMode="auto">
            <a:xfrm>
              <a:off x="460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6" name="Rectangle 196"/>
            <p:cNvSpPr>
              <a:spLocks noChangeArrowheads="1"/>
            </p:cNvSpPr>
            <p:nvPr/>
          </p:nvSpPr>
          <p:spPr bwMode="auto">
            <a:xfrm>
              <a:off x="4752"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7" name="Rectangle 197"/>
            <p:cNvSpPr>
              <a:spLocks noChangeArrowheads="1"/>
            </p:cNvSpPr>
            <p:nvPr/>
          </p:nvSpPr>
          <p:spPr bwMode="auto">
            <a:xfrm>
              <a:off x="4896"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6998" name="Rectangle 198"/>
            <p:cNvSpPr>
              <a:spLocks noChangeArrowheads="1"/>
            </p:cNvSpPr>
            <p:nvPr/>
          </p:nvSpPr>
          <p:spPr bwMode="auto">
            <a:xfrm>
              <a:off x="4032"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6999" name="Rectangle 199"/>
            <p:cNvSpPr>
              <a:spLocks noChangeArrowheads="1"/>
            </p:cNvSpPr>
            <p:nvPr/>
          </p:nvSpPr>
          <p:spPr bwMode="auto">
            <a:xfrm>
              <a:off x="4176"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00" name="Rectangle 200"/>
            <p:cNvSpPr>
              <a:spLocks noChangeArrowheads="1"/>
            </p:cNvSpPr>
            <p:nvPr/>
          </p:nvSpPr>
          <p:spPr bwMode="auto">
            <a:xfrm>
              <a:off x="432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01" name="Rectangle 201"/>
            <p:cNvSpPr>
              <a:spLocks noChangeArrowheads="1"/>
            </p:cNvSpPr>
            <p:nvPr/>
          </p:nvSpPr>
          <p:spPr bwMode="auto">
            <a:xfrm>
              <a:off x="446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02" name="Rectangle 202"/>
            <p:cNvSpPr>
              <a:spLocks noChangeArrowheads="1"/>
            </p:cNvSpPr>
            <p:nvPr/>
          </p:nvSpPr>
          <p:spPr bwMode="auto">
            <a:xfrm>
              <a:off x="460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03" name="Rectangle 203"/>
            <p:cNvSpPr>
              <a:spLocks noChangeArrowheads="1"/>
            </p:cNvSpPr>
            <p:nvPr/>
          </p:nvSpPr>
          <p:spPr bwMode="auto">
            <a:xfrm>
              <a:off x="475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04" name="Rectangle 204"/>
            <p:cNvSpPr>
              <a:spLocks noChangeArrowheads="1"/>
            </p:cNvSpPr>
            <p:nvPr/>
          </p:nvSpPr>
          <p:spPr bwMode="auto">
            <a:xfrm>
              <a:off x="489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05" name="Rectangle 205"/>
            <p:cNvSpPr>
              <a:spLocks noChangeArrowheads="1"/>
            </p:cNvSpPr>
            <p:nvPr/>
          </p:nvSpPr>
          <p:spPr bwMode="auto">
            <a:xfrm>
              <a:off x="403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06" name="Rectangle 206"/>
            <p:cNvSpPr>
              <a:spLocks noChangeArrowheads="1"/>
            </p:cNvSpPr>
            <p:nvPr/>
          </p:nvSpPr>
          <p:spPr bwMode="auto">
            <a:xfrm>
              <a:off x="4176"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07" name="Rectangle 207"/>
            <p:cNvSpPr>
              <a:spLocks noChangeArrowheads="1"/>
            </p:cNvSpPr>
            <p:nvPr/>
          </p:nvSpPr>
          <p:spPr bwMode="auto">
            <a:xfrm>
              <a:off x="4320"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08" name="Rectangle 208"/>
            <p:cNvSpPr>
              <a:spLocks noChangeArrowheads="1"/>
            </p:cNvSpPr>
            <p:nvPr/>
          </p:nvSpPr>
          <p:spPr bwMode="auto">
            <a:xfrm>
              <a:off x="446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09" name="Rectangle 209"/>
            <p:cNvSpPr>
              <a:spLocks noChangeArrowheads="1"/>
            </p:cNvSpPr>
            <p:nvPr/>
          </p:nvSpPr>
          <p:spPr bwMode="auto">
            <a:xfrm>
              <a:off x="460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10" name="Rectangle 210"/>
            <p:cNvSpPr>
              <a:spLocks noChangeArrowheads="1"/>
            </p:cNvSpPr>
            <p:nvPr/>
          </p:nvSpPr>
          <p:spPr bwMode="auto">
            <a:xfrm>
              <a:off x="475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11" name="Rectangle 211"/>
            <p:cNvSpPr>
              <a:spLocks noChangeArrowheads="1"/>
            </p:cNvSpPr>
            <p:nvPr/>
          </p:nvSpPr>
          <p:spPr bwMode="auto">
            <a:xfrm>
              <a:off x="4896"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12" name="Rectangle 212"/>
            <p:cNvSpPr>
              <a:spLocks noChangeArrowheads="1"/>
            </p:cNvSpPr>
            <p:nvPr/>
          </p:nvSpPr>
          <p:spPr bwMode="auto">
            <a:xfrm>
              <a:off x="403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13" name="Rectangle 213"/>
            <p:cNvSpPr>
              <a:spLocks noChangeArrowheads="1"/>
            </p:cNvSpPr>
            <p:nvPr/>
          </p:nvSpPr>
          <p:spPr bwMode="auto">
            <a:xfrm>
              <a:off x="417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14" name="Rectangle 214"/>
            <p:cNvSpPr>
              <a:spLocks noChangeArrowheads="1"/>
            </p:cNvSpPr>
            <p:nvPr/>
          </p:nvSpPr>
          <p:spPr bwMode="auto">
            <a:xfrm>
              <a:off x="4320"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15" name="Rectangle 215"/>
            <p:cNvSpPr>
              <a:spLocks noChangeArrowheads="1"/>
            </p:cNvSpPr>
            <p:nvPr/>
          </p:nvSpPr>
          <p:spPr bwMode="auto">
            <a:xfrm>
              <a:off x="446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16" name="Rectangle 216"/>
            <p:cNvSpPr>
              <a:spLocks noChangeArrowheads="1"/>
            </p:cNvSpPr>
            <p:nvPr/>
          </p:nvSpPr>
          <p:spPr bwMode="auto">
            <a:xfrm>
              <a:off x="460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17" name="Rectangle 217"/>
            <p:cNvSpPr>
              <a:spLocks noChangeArrowheads="1"/>
            </p:cNvSpPr>
            <p:nvPr/>
          </p:nvSpPr>
          <p:spPr bwMode="auto">
            <a:xfrm>
              <a:off x="475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18" name="Rectangle 218"/>
            <p:cNvSpPr>
              <a:spLocks noChangeArrowheads="1"/>
            </p:cNvSpPr>
            <p:nvPr/>
          </p:nvSpPr>
          <p:spPr bwMode="auto">
            <a:xfrm>
              <a:off x="489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20" name="Rectangle 220"/>
            <p:cNvSpPr>
              <a:spLocks noChangeArrowheads="1"/>
            </p:cNvSpPr>
            <p:nvPr/>
          </p:nvSpPr>
          <p:spPr bwMode="auto">
            <a:xfrm>
              <a:off x="182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1" name="Rectangle 221"/>
            <p:cNvSpPr>
              <a:spLocks noChangeArrowheads="1"/>
            </p:cNvSpPr>
            <p:nvPr/>
          </p:nvSpPr>
          <p:spPr bwMode="auto">
            <a:xfrm>
              <a:off x="196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2" name="Rectangle 222"/>
            <p:cNvSpPr>
              <a:spLocks noChangeArrowheads="1"/>
            </p:cNvSpPr>
            <p:nvPr/>
          </p:nvSpPr>
          <p:spPr bwMode="auto">
            <a:xfrm>
              <a:off x="211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3" name="Rectangle 223"/>
            <p:cNvSpPr>
              <a:spLocks noChangeArrowheads="1"/>
            </p:cNvSpPr>
            <p:nvPr/>
          </p:nvSpPr>
          <p:spPr bwMode="auto">
            <a:xfrm>
              <a:off x="225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4" name="Rectangle 224"/>
            <p:cNvSpPr>
              <a:spLocks noChangeArrowheads="1"/>
            </p:cNvSpPr>
            <p:nvPr/>
          </p:nvSpPr>
          <p:spPr bwMode="auto">
            <a:xfrm>
              <a:off x="240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5" name="Rectangle 225"/>
            <p:cNvSpPr>
              <a:spLocks noChangeArrowheads="1"/>
            </p:cNvSpPr>
            <p:nvPr/>
          </p:nvSpPr>
          <p:spPr bwMode="auto">
            <a:xfrm>
              <a:off x="254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6" name="Rectangle 226"/>
            <p:cNvSpPr>
              <a:spLocks noChangeArrowheads="1"/>
            </p:cNvSpPr>
            <p:nvPr/>
          </p:nvSpPr>
          <p:spPr bwMode="auto">
            <a:xfrm>
              <a:off x="268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7" name="Rectangle 227"/>
            <p:cNvSpPr>
              <a:spLocks noChangeArrowheads="1"/>
            </p:cNvSpPr>
            <p:nvPr/>
          </p:nvSpPr>
          <p:spPr bwMode="auto">
            <a:xfrm>
              <a:off x="1824"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28" name="Rectangle 228"/>
            <p:cNvSpPr>
              <a:spLocks noChangeArrowheads="1"/>
            </p:cNvSpPr>
            <p:nvPr/>
          </p:nvSpPr>
          <p:spPr bwMode="auto">
            <a:xfrm>
              <a:off x="196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29" name="Rectangle 229"/>
            <p:cNvSpPr>
              <a:spLocks noChangeArrowheads="1"/>
            </p:cNvSpPr>
            <p:nvPr/>
          </p:nvSpPr>
          <p:spPr bwMode="auto">
            <a:xfrm>
              <a:off x="211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0" name="Rectangle 230"/>
            <p:cNvSpPr>
              <a:spLocks noChangeArrowheads="1"/>
            </p:cNvSpPr>
            <p:nvPr/>
          </p:nvSpPr>
          <p:spPr bwMode="auto">
            <a:xfrm>
              <a:off x="225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1" name="Rectangle 231"/>
            <p:cNvSpPr>
              <a:spLocks noChangeArrowheads="1"/>
            </p:cNvSpPr>
            <p:nvPr/>
          </p:nvSpPr>
          <p:spPr bwMode="auto">
            <a:xfrm>
              <a:off x="240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2" name="Rectangle 232"/>
            <p:cNvSpPr>
              <a:spLocks noChangeArrowheads="1"/>
            </p:cNvSpPr>
            <p:nvPr/>
          </p:nvSpPr>
          <p:spPr bwMode="auto">
            <a:xfrm>
              <a:off x="254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3" name="Rectangle 233"/>
            <p:cNvSpPr>
              <a:spLocks noChangeArrowheads="1"/>
            </p:cNvSpPr>
            <p:nvPr/>
          </p:nvSpPr>
          <p:spPr bwMode="auto">
            <a:xfrm>
              <a:off x="268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4" name="Rectangle 234"/>
            <p:cNvSpPr>
              <a:spLocks noChangeArrowheads="1"/>
            </p:cNvSpPr>
            <p:nvPr/>
          </p:nvSpPr>
          <p:spPr bwMode="auto">
            <a:xfrm>
              <a:off x="182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35" name="Rectangle 235"/>
            <p:cNvSpPr>
              <a:spLocks noChangeArrowheads="1"/>
            </p:cNvSpPr>
            <p:nvPr/>
          </p:nvSpPr>
          <p:spPr bwMode="auto">
            <a:xfrm>
              <a:off x="196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6" name="Rectangle 236"/>
            <p:cNvSpPr>
              <a:spLocks noChangeArrowheads="1"/>
            </p:cNvSpPr>
            <p:nvPr/>
          </p:nvSpPr>
          <p:spPr bwMode="auto">
            <a:xfrm>
              <a:off x="211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7" name="Rectangle 237"/>
            <p:cNvSpPr>
              <a:spLocks noChangeArrowheads="1"/>
            </p:cNvSpPr>
            <p:nvPr/>
          </p:nvSpPr>
          <p:spPr bwMode="auto">
            <a:xfrm>
              <a:off x="225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8" name="Rectangle 238"/>
            <p:cNvSpPr>
              <a:spLocks noChangeArrowheads="1"/>
            </p:cNvSpPr>
            <p:nvPr/>
          </p:nvSpPr>
          <p:spPr bwMode="auto">
            <a:xfrm>
              <a:off x="240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39" name="Rectangle 239"/>
            <p:cNvSpPr>
              <a:spLocks noChangeArrowheads="1"/>
            </p:cNvSpPr>
            <p:nvPr/>
          </p:nvSpPr>
          <p:spPr bwMode="auto">
            <a:xfrm>
              <a:off x="254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0" name="Rectangle 240"/>
            <p:cNvSpPr>
              <a:spLocks noChangeArrowheads="1"/>
            </p:cNvSpPr>
            <p:nvPr/>
          </p:nvSpPr>
          <p:spPr bwMode="auto">
            <a:xfrm>
              <a:off x="268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1" name="Rectangle 241"/>
            <p:cNvSpPr>
              <a:spLocks noChangeArrowheads="1"/>
            </p:cNvSpPr>
            <p:nvPr/>
          </p:nvSpPr>
          <p:spPr bwMode="auto">
            <a:xfrm>
              <a:off x="1824"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42" name="Rectangle 242"/>
            <p:cNvSpPr>
              <a:spLocks noChangeArrowheads="1"/>
            </p:cNvSpPr>
            <p:nvPr/>
          </p:nvSpPr>
          <p:spPr bwMode="auto">
            <a:xfrm>
              <a:off x="196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3" name="Rectangle 243"/>
            <p:cNvSpPr>
              <a:spLocks noChangeArrowheads="1"/>
            </p:cNvSpPr>
            <p:nvPr/>
          </p:nvSpPr>
          <p:spPr bwMode="auto">
            <a:xfrm>
              <a:off x="211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4" name="Rectangle 244"/>
            <p:cNvSpPr>
              <a:spLocks noChangeArrowheads="1"/>
            </p:cNvSpPr>
            <p:nvPr/>
          </p:nvSpPr>
          <p:spPr bwMode="auto">
            <a:xfrm>
              <a:off x="225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5" name="Rectangle 245"/>
            <p:cNvSpPr>
              <a:spLocks noChangeArrowheads="1"/>
            </p:cNvSpPr>
            <p:nvPr/>
          </p:nvSpPr>
          <p:spPr bwMode="auto">
            <a:xfrm>
              <a:off x="240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6" name="Rectangle 246"/>
            <p:cNvSpPr>
              <a:spLocks noChangeArrowheads="1"/>
            </p:cNvSpPr>
            <p:nvPr/>
          </p:nvSpPr>
          <p:spPr bwMode="auto">
            <a:xfrm>
              <a:off x="254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7" name="Rectangle 247"/>
            <p:cNvSpPr>
              <a:spLocks noChangeArrowheads="1"/>
            </p:cNvSpPr>
            <p:nvPr/>
          </p:nvSpPr>
          <p:spPr bwMode="auto">
            <a:xfrm>
              <a:off x="268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48" name="Rectangle 248"/>
            <p:cNvSpPr>
              <a:spLocks noChangeArrowheads="1"/>
            </p:cNvSpPr>
            <p:nvPr/>
          </p:nvSpPr>
          <p:spPr bwMode="auto">
            <a:xfrm>
              <a:off x="1824"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49" name="Rectangle 249"/>
            <p:cNvSpPr>
              <a:spLocks noChangeArrowheads="1"/>
            </p:cNvSpPr>
            <p:nvPr/>
          </p:nvSpPr>
          <p:spPr bwMode="auto">
            <a:xfrm>
              <a:off x="1968"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50" name="Rectangle 250"/>
            <p:cNvSpPr>
              <a:spLocks noChangeArrowheads="1"/>
            </p:cNvSpPr>
            <p:nvPr/>
          </p:nvSpPr>
          <p:spPr bwMode="auto">
            <a:xfrm>
              <a:off x="2112"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51" name="Rectangle 251"/>
            <p:cNvSpPr>
              <a:spLocks noChangeArrowheads="1"/>
            </p:cNvSpPr>
            <p:nvPr/>
          </p:nvSpPr>
          <p:spPr bwMode="auto">
            <a:xfrm>
              <a:off x="2256"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52" name="Rectangle 252"/>
            <p:cNvSpPr>
              <a:spLocks noChangeArrowheads="1"/>
            </p:cNvSpPr>
            <p:nvPr/>
          </p:nvSpPr>
          <p:spPr bwMode="auto">
            <a:xfrm>
              <a:off x="240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53" name="Rectangle 253"/>
            <p:cNvSpPr>
              <a:spLocks noChangeArrowheads="1"/>
            </p:cNvSpPr>
            <p:nvPr/>
          </p:nvSpPr>
          <p:spPr bwMode="auto">
            <a:xfrm>
              <a:off x="254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54" name="Rectangle 254"/>
            <p:cNvSpPr>
              <a:spLocks noChangeArrowheads="1"/>
            </p:cNvSpPr>
            <p:nvPr/>
          </p:nvSpPr>
          <p:spPr bwMode="auto">
            <a:xfrm>
              <a:off x="268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55" name="Rectangle 255"/>
            <p:cNvSpPr>
              <a:spLocks noChangeArrowheads="1"/>
            </p:cNvSpPr>
            <p:nvPr/>
          </p:nvSpPr>
          <p:spPr bwMode="auto">
            <a:xfrm>
              <a:off x="182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56" name="Rectangle 256"/>
            <p:cNvSpPr>
              <a:spLocks noChangeArrowheads="1"/>
            </p:cNvSpPr>
            <p:nvPr/>
          </p:nvSpPr>
          <p:spPr bwMode="auto">
            <a:xfrm>
              <a:off x="196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57" name="Rectangle 257"/>
            <p:cNvSpPr>
              <a:spLocks noChangeArrowheads="1"/>
            </p:cNvSpPr>
            <p:nvPr/>
          </p:nvSpPr>
          <p:spPr bwMode="auto">
            <a:xfrm>
              <a:off x="211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58" name="Rectangle 258"/>
            <p:cNvSpPr>
              <a:spLocks noChangeArrowheads="1"/>
            </p:cNvSpPr>
            <p:nvPr/>
          </p:nvSpPr>
          <p:spPr bwMode="auto">
            <a:xfrm>
              <a:off x="225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59" name="Rectangle 259"/>
            <p:cNvSpPr>
              <a:spLocks noChangeArrowheads="1"/>
            </p:cNvSpPr>
            <p:nvPr/>
          </p:nvSpPr>
          <p:spPr bwMode="auto">
            <a:xfrm>
              <a:off x="240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0" name="Rectangle 260"/>
            <p:cNvSpPr>
              <a:spLocks noChangeArrowheads="1"/>
            </p:cNvSpPr>
            <p:nvPr/>
          </p:nvSpPr>
          <p:spPr bwMode="auto">
            <a:xfrm>
              <a:off x="254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1" name="Rectangle 261"/>
            <p:cNvSpPr>
              <a:spLocks noChangeArrowheads="1"/>
            </p:cNvSpPr>
            <p:nvPr/>
          </p:nvSpPr>
          <p:spPr bwMode="auto">
            <a:xfrm>
              <a:off x="268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2" name="Rectangle 262"/>
            <p:cNvSpPr>
              <a:spLocks noChangeArrowheads="1"/>
            </p:cNvSpPr>
            <p:nvPr/>
          </p:nvSpPr>
          <p:spPr bwMode="auto">
            <a:xfrm>
              <a:off x="1824"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63" name="Rectangle 263"/>
            <p:cNvSpPr>
              <a:spLocks noChangeArrowheads="1"/>
            </p:cNvSpPr>
            <p:nvPr/>
          </p:nvSpPr>
          <p:spPr bwMode="auto">
            <a:xfrm>
              <a:off x="196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4" name="Rectangle 264"/>
            <p:cNvSpPr>
              <a:spLocks noChangeArrowheads="1"/>
            </p:cNvSpPr>
            <p:nvPr/>
          </p:nvSpPr>
          <p:spPr bwMode="auto">
            <a:xfrm>
              <a:off x="211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5" name="Rectangle 265"/>
            <p:cNvSpPr>
              <a:spLocks noChangeArrowheads="1"/>
            </p:cNvSpPr>
            <p:nvPr/>
          </p:nvSpPr>
          <p:spPr bwMode="auto">
            <a:xfrm>
              <a:off x="225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6" name="Rectangle 266"/>
            <p:cNvSpPr>
              <a:spLocks noChangeArrowheads="1"/>
            </p:cNvSpPr>
            <p:nvPr/>
          </p:nvSpPr>
          <p:spPr bwMode="auto">
            <a:xfrm>
              <a:off x="240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7" name="Rectangle 267"/>
            <p:cNvSpPr>
              <a:spLocks noChangeArrowheads="1"/>
            </p:cNvSpPr>
            <p:nvPr/>
          </p:nvSpPr>
          <p:spPr bwMode="auto">
            <a:xfrm>
              <a:off x="254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8" name="Rectangle 268"/>
            <p:cNvSpPr>
              <a:spLocks noChangeArrowheads="1"/>
            </p:cNvSpPr>
            <p:nvPr/>
          </p:nvSpPr>
          <p:spPr bwMode="auto">
            <a:xfrm>
              <a:off x="268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69" name="Rectangle 269"/>
            <p:cNvSpPr>
              <a:spLocks noChangeArrowheads="1"/>
            </p:cNvSpPr>
            <p:nvPr/>
          </p:nvSpPr>
          <p:spPr bwMode="auto">
            <a:xfrm>
              <a:off x="1824"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70" name="Rectangle 270"/>
            <p:cNvSpPr>
              <a:spLocks noChangeArrowheads="1"/>
            </p:cNvSpPr>
            <p:nvPr/>
          </p:nvSpPr>
          <p:spPr bwMode="auto">
            <a:xfrm>
              <a:off x="196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71" name="Rectangle 271"/>
            <p:cNvSpPr>
              <a:spLocks noChangeArrowheads="1"/>
            </p:cNvSpPr>
            <p:nvPr/>
          </p:nvSpPr>
          <p:spPr bwMode="auto">
            <a:xfrm>
              <a:off x="211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72" name="Rectangle 272"/>
            <p:cNvSpPr>
              <a:spLocks noChangeArrowheads="1"/>
            </p:cNvSpPr>
            <p:nvPr/>
          </p:nvSpPr>
          <p:spPr bwMode="auto">
            <a:xfrm>
              <a:off x="225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73" name="Rectangle 273"/>
            <p:cNvSpPr>
              <a:spLocks noChangeArrowheads="1"/>
            </p:cNvSpPr>
            <p:nvPr/>
          </p:nvSpPr>
          <p:spPr bwMode="auto">
            <a:xfrm>
              <a:off x="240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74" name="Rectangle 274"/>
            <p:cNvSpPr>
              <a:spLocks noChangeArrowheads="1"/>
            </p:cNvSpPr>
            <p:nvPr/>
          </p:nvSpPr>
          <p:spPr bwMode="auto">
            <a:xfrm>
              <a:off x="254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75" name="Rectangle 275"/>
            <p:cNvSpPr>
              <a:spLocks noChangeArrowheads="1"/>
            </p:cNvSpPr>
            <p:nvPr/>
          </p:nvSpPr>
          <p:spPr bwMode="auto">
            <a:xfrm>
              <a:off x="268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76" name="Rectangle 276"/>
            <p:cNvSpPr>
              <a:spLocks noChangeArrowheads="1"/>
            </p:cNvSpPr>
            <p:nvPr/>
          </p:nvSpPr>
          <p:spPr bwMode="auto">
            <a:xfrm>
              <a:off x="182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77" name="Rectangle 277"/>
            <p:cNvSpPr>
              <a:spLocks noChangeArrowheads="1"/>
            </p:cNvSpPr>
            <p:nvPr/>
          </p:nvSpPr>
          <p:spPr bwMode="auto">
            <a:xfrm>
              <a:off x="196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78" name="Rectangle 278"/>
            <p:cNvSpPr>
              <a:spLocks noChangeArrowheads="1"/>
            </p:cNvSpPr>
            <p:nvPr/>
          </p:nvSpPr>
          <p:spPr bwMode="auto">
            <a:xfrm>
              <a:off x="211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79" name="Rectangle 279"/>
            <p:cNvSpPr>
              <a:spLocks noChangeArrowheads="1"/>
            </p:cNvSpPr>
            <p:nvPr/>
          </p:nvSpPr>
          <p:spPr bwMode="auto">
            <a:xfrm>
              <a:off x="225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80" name="Rectangle 280"/>
            <p:cNvSpPr>
              <a:spLocks noChangeArrowheads="1"/>
            </p:cNvSpPr>
            <p:nvPr/>
          </p:nvSpPr>
          <p:spPr bwMode="auto">
            <a:xfrm>
              <a:off x="240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81" name="Rectangle 281"/>
            <p:cNvSpPr>
              <a:spLocks noChangeArrowheads="1"/>
            </p:cNvSpPr>
            <p:nvPr/>
          </p:nvSpPr>
          <p:spPr bwMode="auto">
            <a:xfrm>
              <a:off x="254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82" name="Rectangle 282"/>
            <p:cNvSpPr>
              <a:spLocks noChangeArrowheads="1"/>
            </p:cNvSpPr>
            <p:nvPr/>
          </p:nvSpPr>
          <p:spPr bwMode="auto">
            <a:xfrm>
              <a:off x="268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83" name="Rectangle 283"/>
            <p:cNvSpPr>
              <a:spLocks noChangeArrowheads="1"/>
            </p:cNvSpPr>
            <p:nvPr/>
          </p:nvSpPr>
          <p:spPr bwMode="auto">
            <a:xfrm>
              <a:off x="182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84" name="Rectangle 284"/>
            <p:cNvSpPr>
              <a:spLocks noChangeArrowheads="1"/>
            </p:cNvSpPr>
            <p:nvPr/>
          </p:nvSpPr>
          <p:spPr bwMode="auto">
            <a:xfrm>
              <a:off x="196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85" name="Rectangle 285"/>
            <p:cNvSpPr>
              <a:spLocks noChangeArrowheads="1"/>
            </p:cNvSpPr>
            <p:nvPr/>
          </p:nvSpPr>
          <p:spPr bwMode="auto">
            <a:xfrm>
              <a:off x="211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86" name="Rectangle 286"/>
            <p:cNvSpPr>
              <a:spLocks noChangeArrowheads="1"/>
            </p:cNvSpPr>
            <p:nvPr/>
          </p:nvSpPr>
          <p:spPr bwMode="auto">
            <a:xfrm>
              <a:off x="225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87" name="Rectangle 287"/>
            <p:cNvSpPr>
              <a:spLocks noChangeArrowheads="1"/>
            </p:cNvSpPr>
            <p:nvPr/>
          </p:nvSpPr>
          <p:spPr bwMode="auto">
            <a:xfrm>
              <a:off x="2400"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88" name="Rectangle 288"/>
            <p:cNvSpPr>
              <a:spLocks noChangeArrowheads="1"/>
            </p:cNvSpPr>
            <p:nvPr/>
          </p:nvSpPr>
          <p:spPr bwMode="auto">
            <a:xfrm>
              <a:off x="254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89" name="Rectangle 289"/>
            <p:cNvSpPr>
              <a:spLocks noChangeArrowheads="1"/>
            </p:cNvSpPr>
            <p:nvPr/>
          </p:nvSpPr>
          <p:spPr bwMode="auto">
            <a:xfrm>
              <a:off x="268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1" name="Rectangle 291"/>
            <p:cNvSpPr>
              <a:spLocks noChangeArrowheads="1"/>
            </p:cNvSpPr>
            <p:nvPr/>
          </p:nvSpPr>
          <p:spPr bwMode="auto">
            <a:xfrm>
              <a:off x="2928"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2" name="Rectangle 292"/>
            <p:cNvSpPr>
              <a:spLocks noChangeArrowheads="1"/>
            </p:cNvSpPr>
            <p:nvPr/>
          </p:nvSpPr>
          <p:spPr bwMode="auto">
            <a:xfrm>
              <a:off x="3072"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3" name="Rectangle 293"/>
            <p:cNvSpPr>
              <a:spLocks noChangeArrowheads="1"/>
            </p:cNvSpPr>
            <p:nvPr/>
          </p:nvSpPr>
          <p:spPr bwMode="auto">
            <a:xfrm>
              <a:off x="3216"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4" name="Rectangle 294"/>
            <p:cNvSpPr>
              <a:spLocks noChangeArrowheads="1"/>
            </p:cNvSpPr>
            <p:nvPr/>
          </p:nvSpPr>
          <p:spPr bwMode="auto">
            <a:xfrm>
              <a:off x="3360"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5" name="Rectangle 295"/>
            <p:cNvSpPr>
              <a:spLocks noChangeArrowheads="1"/>
            </p:cNvSpPr>
            <p:nvPr/>
          </p:nvSpPr>
          <p:spPr bwMode="auto">
            <a:xfrm>
              <a:off x="3504"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6" name="Rectangle 296"/>
            <p:cNvSpPr>
              <a:spLocks noChangeArrowheads="1"/>
            </p:cNvSpPr>
            <p:nvPr/>
          </p:nvSpPr>
          <p:spPr bwMode="auto">
            <a:xfrm>
              <a:off x="364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097" name="Rectangle 297"/>
            <p:cNvSpPr>
              <a:spLocks noChangeArrowheads="1"/>
            </p:cNvSpPr>
            <p:nvPr/>
          </p:nvSpPr>
          <p:spPr bwMode="auto">
            <a:xfrm>
              <a:off x="3792"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8" name="Rectangle 298"/>
            <p:cNvSpPr>
              <a:spLocks noChangeArrowheads="1"/>
            </p:cNvSpPr>
            <p:nvPr/>
          </p:nvSpPr>
          <p:spPr bwMode="auto">
            <a:xfrm>
              <a:off x="292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099" name="Rectangle 299"/>
            <p:cNvSpPr>
              <a:spLocks noChangeArrowheads="1"/>
            </p:cNvSpPr>
            <p:nvPr/>
          </p:nvSpPr>
          <p:spPr bwMode="auto">
            <a:xfrm>
              <a:off x="307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0" name="Rectangle 300"/>
            <p:cNvSpPr>
              <a:spLocks noChangeArrowheads="1"/>
            </p:cNvSpPr>
            <p:nvPr/>
          </p:nvSpPr>
          <p:spPr bwMode="auto">
            <a:xfrm>
              <a:off x="321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1" name="Rectangle 301"/>
            <p:cNvSpPr>
              <a:spLocks noChangeArrowheads="1"/>
            </p:cNvSpPr>
            <p:nvPr/>
          </p:nvSpPr>
          <p:spPr bwMode="auto">
            <a:xfrm>
              <a:off x="336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2" name="Rectangle 302"/>
            <p:cNvSpPr>
              <a:spLocks noChangeArrowheads="1"/>
            </p:cNvSpPr>
            <p:nvPr/>
          </p:nvSpPr>
          <p:spPr bwMode="auto">
            <a:xfrm>
              <a:off x="350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3" name="Rectangle 303"/>
            <p:cNvSpPr>
              <a:spLocks noChangeArrowheads="1"/>
            </p:cNvSpPr>
            <p:nvPr/>
          </p:nvSpPr>
          <p:spPr bwMode="auto">
            <a:xfrm>
              <a:off x="364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04" name="Rectangle 304"/>
            <p:cNvSpPr>
              <a:spLocks noChangeArrowheads="1"/>
            </p:cNvSpPr>
            <p:nvPr/>
          </p:nvSpPr>
          <p:spPr bwMode="auto">
            <a:xfrm>
              <a:off x="379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5" name="Rectangle 305"/>
            <p:cNvSpPr>
              <a:spLocks noChangeArrowheads="1"/>
            </p:cNvSpPr>
            <p:nvPr/>
          </p:nvSpPr>
          <p:spPr bwMode="auto">
            <a:xfrm>
              <a:off x="292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6" name="Rectangle 306"/>
            <p:cNvSpPr>
              <a:spLocks noChangeArrowheads="1"/>
            </p:cNvSpPr>
            <p:nvPr/>
          </p:nvSpPr>
          <p:spPr bwMode="auto">
            <a:xfrm>
              <a:off x="307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7" name="Rectangle 307"/>
            <p:cNvSpPr>
              <a:spLocks noChangeArrowheads="1"/>
            </p:cNvSpPr>
            <p:nvPr/>
          </p:nvSpPr>
          <p:spPr bwMode="auto">
            <a:xfrm>
              <a:off x="321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8" name="Rectangle 308"/>
            <p:cNvSpPr>
              <a:spLocks noChangeArrowheads="1"/>
            </p:cNvSpPr>
            <p:nvPr/>
          </p:nvSpPr>
          <p:spPr bwMode="auto">
            <a:xfrm>
              <a:off x="336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09" name="Rectangle 309"/>
            <p:cNvSpPr>
              <a:spLocks noChangeArrowheads="1"/>
            </p:cNvSpPr>
            <p:nvPr/>
          </p:nvSpPr>
          <p:spPr bwMode="auto">
            <a:xfrm>
              <a:off x="350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0" name="Rectangle 310"/>
            <p:cNvSpPr>
              <a:spLocks noChangeArrowheads="1"/>
            </p:cNvSpPr>
            <p:nvPr/>
          </p:nvSpPr>
          <p:spPr bwMode="auto">
            <a:xfrm>
              <a:off x="3648"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11" name="Rectangle 311"/>
            <p:cNvSpPr>
              <a:spLocks noChangeArrowheads="1"/>
            </p:cNvSpPr>
            <p:nvPr/>
          </p:nvSpPr>
          <p:spPr bwMode="auto">
            <a:xfrm>
              <a:off x="379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2" name="Rectangle 312"/>
            <p:cNvSpPr>
              <a:spLocks noChangeArrowheads="1"/>
            </p:cNvSpPr>
            <p:nvPr/>
          </p:nvSpPr>
          <p:spPr bwMode="auto">
            <a:xfrm>
              <a:off x="292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3" name="Rectangle 313"/>
            <p:cNvSpPr>
              <a:spLocks noChangeArrowheads="1"/>
            </p:cNvSpPr>
            <p:nvPr/>
          </p:nvSpPr>
          <p:spPr bwMode="auto">
            <a:xfrm>
              <a:off x="307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4" name="Rectangle 314"/>
            <p:cNvSpPr>
              <a:spLocks noChangeArrowheads="1"/>
            </p:cNvSpPr>
            <p:nvPr/>
          </p:nvSpPr>
          <p:spPr bwMode="auto">
            <a:xfrm>
              <a:off x="321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5" name="Rectangle 315"/>
            <p:cNvSpPr>
              <a:spLocks noChangeArrowheads="1"/>
            </p:cNvSpPr>
            <p:nvPr/>
          </p:nvSpPr>
          <p:spPr bwMode="auto">
            <a:xfrm>
              <a:off x="336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6" name="Rectangle 316"/>
            <p:cNvSpPr>
              <a:spLocks noChangeArrowheads="1"/>
            </p:cNvSpPr>
            <p:nvPr/>
          </p:nvSpPr>
          <p:spPr bwMode="auto">
            <a:xfrm>
              <a:off x="350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7" name="Rectangle 317"/>
            <p:cNvSpPr>
              <a:spLocks noChangeArrowheads="1"/>
            </p:cNvSpPr>
            <p:nvPr/>
          </p:nvSpPr>
          <p:spPr bwMode="auto">
            <a:xfrm>
              <a:off x="3648"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18" name="Rectangle 318"/>
            <p:cNvSpPr>
              <a:spLocks noChangeArrowheads="1"/>
            </p:cNvSpPr>
            <p:nvPr/>
          </p:nvSpPr>
          <p:spPr bwMode="auto">
            <a:xfrm>
              <a:off x="379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19" name="Rectangle 319"/>
            <p:cNvSpPr>
              <a:spLocks noChangeArrowheads="1"/>
            </p:cNvSpPr>
            <p:nvPr/>
          </p:nvSpPr>
          <p:spPr bwMode="auto">
            <a:xfrm>
              <a:off x="292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0" name="Rectangle 320"/>
            <p:cNvSpPr>
              <a:spLocks noChangeArrowheads="1"/>
            </p:cNvSpPr>
            <p:nvPr/>
          </p:nvSpPr>
          <p:spPr bwMode="auto">
            <a:xfrm>
              <a:off x="307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1" name="Rectangle 321"/>
            <p:cNvSpPr>
              <a:spLocks noChangeArrowheads="1"/>
            </p:cNvSpPr>
            <p:nvPr/>
          </p:nvSpPr>
          <p:spPr bwMode="auto">
            <a:xfrm>
              <a:off x="321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2" name="Rectangle 322"/>
            <p:cNvSpPr>
              <a:spLocks noChangeArrowheads="1"/>
            </p:cNvSpPr>
            <p:nvPr/>
          </p:nvSpPr>
          <p:spPr bwMode="auto">
            <a:xfrm>
              <a:off x="336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3" name="Rectangle 323"/>
            <p:cNvSpPr>
              <a:spLocks noChangeArrowheads="1"/>
            </p:cNvSpPr>
            <p:nvPr/>
          </p:nvSpPr>
          <p:spPr bwMode="auto">
            <a:xfrm>
              <a:off x="350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4" name="Rectangle 324"/>
            <p:cNvSpPr>
              <a:spLocks noChangeArrowheads="1"/>
            </p:cNvSpPr>
            <p:nvPr/>
          </p:nvSpPr>
          <p:spPr bwMode="auto">
            <a:xfrm>
              <a:off x="3648"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25" name="Rectangle 325"/>
            <p:cNvSpPr>
              <a:spLocks noChangeArrowheads="1"/>
            </p:cNvSpPr>
            <p:nvPr/>
          </p:nvSpPr>
          <p:spPr bwMode="auto">
            <a:xfrm>
              <a:off x="379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6" name="Rectangle 326"/>
            <p:cNvSpPr>
              <a:spLocks noChangeArrowheads="1"/>
            </p:cNvSpPr>
            <p:nvPr/>
          </p:nvSpPr>
          <p:spPr bwMode="auto">
            <a:xfrm>
              <a:off x="292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7" name="Rectangle 327"/>
            <p:cNvSpPr>
              <a:spLocks noChangeArrowheads="1"/>
            </p:cNvSpPr>
            <p:nvPr/>
          </p:nvSpPr>
          <p:spPr bwMode="auto">
            <a:xfrm>
              <a:off x="307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8" name="Rectangle 328"/>
            <p:cNvSpPr>
              <a:spLocks noChangeArrowheads="1"/>
            </p:cNvSpPr>
            <p:nvPr/>
          </p:nvSpPr>
          <p:spPr bwMode="auto">
            <a:xfrm>
              <a:off x="321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29" name="Rectangle 329"/>
            <p:cNvSpPr>
              <a:spLocks noChangeArrowheads="1"/>
            </p:cNvSpPr>
            <p:nvPr/>
          </p:nvSpPr>
          <p:spPr bwMode="auto">
            <a:xfrm>
              <a:off x="336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30" name="Rectangle 330"/>
            <p:cNvSpPr>
              <a:spLocks noChangeArrowheads="1"/>
            </p:cNvSpPr>
            <p:nvPr/>
          </p:nvSpPr>
          <p:spPr bwMode="auto">
            <a:xfrm>
              <a:off x="350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31" name="Rectangle 331"/>
            <p:cNvSpPr>
              <a:spLocks noChangeArrowheads="1"/>
            </p:cNvSpPr>
            <p:nvPr/>
          </p:nvSpPr>
          <p:spPr bwMode="auto">
            <a:xfrm>
              <a:off x="3648"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32" name="Rectangle 332"/>
            <p:cNvSpPr>
              <a:spLocks noChangeArrowheads="1"/>
            </p:cNvSpPr>
            <p:nvPr/>
          </p:nvSpPr>
          <p:spPr bwMode="auto">
            <a:xfrm>
              <a:off x="379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33" name="Rectangle 333"/>
            <p:cNvSpPr>
              <a:spLocks noChangeArrowheads="1"/>
            </p:cNvSpPr>
            <p:nvPr/>
          </p:nvSpPr>
          <p:spPr bwMode="auto">
            <a:xfrm>
              <a:off x="292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34" name="Rectangle 334"/>
            <p:cNvSpPr>
              <a:spLocks noChangeArrowheads="1"/>
            </p:cNvSpPr>
            <p:nvPr/>
          </p:nvSpPr>
          <p:spPr bwMode="auto">
            <a:xfrm>
              <a:off x="3072"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35" name="Rectangle 335"/>
            <p:cNvSpPr>
              <a:spLocks noChangeArrowheads="1"/>
            </p:cNvSpPr>
            <p:nvPr/>
          </p:nvSpPr>
          <p:spPr bwMode="auto">
            <a:xfrm>
              <a:off x="321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36" name="Rectangle 336"/>
            <p:cNvSpPr>
              <a:spLocks noChangeArrowheads="1"/>
            </p:cNvSpPr>
            <p:nvPr/>
          </p:nvSpPr>
          <p:spPr bwMode="auto">
            <a:xfrm>
              <a:off x="336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37" name="Rectangle 337"/>
            <p:cNvSpPr>
              <a:spLocks noChangeArrowheads="1"/>
            </p:cNvSpPr>
            <p:nvPr/>
          </p:nvSpPr>
          <p:spPr bwMode="auto">
            <a:xfrm>
              <a:off x="350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38" name="Rectangle 338"/>
            <p:cNvSpPr>
              <a:spLocks noChangeArrowheads="1"/>
            </p:cNvSpPr>
            <p:nvPr/>
          </p:nvSpPr>
          <p:spPr bwMode="auto">
            <a:xfrm>
              <a:off x="3648"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39" name="Rectangle 339"/>
            <p:cNvSpPr>
              <a:spLocks noChangeArrowheads="1"/>
            </p:cNvSpPr>
            <p:nvPr/>
          </p:nvSpPr>
          <p:spPr bwMode="auto">
            <a:xfrm>
              <a:off x="379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0" name="Rectangle 340"/>
            <p:cNvSpPr>
              <a:spLocks noChangeArrowheads="1"/>
            </p:cNvSpPr>
            <p:nvPr/>
          </p:nvSpPr>
          <p:spPr bwMode="auto">
            <a:xfrm>
              <a:off x="292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1" name="Rectangle 341"/>
            <p:cNvSpPr>
              <a:spLocks noChangeArrowheads="1"/>
            </p:cNvSpPr>
            <p:nvPr/>
          </p:nvSpPr>
          <p:spPr bwMode="auto">
            <a:xfrm>
              <a:off x="3072"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42" name="Rectangle 342"/>
            <p:cNvSpPr>
              <a:spLocks noChangeArrowheads="1"/>
            </p:cNvSpPr>
            <p:nvPr/>
          </p:nvSpPr>
          <p:spPr bwMode="auto">
            <a:xfrm>
              <a:off x="321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3" name="Rectangle 343"/>
            <p:cNvSpPr>
              <a:spLocks noChangeArrowheads="1"/>
            </p:cNvSpPr>
            <p:nvPr/>
          </p:nvSpPr>
          <p:spPr bwMode="auto">
            <a:xfrm>
              <a:off x="336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4" name="Rectangle 344"/>
            <p:cNvSpPr>
              <a:spLocks noChangeArrowheads="1"/>
            </p:cNvSpPr>
            <p:nvPr/>
          </p:nvSpPr>
          <p:spPr bwMode="auto">
            <a:xfrm>
              <a:off x="350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5" name="Rectangle 345"/>
            <p:cNvSpPr>
              <a:spLocks noChangeArrowheads="1"/>
            </p:cNvSpPr>
            <p:nvPr/>
          </p:nvSpPr>
          <p:spPr bwMode="auto">
            <a:xfrm>
              <a:off x="364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46" name="Rectangle 346"/>
            <p:cNvSpPr>
              <a:spLocks noChangeArrowheads="1"/>
            </p:cNvSpPr>
            <p:nvPr/>
          </p:nvSpPr>
          <p:spPr bwMode="auto">
            <a:xfrm>
              <a:off x="379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7" name="Rectangle 347"/>
            <p:cNvSpPr>
              <a:spLocks noChangeArrowheads="1"/>
            </p:cNvSpPr>
            <p:nvPr/>
          </p:nvSpPr>
          <p:spPr bwMode="auto">
            <a:xfrm>
              <a:off x="292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8" name="Rectangle 348"/>
            <p:cNvSpPr>
              <a:spLocks noChangeArrowheads="1"/>
            </p:cNvSpPr>
            <p:nvPr/>
          </p:nvSpPr>
          <p:spPr bwMode="auto">
            <a:xfrm>
              <a:off x="3072"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49" name="Rectangle 349"/>
            <p:cNvSpPr>
              <a:spLocks noChangeArrowheads="1"/>
            </p:cNvSpPr>
            <p:nvPr/>
          </p:nvSpPr>
          <p:spPr bwMode="auto">
            <a:xfrm>
              <a:off x="321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50" name="Rectangle 350"/>
            <p:cNvSpPr>
              <a:spLocks noChangeArrowheads="1"/>
            </p:cNvSpPr>
            <p:nvPr/>
          </p:nvSpPr>
          <p:spPr bwMode="auto">
            <a:xfrm>
              <a:off x="336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51" name="Rectangle 351"/>
            <p:cNvSpPr>
              <a:spLocks noChangeArrowheads="1"/>
            </p:cNvSpPr>
            <p:nvPr/>
          </p:nvSpPr>
          <p:spPr bwMode="auto">
            <a:xfrm>
              <a:off x="350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52" name="Rectangle 352"/>
            <p:cNvSpPr>
              <a:spLocks noChangeArrowheads="1"/>
            </p:cNvSpPr>
            <p:nvPr/>
          </p:nvSpPr>
          <p:spPr bwMode="auto">
            <a:xfrm>
              <a:off x="364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53" name="Rectangle 353"/>
            <p:cNvSpPr>
              <a:spLocks noChangeArrowheads="1"/>
            </p:cNvSpPr>
            <p:nvPr/>
          </p:nvSpPr>
          <p:spPr bwMode="auto">
            <a:xfrm>
              <a:off x="3792"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54" name="Rectangle 354"/>
            <p:cNvSpPr>
              <a:spLocks noChangeArrowheads="1"/>
            </p:cNvSpPr>
            <p:nvPr/>
          </p:nvSpPr>
          <p:spPr bwMode="auto">
            <a:xfrm>
              <a:off x="292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55" name="Rectangle 355"/>
            <p:cNvSpPr>
              <a:spLocks noChangeArrowheads="1"/>
            </p:cNvSpPr>
            <p:nvPr/>
          </p:nvSpPr>
          <p:spPr bwMode="auto">
            <a:xfrm>
              <a:off x="307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56" name="Rectangle 356"/>
            <p:cNvSpPr>
              <a:spLocks noChangeArrowheads="1"/>
            </p:cNvSpPr>
            <p:nvPr/>
          </p:nvSpPr>
          <p:spPr bwMode="auto">
            <a:xfrm>
              <a:off x="321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57" name="Rectangle 357"/>
            <p:cNvSpPr>
              <a:spLocks noChangeArrowheads="1"/>
            </p:cNvSpPr>
            <p:nvPr/>
          </p:nvSpPr>
          <p:spPr bwMode="auto">
            <a:xfrm>
              <a:off x="336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58" name="Rectangle 358"/>
            <p:cNvSpPr>
              <a:spLocks noChangeArrowheads="1"/>
            </p:cNvSpPr>
            <p:nvPr/>
          </p:nvSpPr>
          <p:spPr bwMode="auto">
            <a:xfrm>
              <a:off x="350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59" name="Rectangle 359"/>
            <p:cNvSpPr>
              <a:spLocks noChangeArrowheads="1"/>
            </p:cNvSpPr>
            <p:nvPr/>
          </p:nvSpPr>
          <p:spPr bwMode="auto">
            <a:xfrm>
              <a:off x="3648"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60" name="Rectangle 360"/>
            <p:cNvSpPr>
              <a:spLocks noChangeArrowheads="1"/>
            </p:cNvSpPr>
            <p:nvPr/>
          </p:nvSpPr>
          <p:spPr bwMode="auto">
            <a:xfrm>
              <a:off x="379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62" name="Rectangle 362"/>
            <p:cNvSpPr>
              <a:spLocks noChangeArrowheads="1"/>
            </p:cNvSpPr>
            <p:nvPr/>
          </p:nvSpPr>
          <p:spPr bwMode="auto">
            <a:xfrm>
              <a:off x="403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63" name="Rectangle 363"/>
            <p:cNvSpPr>
              <a:spLocks noChangeArrowheads="1"/>
            </p:cNvSpPr>
            <p:nvPr/>
          </p:nvSpPr>
          <p:spPr bwMode="auto">
            <a:xfrm>
              <a:off x="4176"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64" name="Rectangle 364"/>
            <p:cNvSpPr>
              <a:spLocks noChangeArrowheads="1"/>
            </p:cNvSpPr>
            <p:nvPr/>
          </p:nvSpPr>
          <p:spPr bwMode="auto">
            <a:xfrm>
              <a:off x="4320"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65" name="Rectangle 365"/>
            <p:cNvSpPr>
              <a:spLocks noChangeArrowheads="1"/>
            </p:cNvSpPr>
            <p:nvPr/>
          </p:nvSpPr>
          <p:spPr bwMode="auto">
            <a:xfrm>
              <a:off x="4464"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66" name="Rectangle 366"/>
            <p:cNvSpPr>
              <a:spLocks noChangeArrowheads="1"/>
            </p:cNvSpPr>
            <p:nvPr/>
          </p:nvSpPr>
          <p:spPr bwMode="auto">
            <a:xfrm>
              <a:off x="4608"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67" name="Rectangle 367"/>
            <p:cNvSpPr>
              <a:spLocks noChangeArrowheads="1"/>
            </p:cNvSpPr>
            <p:nvPr/>
          </p:nvSpPr>
          <p:spPr bwMode="auto">
            <a:xfrm>
              <a:off x="475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68" name="Rectangle 368"/>
            <p:cNvSpPr>
              <a:spLocks noChangeArrowheads="1"/>
            </p:cNvSpPr>
            <p:nvPr/>
          </p:nvSpPr>
          <p:spPr bwMode="auto">
            <a:xfrm>
              <a:off x="4896"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69" name="Rectangle 369"/>
            <p:cNvSpPr>
              <a:spLocks noChangeArrowheads="1"/>
            </p:cNvSpPr>
            <p:nvPr/>
          </p:nvSpPr>
          <p:spPr bwMode="auto">
            <a:xfrm>
              <a:off x="4032"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70" name="Rectangle 370"/>
            <p:cNvSpPr>
              <a:spLocks noChangeArrowheads="1"/>
            </p:cNvSpPr>
            <p:nvPr/>
          </p:nvSpPr>
          <p:spPr bwMode="auto">
            <a:xfrm>
              <a:off x="417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71" name="Rectangle 371"/>
            <p:cNvSpPr>
              <a:spLocks noChangeArrowheads="1"/>
            </p:cNvSpPr>
            <p:nvPr/>
          </p:nvSpPr>
          <p:spPr bwMode="auto">
            <a:xfrm>
              <a:off x="432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72" name="Rectangle 372"/>
            <p:cNvSpPr>
              <a:spLocks noChangeArrowheads="1"/>
            </p:cNvSpPr>
            <p:nvPr/>
          </p:nvSpPr>
          <p:spPr bwMode="auto">
            <a:xfrm>
              <a:off x="446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73" name="Rectangle 373"/>
            <p:cNvSpPr>
              <a:spLocks noChangeArrowheads="1"/>
            </p:cNvSpPr>
            <p:nvPr/>
          </p:nvSpPr>
          <p:spPr bwMode="auto">
            <a:xfrm>
              <a:off x="460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74" name="Rectangle 374"/>
            <p:cNvSpPr>
              <a:spLocks noChangeArrowheads="1"/>
            </p:cNvSpPr>
            <p:nvPr/>
          </p:nvSpPr>
          <p:spPr bwMode="auto">
            <a:xfrm>
              <a:off x="475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75" name="Rectangle 375"/>
            <p:cNvSpPr>
              <a:spLocks noChangeArrowheads="1"/>
            </p:cNvSpPr>
            <p:nvPr/>
          </p:nvSpPr>
          <p:spPr bwMode="auto">
            <a:xfrm>
              <a:off x="489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76" name="Rectangle 376"/>
            <p:cNvSpPr>
              <a:spLocks noChangeArrowheads="1"/>
            </p:cNvSpPr>
            <p:nvPr/>
          </p:nvSpPr>
          <p:spPr bwMode="auto">
            <a:xfrm>
              <a:off x="4032"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77" name="Rectangle 377"/>
            <p:cNvSpPr>
              <a:spLocks noChangeArrowheads="1"/>
            </p:cNvSpPr>
            <p:nvPr/>
          </p:nvSpPr>
          <p:spPr bwMode="auto">
            <a:xfrm>
              <a:off x="417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78" name="Rectangle 378"/>
            <p:cNvSpPr>
              <a:spLocks noChangeArrowheads="1"/>
            </p:cNvSpPr>
            <p:nvPr/>
          </p:nvSpPr>
          <p:spPr bwMode="auto">
            <a:xfrm>
              <a:off x="432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79" name="Rectangle 379"/>
            <p:cNvSpPr>
              <a:spLocks noChangeArrowheads="1"/>
            </p:cNvSpPr>
            <p:nvPr/>
          </p:nvSpPr>
          <p:spPr bwMode="auto">
            <a:xfrm>
              <a:off x="446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80" name="Rectangle 380"/>
            <p:cNvSpPr>
              <a:spLocks noChangeArrowheads="1"/>
            </p:cNvSpPr>
            <p:nvPr/>
          </p:nvSpPr>
          <p:spPr bwMode="auto">
            <a:xfrm>
              <a:off x="460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81" name="Rectangle 381"/>
            <p:cNvSpPr>
              <a:spLocks noChangeArrowheads="1"/>
            </p:cNvSpPr>
            <p:nvPr/>
          </p:nvSpPr>
          <p:spPr bwMode="auto">
            <a:xfrm>
              <a:off x="475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82" name="Rectangle 382"/>
            <p:cNvSpPr>
              <a:spLocks noChangeArrowheads="1"/>
            </p:cNvSpPr>
            <p:nvPr/>
          </p:nvSpPr>
          <p:spPr bwMode="auto">
            <a:xfrm>
              <a:off x="489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83" name="Rectangle 383"/>
            <p:cNvSpPr>
              <a:spLocks noChangeArrowheads="1"/>
            </p:cNvSpPr>
            <p:nvPr/>
          </p:nvSpPr>
          <p:spPr bwMode="auto">
            <a:xfrm>
              <a:off x="4032"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84" name="Rectangle 384"/>
            <p:cNvSpPr>
              <a:spLocks noChangeArrowheads="1"/>
            </p:cNvSpPr>
            <p:nvPr/>
          </p:nvSpPr>
          <p:spPr bwMode="auto">
            <a:xfrm>
              <a:off x="417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85" name="Rectangle 385"/>
            <p:cNvSpPr>
              <a:spLocks noChangeArrowheads="1"/>
            </p:cNvSpPr>
            <p:nvPr/>
          </p:nvSpPr>
          <p:spPr bwMode="auto">
            <a:xfrm>
              <a:off x="4320"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86" name="Rectangle 386"/>
            <p:cNvSpPr>
              <a:spLocks noChangeArrowheads="1"/>
            </p:cNvSpPr>
            <p:nvPr/>
          </p:nvSpPr>
          <p:spPr bwMode="auto">
            <a:xfrm>
              <a:off x="446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87" name="Rectangle 387"/>
            <p:cNvSpPr>
              <a:spLocks noChangeArrowheads="1"/>
            </p:cNvSpPr>
            <p:nvPr/>
          </p:nvSpPr>
          <p:spPr bwMode="auto">
            <a:xfrm>
              <a:off x="460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88" name="Rectangle 388"/>
            <p:cNvSpPr>
              <a:spLocks noChangeArrowheads="1"/>
            </p:cNvSpPr>
            <p:nvPr/>
          </p:nvSpPr>
          <p:spPr bwMode="auto">
            <a:xfrm>
              <a:off x="475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89" name="Rectangle 389"/>
            <p:cNvSpPr>
              <a:spLocks noChangeArrowheads="1"/>
            </p:cNvSpPr>
            <p:nvPr/>
          </p:nvSpPr>
          <p:spPr bwMode="auto">
            <a:xfrm>
              <a:off x="489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90" name="Rectangle 390"/>
            <p:cNvSpPr>
              <a:spLocks noChangeArrowheads="1"/>
            </p:cNvSpPr>
            <p:nvPr/>
          </p:nvSpPr>
          <p:spPr bwMode="auto">
            <a:xfrm>
              <a:off x="4032"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91" name="Rectangle 391"/>
            <p:cNvSpPr>
              <a:spLocks noChangeArrowheads="1"/>
            </p:cNvSpPr>
            <p:nvPr/>
          </p:nvSpPr>
          <p:spPr bwMode="auto">
            <a:xfrm>
              <a:off x="4176"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92" name="Rectangle 392"/>
            <p:cNvSpPr>
              <a:spLocks noChangeArrowheads="1"/>
            </p:cNvSpPr>
            <p:nvPr/>
          </p:nvSpPr>
          <p:spPr bwMode="auto">
            <a:xfrm>
              <a:off x="432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93" name="Rectangle 393"/>
            <p:cNvSpPr>
              <a:spLocks noChangeArrowheads="1"/>
            </p:cNvSpPr>
            <p:nvPr/>
          </p:nvSpPr>
          <p:spPr bwMode="auto">
            <a:xfrm>
              <a:off x="446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94" name="Rectangle 394"/>
            <p:cNvSpPr>
              <a:spLocks noChangeArrowheads="1"/>
            </p:cNvSpPr>
            <p:nvPr/>
          </p:nvSpPr>
          <p:spPr bwMode="auto">
            <a:xfrm>
              <a:off x="460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95" name="Rectangle 395"/>
            <p:cNvSpPr>
              <a:spLocks noChangeArrowheads="1"/>
            </p:cNvSpPr>
            <p:nvPr/>
          </p:nvSpPr>
          <p:spPr bwMode="auto">
            <a:xfrm>
              <a:off x="475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96" name="Rectangle 396"/>
            <p:cNvSpPr>
              <a:spLocks noChangeArrowheads="1"/>
            </p:cNvSpPr>
            <p:nvPr/>
          </p:nvSpPr>
          <p:spPr bwMode="auto">
            <a:xfrm>
              <a:off x="489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97" name="Rectangle 397"/>
            <p:cNvSpPr>
              <a:spLocks noChangeArrowheads="1"/>
            </p:cNvSpPr>
            <p:nvPr/>
          </p:nvSpPr>
          <p:spPr bwMode="auto">
            <a:xfrm>
              <a:off x="4032"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198" name="Rectangle 398"/>
            <p:cNvSpPr>
              <a:spLocks noChangeArrowheads="1"/>
            </p:cNvSpPr>
            <p:nvPr/>
          </p:nvSpPr>
          <p:spPr bwMode="auto">
            <a:xfrm>
              <a:off x="417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199" name="Rectangle 399"/>
            <p:cNvSpPr>
              <a:spLocks noChangeArrowheads="1"/>
            </p:cNvSpPr>
            <p:nvPr/>
          </p:nvSpPr>
          <p:spPr bwMode="auto">
            <a:xfrm>
              <a:off x="4320"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00" name="Rectangle 400"/>
            <p:cNvSpPr>
              <a:spLocks noChangeArrowheads="1"/>
            </p:cNvSpPr>
            <p:nvPr/>
          </p:nvSpPr>
          <p:spPr bwMode="auto">
            <a:xfrm>
              <a:off x="446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01" name="Rectangle 401"/>
            <p:cNvSpPr>
              <a:spLocks noChangeArrowheads="1"/>
            </p:cNvSpPr>
            <p:nvPr/>
          </p:nvSpPr>
          <p:spPr bwMode="auto">
            <a:xfrm>
              <a:off x="460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02" name="Rectangle 402"/>
            <p:cNvSpPr>
              <a:spLocks noChangeArrowheads="1"/>
            </p:cNvSpPr>
            <p:nvPr/>
          </p:nvSpPr>
          <p:spPr bwMode="auto">
            <a:xfrm>
              <a:off x="475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03" name="Rectangle 403"/>
            <p:cNvSpPr>
              <a:spLocks noChangeArrowheads="1"/>
            </p:cNvSpPr>
            <p:nvPr/>
          </p:nvSpPr>
          <p:spPr bwMode="auto">
            <a:xfrm>
              <a:off x="489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04" name="Rectangle 404"/>
            <p:cNvSpPr>
              <a:spLocks noChangeArrowheads="1"/>
            </p:cNvSpPr>
            <p:nvPr/>
          </p:nvSpPr>
          <p:spPr bwMode="auto">
            <a:xfrm>
              <a:off x="4032"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05" name="Rectangle 405"/>
            <p:cNvSpPr>
              <a:spLocks noChangeArrowheads="1"/>
            </p:cNvSpPr>
            <p:nvPr/>
          </p:nvSpPr>
          <p:spPr bwMode="auto">
            <a:xfrm>
              <a:off x="417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06" name="Rectangle 406"/>
            <p:cNvSpPr>
              <a:spLocks noChangeArrowheads="1"/>
            </p:cNvSpPr>
            <p:nvPr/>
          </p:nvSpPr>
          <p:spPr bwMode="auto">
            <a:xfrm>
              <a:off x="432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07" name="Rectangle 407"/>
            <p:cNvSpPr>
              <a:spLocks noChangeArrowheads="1"/>
            </p:cNvSpPr>
            <p:nvPr/>
          </p:nvSpPr>
          <p:spPr bwMode="auto">
            <a:xfrm>
              <a:off x="4464"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08" name="Rectangle 408"/>
            <p:cNvSpPr>
              <a:spLocks noChangeArrowheads="1"/>
            </p:cNvSpPr>
            <p:nvPr/>
          </p:nvSpPr>
          <p:spPr bwMode="auto">
            <a:xfrm>
              <a:off x="460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09" name="Rectangle 409"/>
            <p:cNvSpPr>
              <a:spLocks noChangeArrowheads="1"/>
            </p:cNvSpPr>
            <p:nvPr/>
          </p:nvSpPr>
          <p:spPr bwMode="auto">
            <a:xfrm>
              <a:off x="475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10" name="Rectangle 410"/>
            <p:cNvSpPr>
              <a:spLocks noChangeArrowheads="1"/>
            </p:cNvSpPr>
            <p:nvPr/>
          </p:nvSpPr>
          <p:spPr bwMode="auto">
            <a:xfrm>
              <a:off x="489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11" name="Rectangle 411"/>
            <p:cNvSpPr>
              <a:spLocks noChangeArrowheads="1"/>
            </p:cNvSpPr>
            <p:nvPr/>
          </p:nvSpPr>
          <p:spPr bwMode="auto">
            <a:xfrm>
              <a:off x="4032"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12" name="Rectangle 412"/>
            <p:cNvSpPr>
              <a:spLocks noChangeArrowheads="1"/>
            </p:cNvSpPr>
            <p:nvPr/>
          </p:nvSpPr>
          <p:spPr bwMode="auto">
            <a:xfrm>
              <a:off x="417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13" name="Rectangle 413"/>
            <p:cNvSpPr>
              <a:spLocks noChangeArrowheads="1"/>
            </p:cNvSpPr>
            <p:nvPr/>
          </p:nvSpPr>
          <p:spPr bwMode="auto">
            <a:xfrm>
              <a:off x="432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14" name="Rectangle 414"/>
            <p:cNvSpPr>
              <a:spLocks noChangeArrowheads="1"/>
            </p:cNvSpPr>
            <p:nvPr/>
          </p:nvSpPr>
          <p:spPr bwMode="auto">
            <a:xfrm>
              <a:off x="446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15" name="Rectangle 415"/>
            <p:cNvSpPr>
              <a:spLocks noChangeArrowheads="1"/>
            </p:cNvSpPr>
            <p:nvPr/>
          </p:nvSpPr>
          <p:spPr bwMode="auto">
            <a:xfrm>
              <a:off x="460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16" name="Rectangle 416"/>
            <p:cNvSpPr>
              <a:spLocks noChangeArrowheads="1"/>
            </p:cNvSpPr>
            <p:nvPr/>
          </p:nvSpPr>
          <p:spPr bwMode="auto">
            <a:xfrm>
              <a:off x="475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17" name="Rectangle 417"/>
            <p:cNvSpPr>
              <a:spLocks noChangeArrowheads="1"/>
            </p:cNvSpPr>
            <p:nvPr/>
          </p:nvSpPr>
          <p:spPr bwMode="auto">
            <a:xfrm>
              <a:off x="489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18" name="Rectangle 418"/>
            <p:cNvSpPr>
              <a:spLocks noChangeArrowheads="1"/>
            </p:cNvSpPr>
            <p:nvPr/>
          </p:nvSpPr>
          <p:spPr bwMode="auto">
            <a:xfrm>
              <a:off x="403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19" name="Rectangle 419"/>
            <p:cNvSpPr>
              <a:spLocks noChangeArrowheads="1"/>
            </p:cNvSpPr>
            <p:nvPr/>
          </p:nvSpPr>
          <p:spPr bwMode="auto">
            <a:xfrm>
              <a:off x="4176"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0" name="Rectangle 420"/>
            <p:cNvSpPr>
              <a:spLocks noChangeArrowheads="1"/>
            </p:cNvSpPr>
            <p:nvPr/>
          </p:nvSpPr>
          <p:spPr bwMode="auto">
            <a:xfrm>
              <a:off x="4320"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1" name="Rectangle 421"/>
            <p:cNvSpPr>
              <a:spLocks noChangeArrowheads="1"/>
            </p:cNvSpPr>
            <p:nvPr/>
          </p:nvSpPr>
          <p:spPr bwMode="auto">
            <a:xfrm>
              <a:off x="4464"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2" name="Rectangle 422"/>
            <p:cNvSpPr>
              <a:spLocks noChangeArrowheads="1"/>
            </p:cNvSpPr>
            <p:nvPr/>
          </p:nvSpPr>
          <p:spPr bwMode="auto">
            <a:xfrm>
              <a:off x="460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3" name="Rectangle 423"/>
            <p:cNvSpPr>
              <a:spLocks noChangeArrowheads="1"/>
            </p:cNvSpPr>
            <p:nvPr/>
          </p:nvSpPr>
          <p:spPr bwMode="auto">
            <a:xfrm>
              <a:off x="475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24" name="Rectangle 424"/>
            <p:cNvSpPr>
              <a:spLocks noChangeArrowheads="1"/>
            </p:cNvSpPr>
            <p:nvPr/>
          </p:nvSpPr>
          <p:spPr bwMode="auto">
            <a:xfrm>
              <a:off x="4896"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5" name="Rectangle 425"/>
            <p:cNvSpPr>
              <a:spLocks noChangeArrowheads="1"/>
            </p:cNvSpPr>
            <p:nvPr/>
          </p:nvSpPr>
          <p:spPr bwMode="auto">
            <a:xfrm>
              <a:off x="403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6" name="Rectangle 426"/>
            <p:cNvSpPr>
              <a:spLocks noChangeArrowheads="1"/>
            </p:cNvSpPr>
            <p:nvPr/>
          </p:nvSpPr>
          <p:spPr bwMode="auto">
            <a:xfrm>
              <a:off x="417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7" name="Rectangle 427"/>
            <p:cNvSpPr>
              <a:spLocks noChangeArrowheads="1"/>
            </p:cNvSpPr>
            <p:nvPr/>
          </p:nvSpPr>
          <p:spPr bwMode="auto">
            <a:xfrm>
              <a:off x="432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8" name="Rectangle 428"/>
            <p:cNvSpPr>
              <a:spLocks noChangeArrowheads="1"/>
            </p:cNvSpPr>
            <p:nvPr/>
          </p:nvSpPr>
          <p:spPr bwMode="auto">
            <a:xfrm>
              <a:off x="446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29" name="Rectangle 429"/>
            <p:cNvSpPr>
              <a:spLocks noChangeArrowheads="1"/>
            </p:cNvSpPr>
            <p:nvPr/>
          </p:nvSpPr>
          <p:spPr bwMode="auto">
            <a:xfrm>
              <a:off x="460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30" name="Rectangle 430"/>
            <p:cNvSpPr>
              <a:spLocks noChangeArrowheads="1"/>
            </p:cNvSpPr>
            <p:nvPr/>
          </p:nvSpPr>
          <p:spPr bwMode="auto">
            <a:xfrm>
              <a:off x="475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31" name="Rectangle 431"/>
            <p:cNvSpPr>
              <a:spLocks noChangeArrowheads="1"/>
            </p:cNvSpPr>
            <p:nvPr/>
          </p:nvSpPr>
          <p:spPr bwMode="auto">
            <a:xfrm>
              <a:off x="4896"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33" name="Rectangle 433"/>
            <p:cNvSpPr>
              <a:spLocks noChangeArrowheads="1"/>
            </p:cNvSpPr>
            <p:nvPr/>
          </p:nvSpPr>
          <p:spPr bwMode="auto">
            <a:xfrm>
              <a:off x="72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34" name="Rectangle 434"/>
            <p:cNvSpPr>
              <a:spLocks noChangeArrowheads="1"/>
            </p:cNvSpPr>
            <p:nvPr/>
          </p:nvSpPr>
          <p:spPr bwMode="auto">
            <a:xfrm>
              <a:off x="86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35" name="Rectangle 435"/>
            <p:cNvSpPr>
              <a:spLocks noChangeArrowheads="1"/>
            </p:cNvSpPr>
            <p:nvPr/>
          </p:nvSpPr>
          <p:spPr bwMode="auto">
            <a:xfrm>
              <a:off x="100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36" name="Rectangle 436"/>
            <p:cNvSpPr>
              <a:spLocks noChangeArrowheads="1"/>
            </p:cNvSpPr>
            <p:nvPr/>
          </p:nvSpPr>
          <p:spPr bwMode="auto">
            <a:xfrm>
              <a:off x="115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37" name="Rectangle 437"/>
            <p:cNvSpPr>
              <a:spLocks noChangeArrowheads="1"/>
            </p:cNvSpPr>
            <p:nvPr/>
          </p:nvSpPr>
          <p:spPr bwMode="auto">
            <a:xfrm>
              <a:off x="129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38" name="Rectangle 438"/>
            <p:cNvSpPr>
              <a:spLocks noChangeArrowheads="1"/>
            </p:cNvSpPr>
            <p:nvPr/>
          </p:nvSpPr>
          <p:spPr bwMode="auto">
            <a:xfrm>
              <a:off x="1440"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39" name="Rectangle 439"/>
            <p:cNvSpPr>
              <a:spLocks noChangeArrowheads="1"/>
            </p:cNvSpPr>
            <p:nvPr/>
          </p:nvSpPr>
          <p:spPr bwMode="auto">
            <a:xfrm>
              <a:off x="1584"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40" name="Rectangle 440"/>
            <p:cNvSpPr>
              <a:spLocks noChangeArrowheads="1"/>
            </p:cNvSpPr>
            <p:nvPr/>
          </p:nvSpPr>
          <p:spPr bwMode="auto">
            <a:xfrm>
              <a:off x="720"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41" name="Rectangle 441"/>
            <p:cNvSpPr>
              <a:spLocks noChangeArrowheads="1"/>
            </p:cNvSpPr>
            <p:nvPr/>
          </p:nvSpPr>
          <p:spPr bwMode="auto">
            <a:xfrm>
              <a:off x="86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42" name="Rectangle 442"/>
            <p:cNvSpPr>
              <a:spLocks noChangeArrowheads="1"/>
            </p:cNvSpPr>
            <p:nvPr/>
          </p:nvSpPr>
          <p:spPr bwMode="auto">
            <a:xfrm>
              <a:off x="100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43" name="Rectangle 443"/>
            <p:cNvSpPr>
              <a:spLocks noChangeArrowheads="1"/>
            </p:cNvSpPr>
            <p:nvPr/>
          </p:nvSpPr>
          <p:spPr bwMode="auto">
            <a:xfrm>
              <a:off x="115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44" name="Rectangle 444"/>
            <p:cNvSpPr>
              <a:spLocks noChangeArrowheads="1"/>
            </p:cNvSpPr>
            <p:nvPr/>
          </p:nvSpPr>
          <p:spPr bwMode="auto">
            <a:xfrm>
              <a:off x="129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45" name="Rectangle 445"/>
            <p:cNvSpPr>
              <a:spLocks noChangeArrowheads="1"/>
            </p:cNvSpPr>
            <p:nvPr/>
          </p:nvSpPr>
          <p:spPr bwMode="auto">
            <a:xfrm>
              <a:off x="1440"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46" name="Rectangle 446"/>
            <p:cNvSpPr>
              <a:spLocks noChangeArrowheads="1"/>
            </p:cNvSpPr>
            <p:nvPr/>
          </p:nvSpPr>
          <p:spPr bwMode="auto">
            <a:xfrm>
              <a:off x="158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47" name="Rectangle 447"/>
            <p:cNvSpPr>
              <a:spLocks noChangeArrowheads="1"/>
            </p:cNvSpPr>
            <p:nvPr/>
          </p:nvSpPr>
          <p:spPr bwMode="auto">
            <a:xfrm>
              <a:off x="720"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48" name="Rectangle 448"/>
            <p:cNvSpPr>
              <a:spLocks noChangeArrowheads="1"/>
            </p:cNvSpPr>
            <p:nvPr/>
          </p:nvSpPr>
          <p:spPr bwMode="auto">
            <a:xfrm>
              <a:off x="86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49" name="Rectangle 449"/>
            <p:cNvSpPr>
              <a:spLocks noChangeArrowheads="1"/>
            </p:cNvSpPr>
            <p:nvPr/>
          </p:nvSpPr>
          <p:spPr bwMode="auto">
            <a:xfrm>
              <a:off x="100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0" name="Rectangle 450"/>
            <p:cNvSpPr>
              <a:spLocks noChangeArrowheads="1"/>
            </p:cNvSpPr>
            <p:nvPr/>
          </p:nvSpPr>
          <p:spPr bwMode="auto">
            <a:xfrm>
              <a:off x="115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1" name="Rectangle 451"/>
            <p:cNvSpPr>
              <a:spLocks noChangeArrowheads="1"/>
            </p:cNvSpPr>
            <p:nvPr/>
          </p:nvSpPr>
          <p:spPr bwMode="auto">
            <a:xfrm>
              <a:off x="129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2" name="Rectangle 452"/>
            <p:cNvSpPr>
              <a:spLocks noChangeArrowheads="1"/>
            </p:cNvSpPr>
            <p:nvPr/>
          </p:nvSpPr>
          <p:spPr bwMode="auto">
            <a:xfrm>
              <a:off x="144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3" name="Rectangle 453"/>
            <p:cNvSpPr>
              <a:spLocks noChangeArrowheads="1"/>
            </p:cNvSpPr>
            <p:nvPr/>
          </p:nvSpPr>
          <p:spPr bwMode="auto">
            <a:xfrm>
              <a:off x="158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54" name="Rectangle 454"/>
            <p:cNvSpPr>
              <a:spLocks noChangeArrowheads="1"/>
            </p:cNvSpPr>
            <p:nvPr/>
          </p:nvSpPr>
          <p:spPr bwMode="auto">
            <a:xfrm>
              <a:off x="720"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55" name="Rectangle 455"/>
            <p:cNvSpPr>
              <a:spLocks noChangeArrowheads="1"/>
            </p:cNvSpPr>
            <p:nvPr/>
          </p:nvSpPr>
          <p:spPr bwMode="auto">
            <a:xfrm>
              <a:off x="86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6" name="Rectangle 456"/>
            <p:cNvSpPr>
              <a:spLocks noChangeArrowheads="1"/>
            </p:cNvSpPr>
            <p:nvPr/>
          </p:nvSpPr>
          <p:spPr bwMode="auto">
            <a:xfrm>
              <a:off x="100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7" name="Rectangle 457"/>
            <p:cNvSpPr>
              <a:spLocks noChangeArrowheads="1"/>
            </p:cNvSpPr>
            <p:nvPr/>
          </p:nvSpPr>
          <p:spPr bwMode="auto">
            <a:xfrm>
              <a:off x="115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8" name="Rectangle 458"/>
            <p:cNvSpPr>
              <a:spLocks noChangeArrowheads="1"/>
            </p:cNvSpPr>
            <p:nvPr/>
          </p:nvSpPr>
          <p:spPr bwMode="auto">
            <a:xfrm>
              <a:off x="129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59" name="Rectangle 459"/>
            <p:cNvSpPr>
              <a:spLocks noChangeArrowheads="1"/>
            </p:cNvSpPr>
            <p:nvPr/>
          </p:nvSpPr>
          <p:spPr bwMode="auto">
            <a:xfrm>
              <a:off x="144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60" name="Rectangle 460"/>
            <p:cNvSpPr>
              <a:spLocks noChangeArrowheads="1"/>
            </p:cNvSpPr>
            <p:nvPr/>
          </p:nvSpPr>
          <p:spPr bwMode="auto">
            <a:xfrm>
              <a:off x="1584"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61" name="Rectangle 461"/>
            <p:cNvSpPr>
              <a:spLocks noChangeArrowheads="1"/>
            </p:cNvSpPr>
            <p:nvPr/>
          </p:nvSpPr>
          <p:spPr bwMode="auto">
            <a:xfrm>
              <a:off x="720"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62" name="Rectangle 462"/>
            <p:cNvSpPr>
              <a:spLocks noChangeArrowheads="1"/>
            </p:cNvSpPr>
            <p:nvPr/>
          </p:nvSpPr>
          <p:spPr bwMode="auto">
            <a:xfrm>
              <a:off x="86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63" name="Rectangle 463"/>
            <p:cNvSpPr>
              <a:spLocks noChangeArrowheads="1"/>
            </p:cNvSpPr>
            <p:nvPr/>
          </p:nvSpPr>
          <p:spPr bwMode="auto">
            <a:xfrm>
              <a:off x="100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64" name="Rectangle 464"/>
            <p:cNvSpPr>
              <a:spLocks noChangeArrowheads="1"/>
            </p:cNvSpPr>
            <p:nvPr/>
          </p:nvSpPr>
          <p:spPr bwMode="auto">
            <a:xfrm>
              <a:off x="115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65" name="Rectangle 465"/>
            <p:cNvSpPr>
              <a:spLocks noChangeArrowheads="1"/>
            </p:cNvSpPr>
            <p:nvPr/>
          </p:nvSpPr>
          <p:spPr bwMode="auto">
            <a:xfrm>
              <a:off x="129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66" name="Rectangle 466"/>
            <p:cNvSpPr>
              <a:spLocks noChangeArrowheads="1"/>
            </p:cNvSpPr>
            <p:nvPr/>
          </p:nvSpPr>
          <p:spPr bwMode="auto">
            <a:xfrm>
              <a:off x="144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67" name="Rectangle 467"/>
            <p:cNvSpPr>
              <a:spLocks noChangeArrowheads="1"/>
            </p:cNvSpPr>
            <p:nvPr/>
          </p:nvSpPr>
          <p:spPr bwMode="auto">
            <a:xfrm>
              <a:off x="1584"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68" name="Rectangle 468"/>
            <p:cNvSpPr>
              <a:spLocks noChangeArrowheads="1"/>
            </p:cNvSpPr>
            <p:nvPr/>
          </p:nvSpPr>
          <p:spPr bwMode="auto">
            <a:xfrm>
              <a:off x="720"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69" name="Rectangle 469"/>
            <p:cNvSpPr>
              <a:spLocks noChangeArrowheads="1"/>
            </p:cNvSpPr>
            <p:nvPr/>
          </p:nvSpPr>
          <p:spPr bwMode="auto">
            <a:xfrm>
              <a:off x="86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0" name="Rectangle 470"/>
            <p:cNvSpPr>
              <a:spLocks noChangeArrowheads="1"/>
            </p:cNvSpPr>
            <p:nvPr/>
          </p:nvSpPr>
          <p:spPr bwMode="auto">
            <a:xfrm>
              <a:off x="100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1" name="Rectangle 471"/>
            <p:cNvSpPr>
              <a:spLocks noChangeArrowheads="1"/>
            </p:cNvSpPr>
            <p:nvPr/>
          </p:nvSpPr>
          <p:spPr bwMode="auto">
            <a:xfrm>
              <a:off x="115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2" name="Rectangle 472"/>
            <p:cNvSpPr>
              <a:spLocks noChangeArrowheads="1"/>
            </p:cNvSpPr>
            <p:nvPr/>
          </p:nvSpPr>
          <p:spPr bwMode="auto">
            <a:xfrm>
              <a:off x="129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3" name="Rectangle 473"/>
            <p:cNvSpPr>
              <a:spLocks noChangeArrowheads="1"/>
            </p:cNvSpPr>
            <p:nvPr/>
          </p:nvSpPr>
          <p:spPr bwMode="auto">
            <a:xfrm>
              <a:off x="144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4" name="Rectangle 474"/>
            <p:cNvSpPr>
              <a:spLocks noChangeArrowheads="1"/>
            </p:cNvSpPr>
            <p:nvPr/>
          </p:nvSpPr>
          <p:spPr bwMode="auto">
            <a:xfrm>
              <a:off x="158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75" name="Rectangle 475"/>
            <p:cNvSpPr>
              <a:spLocks noChangeArrowheads="1"/>
            </p:cNvSpPr>
            <p:nvPr/>
          </p:nvSpPr>
          <p:spPr bwMode="auto">
            <a:xfrm>
              <a:off x="720"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76" name="Rectangle 476"/>
            <p:cNvSpPr>
              <a:spLocks noChangeArrowheads="1"/>
            </p:cNvSpPr>
            <p:nvPr/>
          </p:nvSpPr>
          <p:spPr bwMode="auto">
            <a:xfrm>
              <a:off x="86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7" name="Rectangle 477"/>
            <p:cNvSpPr>
              <a:spLocks noChangeArrowheads="1"/>
            </p:cNvSpPr>
            <p:nvPr/>
          </p:nvSpPr>
          <p:spPr bwMode="auto">
            <a:xfrm>
              <a:off x="100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8" name="Rectangle 478"/>
            <p:cNvSpPr>
              <a:spLocks noChangeArrowheads="1"/>
            </p:cNvSpPr>
            <p:nvPr/>
          </p:nvSpPr>
          <p:spPr bwMode="auto">
            <a:xfrm>
              <a:off x="115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79" name="Rectangle 479"/>
            <p:cNvSpPr>
              <a:spLocks noChangeArrowheads="1"/>
            </p:cNvSpPr>
            <p:nvPr/>
          </p:nvSpPr>
          <p:spPr bwMode="auto">
            <a:xfrm>
              <a:off x="129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80" name="Rectangle 480"/>
            <p:cNvSpPr>
              <a:spLocks noChangeArrowheads="1"/>
            </p:cNvSpPr>
            <p:nvPr/>
          </p:nvSpPr>
          <p:spPr bwMode="auto">
            <a:xfrm>
              <a:off x="144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81" name="Rectangle 481"/>
            <p:cNvSpPr>
              <a:spLocks noChangeArrowheads="1"/>
            </p:cNvSpPr>
            <p:nvPr/>
          </p:nvSpPr>
          <p:spPr bwMode="auto">
            <a:xfrm>
              <a:off x="1584"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82" name="Rectangle 482"/>
            <p:cNvSpPr>
              <a:spLocks noChangeArrowheads="1"/>
            </p:cNvSpPr>
            <p:nvPr/>
          </p:nvSpPr>
          <p:spPr bwMode="auto">
            <a:xfrm>
              <a:off x="720"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83" name="Rectangle 483"/>
            <p:cNvSpPr>
              <a:spLocks noChangeArrowheads="1"/>
            </p:cNvSpPr>
            <p:nvPr/>
          </p:nvSpPr>
          <p:spPr bwMode="auto">
            <a:xfrm>
              <a:off x="86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84" name="Rectangle 484"/>
            <p:cNvSpPr>
              <a:spLocks noChangeArrowheads="1"/>
            </p:cNvSpPr>
            <p:nvPr/>
          </p:nvSpPr>
          <p:spPr bwMode="auto">
            <a:xfrm>
              <a:off x="100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85" name="Rectangle 485"/>
            <p:cNvSpPr>
              <a:spLocks noChangeArrowheads="1"/>
            </p:cNvSpPr>
            <p:nvPr/>
          </p:nvSpPr>
          <p:spPr bwMode="auto">
            <a:xfrm>
              <a:off x="115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86" name="Rectangle 486"/>
            <p:cNvSpPr>
              <a:spLocks noChangeArrowheads="1"/>
            </p:cNvSpPr>
            <p:nvPr/>
          </p:nvSpPr>
          <p:spPr bwMode="auto">
            <a:xfrm>
              <a:off x="129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87" name="Rectangle 487"/>
            <p:cNvSpPr>
              <a:spLocks noChangeArrowheads="1"/>
            </p:cNvSpPr>
            <p:nvPr/>
          </p:nvSpPr>
          <p:spPr bwMode="auto">
            <a:xfrm>
              <a:off x="1440"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88" name="Rectangle 488"/>
            <p:cNvSpPr>
              <a:spLocks noChangeArrowheads="1"/>
            </p:cNvSpPr>
            <p:nvPr/>
          </p:nvSpPr>
          <p:spPr bwMode="auto">
            <a:xfrm>
              <a:off x="158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89" name="Rectangle 489"/>
            <p:cNvSpPr>
              <a:spLocks noChangeArrowheads="1"/>
            </p:cNvSpPr>
            <p:nvPr/>
          </p:nvSpPr>
          <p:spPr bwMode="auto">
            <a:xfrm>
              <a:off x="72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90" name="Rectangle 490"/>
            <p:cNvSpPr>
              <a:spLocks noChangeArrowheads="1"/>
            </p:cNvSpPr>
            <p:nvPr/>
          </p:nvSpPr>
          <p:spPr bwMode="auto">
            <a:xfrm>
              <a:off x="86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91" name="Rectangle 491"/>
            <p:cNvSpPr>
              <a:spLocks noChangeArrowheads="1"/>
            </p:cNvSpPr>
            <p:nvPr/>
          </p:nvSpPr>
          <p:spPr bwMode="auto">
            <a:xfrm>
              <a:off x="100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92" name="Rectangle 492"/>
            <p:cNvSpPr>
              <a:spLocks noChangeArrowheads="1"/>
            </p:cNvSpPr>
            <p:nvPr/>
          </p:nvSpPr>
          <p:spPr bwMode="auto">
            <a:xfrm>
              <a:off x="115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93" name="Rectangle 493"/>
            <p:cNvSpPr>
              <a:spLocks noChangeArrowheads="1"/>
            </p:cNvSpPr>
            <p:nvPr/>
          </p:nvSpPr>
          <p:spPr bwMode="auto">
            <a:xfrm>
              <a:off x="129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294" name="Rectangle 494"/>
            <p:cNvSpPr>
              <a:spLocks noChangeArrowheads="1"/>
            </p:cNvSpPr>
            <p:nvPr/>
          </p:nvSpPr>
          <p:spPr bwMode="auto">
            <a:xfrm>
              <a:off x="1440"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95" name="Rectangle 495"/>
            <p:cNvSpPr>
              <a:spLocks noChangeArrowheads="1"/>
            </p:cNvSpPr>
            <p:nvPr/>
          </p:nvSpPr>
          <p:spPr bwMode="auto">
            <a:xfrm>
              <a:off x="1584"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96" name="Rectangle 496"/>
            <p:cNvSpPr>
              <a:spLocks noChangeArrowheads="1"/>
            </p:cNvSpPr>
            <p:nvPr/>
          </p:nvSpPr>
          <p:spPr bwMode="auto">
            <a:xfrm>
              <a:off x="72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97" name="Rectangle 497"/>
            <p:cNvSpPr>
              <a:spLocks noChangeArrowheads="1"/>
            </p:cNvSpPr>
            <p:nvPr/>
          </p:nvSpPr>
          <p:spPr bwMode="auto">
            <a:xfrm>
              <a:off x="86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98" name="Rectangle 498"/>
            <p:cNvSpPr>
              <a:spLocks noChangeArrowheads="1"/>
            </p:cNvSpPr>
            <p:nvPr/>
          </p:nvSpPr>
          <p:spPr bwMode="auto">
            <a:xfrm>
              <a:off x="100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299" name="Rectangle 499"/>
            <p:cNvSpPr>
              <a:spLocks noChangeArrowheads="1"/>
            </p:cNvSpPr>
            <p:nvPr/>
          </p:nvSpPr>
          <p:spPr bwMode="auto">
            <a:xfrm>
              <a:off x="1152"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300" name="Rectangle 500"/>
            <p:cNvSpPr>
              <a:spLocks noChangeArrowheads="1"/>
            </p:cNvSpPr>
            <p:nvPr/>
          </p:nvSpPr>
          <p:spPr bwMode="auto">
            <a:xfrm>
              <a:off x="129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301" name="Rectangle 501"/>
            <p:cNvSpPr>
              <a:spLocks noChangeArrowheads="1"/>
            </p:cNvSpPr>
            <p:nvPr/>
          </p:nvSpPr>
          <p:spPr bwMode="auto">
            <a:xfrm>
              <a:off x="144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302" name="Rectangle 502"/>
            <p:cNvSpPr>
              <a:spLocks noChangeArrowheads="1"/>
            </p:cNvSpPr>
            <p:nvPr/>
          </p:nvSpPr>
          <p:spPr bwMode="auto">
            <a:xfrm>
              <a:off x="158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303" name="Rectangle 503"/>
            <p:cNvSpPr>
              <a:spLocks noChangeArrowheads="1"/>
            </p:cNvSpPr>
            <p:nvPr/>
          </p:nvSpPr>
          <p:spPr bwMode="auto">
            <a:xfrm>
              <a:off x="432" y="1008"/>
              <a:ext cx="1248" cy="1440"/>
            </a:xfrm>
            <a:prstGeom prst="rect">
              <a:avLst/>
            </a:prstGeom>
            <a:noFill/>
            <a:ln w="9525" algn="ctr">
              <a:noFill/>
              <a:miter lim="800000"/>
              <a:headEnd/>
              <a:tailEnd/>
            </a:ln>
            <a:effectLst/>
          </p:spPr>
          <p:txBody>
            <a:bodyPr wrap="none" anchor="ctr"/>
            <a:lstStyle/>
            <a:p>
              <a:r>
                <a:rPr lang="en-US" sz="2800">
                  <a:latin typeface="Tahoma" pitchFamily="34" charset="0"/>
                </a:rPr>
                <a:t>Input from </a:t>
              </a:r>
            </a:p>
            <a:p>
              <a:r>
                <a:rPr lang="en-US" sz="2800">
                  <a:latin typeface="Tahoma" pitchFamily="34" charset="0"/>
                </a:rPr>
                <a:t>Font 2</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6802"/>
                                        </p:tgtEl>
                                        <p:attrNameLst>
                                          <p:attrName>style.visibility</p:attrName>
                                        </p:attrNameLst>
                                      </p:cBhvr>
                                      <p:to>
                                        <p:strVal val="visible"/>
                                      </p:to>
                                    </p:set>
                                    <p:animEffect transition="in" filter="checkerboard(across)">
                                      <p:cBhvr>
                                        <p:cTn id="7" dur="500"/>
                                        <p:tgtEl>
                                          <p:spTgt spid="7680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7304"/>
                                        </p:tgtEl>
                                        <p:attrNameLst>
                                          <p:attrName>style.visibility</p:attrName>
                                        </p:attrNameLst>
                                      </p:cBhvr>
                                      <p:to>
                                        <p:strVal val="visible"/>
                                      </p:to>
                                    </p:set>
                                    <p:animEffect transition="in" filter="dissolve">
                                      <p:cBhvr>
                                        <p:cTn id="12" dur="500"/>
                                        <p:tgtEl>
                                          <p:spTgt spid="77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WordArt 2"/>
          <p:cNvSpPr>
            <a:spLocks noChangeArrowheads="1" noChangeShapeType="1" noTextEdit="1"/>
          </p:cNvSpPr>
          <p:nvPr/>
        </p:nvSpPr>
        <p:spPr bwMode="auto">
          <a:xfrm>
            <a:off x="228600" y="304800"/>
            <a:ext cx="8277225"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A Perceptron to classify letters from</a:t>
            </a:r>
          </a:p>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different fonts: one output class</a:t>
            </a:r>
          </a:p>
        </p:txBody>
      </p:sp>
      <p:grpSp>
        <p:nvGrpSpPr>
          <p:cNvPr id="78328" name="Group 504"/>
          <p:cNvGrpSpPr>
            <a:grpSpLocks/>
          </p:cNvGrpSpPr>
          <p:nvPr/>
        </p:nvGrpSpPr>
        <p:grpSpPr bwMode="auto">
          <a:xfrm>
            <a:off x="685800" y="1600200"/>
            <a:ext cx="7239000" cy="5029200"/>
            <a:chOff x="432" y="1008"/>
            <a:chExt cx="4560" cy="3168"/>
          </a:xfrm>
        </p:grpSpPr>
        <p:sp>
          <p:nvSpPr>
            <p:cNvPr id="77828" name="Rectangle 4"/>
            <p:cNvSpPr>
              <a:spLocks noChangeArrowheads="1"/>
            </p:cNvSpPr>
            <p:nvPr/>
          </p:nvSpPr>
          <p:spPr bwMode="auto">
            <a:xfrm>
              <a:off x="1824"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29" name="Rectangle 5"/>
            <p:cNvSpPr>
              <a:spLocks noChangeArrowheads="1"/>
            </p:cNvSpPr>
            <p:nvPr/>
          </p:nvSpPr>
          <p:spPr bwMode="auto">
            <a:xfrm>
              <a:off x="1968"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0" name="Rectangle 6"/>
            <p:cNvSpPr>
              <a:spLocks noChangeArrowheads="1"/>
            </p:cNvSpPr>
            <p:nvPr/>
          </p:nvSpPr>
          <p:spPr bwMode="auto">
            <a:xfrm>
              <a:off x="211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1" name="Rectangle 7"/>
            <p:cNvSpPr>
              <a:spLocks noChangeArrowheads="1"/>
            </p:cNvSpPr>
            <p:nvPr/>
          </p:nvSpPr>
          <p:spPr bwMode="auto">
            <a:xfrm>
              <a:off x="225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32" name="Rectangle 8"/>
            <p:cNvSpPr>
              <a:spLocks noChangeArrowheads="1"/>
            </p:cNvSpPr>
            <p:nvPr/>
          </p:nvSpPr>
          <p:spPr bwMode="auto">
            <a:xfrm>
              <a:off x="2400"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3" name="Rectangle 9"/>
            <p:cNvSpPr>
              <a:spLocks noChangeArrowheads="1"/>
            </p:cNvSpPr>
            <p:nvPr/>
          </p:nvSpPr>
          <p:spPr bwMode="auto">
            <a:xfrm>
              <a:off x="2544"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4" name="Rectangle 10"/>
            <p:cNvSpPr>
              <a:spLocks noChangeArrowheads="1"/>
            </p:cNvSpPr>
            <p:nvPr/>
          </p:nvSpPr>
          <p:spPr bwMode="auto">
            <a:xfrm>
              <a:off x="2688"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5" name="Rectangle 11"/>
            <p:cNvSpPr>
              <a:spLocks noChangeArrowheads="1"/>
            </p:cNvSpPr>
            <p:nvPr/>
          </p:nvSpPr>
          <p:spPr bwMode="auto">
            <a:xfrm>
              <a:off x="182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6" name="Rectangle 12"/>
            <p:cNvSpPr>
              <a:spLocks noChangeArrowheads="1"/>
            </p:cNvSpPr>
            <p:nvPr/>
          </p:nvSpPr>
          <p:spPr bwMode="auto">
            <a:xfrm>
              <a:off x="196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7" name="Rectangle 13"/>
            <p:cNvSpPr>
              <a:spLocks noChangeArrowheads="1"/>
            </p:cNvSpPr>
            <p:nvPr/>
          </p:nvSpPr>
          <p:spPr bwMode="auto">
            <a:xfrm>
              <a:off x="2112"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38" name="Rectangle 14"/>
            <p:cNvSpPr>
              <a:spLocks noChangeArrowheads="1"/>
            </p:cNvSpPr>
            <p:nvPr/>
          </p:nvSpPr>
          <p:spPr bwMode="auto">
            <a:xfrm>
              <a:off x="2256"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39" name="Rectangle 15"/>
            <p:cNvSpPr>
              <a:spLocks noChangeArrowheads="1"/>
            </p:cNvSpPr>
            <p:nvPr/>
          </p:nvSpPr>
          <p:spPr bwMode="auto">
            <a:xfrm>
              <a:off x="240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0" name="Rectangle 16"/>
            <p:cNvSpPr>
              <a:spLocks noChangeArrowheads="1"/>
            </p:cNvSpPr>
            <p:nvPr/>
          </p:nvSpPr>
          <p:spPr bwMode="auto">
            <a:xfrm>
              <a:off x="254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1" name="Rectangle 17"/>
            <p:cNvSpPr>
              <a:spLocks noChangeArrowheads="1"/>
            </p:cNvSpPr>
            <p:nvPr/>
          </p:nvSpPr>
          <p:spPr bwMode="auto">
            <a:xfrm>
              <a:off x="268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2" name="Rectangle 18"/>
            <p:cNvSpPr>
              <a:spLocks noChangeArrowheads="1"/>
            </p:cNvSpPr>
            <p:nvPr/>
          </p:nvSpPr>
          <p:spPr bwMode="auto">
            <a:xfrm>
              <a:off x="182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3" name="Rectangle 19"/>
            <p:cNvSpPr>
              <a:spLocks noChangeArrowheads="1"/>
            </p:cNvSpPr>
            <p:nvPr/>
          </p:nvSpPr>
          <p:spPr bwMode="auto">
            <a:xfrm>
              <a:off x="196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4" name="Rectangle 20"/>
            <p:cNvSpPr>
              <a:spLocks noChangeArrowheads="1"/>
            </p:cNvSpPr>
            <p:nvPr/>
          </p:nvSpPr>
          <p:spPr bwMode="auto">
            <a:xfrm>
              <a:off x="211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45" name="Rectangle 21"/>
            <p:cNvSpPr>
              <a:spLocks noChangeArrowheads="1"/>
            </p:cNvSpPr>
            <p:nvPr/>
          </p:nvSpPr>
          <p:spPr bwMode="auto">
            <a:xfrm>
              <a:off x="225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6" name="Rectangle 22"/>
            <p:cNvSpPr>
              <a:spLocks noChangeArrowheads="1"/>
            </p:cNvSpPr>
            <p:nvPr/>
          </p:nvSpPr>
          <p:spPr bwMode="auto">
            <a:xfrm>
              <a:off x="2400"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47" name="Rectangle 23"/>
            <p:cNvSpPr>
              <a:spLocks noChangeArrowheads="1"/>
            </p:cNvSpPr>
            <p:nvPr/>
          </p:nvSpPr>
          <p:spPr bwMode="auto">
            <a:xfrm>
              <a:off x="254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8" name="Rectangle 24"/>
            <p:cNvSpPr>
              <a:spLocks noChangeArrowheads="1"/>
            </p:cNvSpPr>
            <p:nvPr/>
          </p:nvSpPr>
          <p:spPr bwMode="auto">
            <a:xfrm>
              <a:off x="268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49" name="Rectangle 25"/>
            <p:cNvSpPr>
              <a:spLocks noChangeArrowheads="1"/>
            </p:cNvSpPr>
            <p:nvPr/>
          </p:nvSpPr>
          <p:spPr bwMode="auto">
            <a:xfrm>
              <a:off x="182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50" name="Rectangle 26"/>
            <p:cNvSpPr>
              <a:spLocks noChangeArrowheads="1"/>
            </p:cNvSpPr>
            <p:nvPr/>
          </p:nvSpPr>
          <p:spPr bwMode="auto">
            <a:xfrm>
              <a:off x="196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51" name="Rectangle 27"/>
            <p:cNvSpPr>
              <a:spLocks noChangeArrowheads="1"/>
            </p:cNvSpPr>
            <p:nvPr/>
          </p:nvSpPr>
          <p:spPr bwMode="auto">
            <a:xfrm>
              <a:off x="211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52" name="Rectangle 28"/>
            <p:cNvSpPr>
              <a:spLocks noChangeArrowheads="1"/>
            </p:cNvSpPr>
            <p:nvPr/>
          </p:nvSpPr>
          <p:spPr bwMode="auto">
            <a:xfrm>
              <a:off x="225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53" name="Rectangle 29"/>
            <p:cNvSpPr>
              <a:spLocks noChangeArrowheads="1"/>
            </p:cNvSpPr>
            <p:nvPr/>
          </p:nvSpPr>
          <p:spPr bwMode="auto">
            <a:xfrm>
              <a:off x="2400"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54" name="Rectangle 30"/>
            <p:cNvSpPr>
              <a:spLocks noChangeArrowheads="1"/>
            </p:cNvSpPr>
            <p:nvPr/>
          </p:nvSpPr>
          <p:spPr bwMode="auto">
            <a:xfrm>
              <a:off x="254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55" name="Rectangle 31"/>
            <p:cNvSpPr>
              <a:spLocks noChangeArrowheads="1"/>
            </p:cNvSpPr>
            <p:nvPr/>
          </p:nvSpPr>
          <p:spPr bwMode="auto">
            <a:xfrm>
              <a:off x="268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56" name="Rectangle 32"/>
            <p:cNvSpPr>
              <a:spLocks noChangeArrowheads="1"/>
            </p:cNvSpPr>
            <p:nvPr/>
          </p:nvSpPr>
          <p:spPr bwMode="auto">
            <a:xfrm>
              <a:off x="182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57" name="Rectangle 33"/>
            <p:cNvSpPr>
              <a:spLocks noChangeArrowheads="1"/>
            </p:cNvSpPr>
            <p:nvPr/>
          </p:nvSpPr>
          <p:spPr bwMode="auto">
            <a:xfrm>
              <a:off x="1968"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58" name="Rectangle 34"/>
            <p:cNvSpPr>
              <a:spLocks noChangeArrowheads="1"/>
            </p:cNvSpPr>
            <p:nvPr/>
          </p:nvSpPr>
          <p:spPr bwMode="auto">
            <a:xfrm>
              <a:off x="2112"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59" name="Rectangle 35"/>
            <p:cNvSpPr>
              <a:spLocks noChangeArrowheads="1"/>
            </p:cNvSpPr>
            <p:nvPr/>
          </p:nvSpPr>
          <p:spPr bwMode="auto">
            <a:xfrm>
              <a:off x="225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60" name="Rectangle 36"/>
            <p:cNvSpPr>
              <a:spLocks noChangeArrowheads="1"/>
            </p:cNvSpPr>
            <p:nvPr/>
          </p:nvSpPr>
          <p:spPr bwMode="auto">
            <a:xfrm>
              <a:off x="2400"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61" name="Rectangle 37"/>
            <p:cNvSpPr>
              <a:spLocks noChangeArrowheads="1"/>
            </p:cNvSpPr>
            <p:nvPr/>
          </p:nvSpPr>
          <p:spPr bwMode="auto">
            <a:xfrm>
              <a:off x="2544"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62" name="Rectangle 38"/>
            <p:cNvSpPr>
              <a:spLocks noChangeArrowheads="1"/>
            </p:cNvSpPr>
            <p:nvPr/>
          </p:nvSpPr>
          <p:spPr bwMode="auto">
            <a:xfrm>
              <a:off x="268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63" name="Rectangle 39"/>
            <p:cNvSpPr>
              <a:spLocks noChangeArrowheads="1"/>
            </p:cNvSpPr>
            <p:nvPr/>
          </p:nvSpPr>
          <p:spPr bwMode="auto">
            <a:xfrm>
              <a:off x="182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64" name="Rectangle 40"/>
            <p:cNvSpPr>
              <a:spLocks noChangeArrowheads="1"/>
            </p:cNvSpPr>
            <p:nvPr/>
          </p:nvSpPr>
          <p:spPr bwMode="auto">
            <a:xfrm>
              <a:off x="1968"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65" name="Rectangle 41"/>
            <p:cNvSpPr>
              <a:spLocks noChangeArrowheads="1"/>
            </p:cNvSpPr>
            <p:nvPr/>
          </p:nvSpPr>
          <p:spPr bwMode="auto">
            <a:xfrm>
              <a:off x="211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66" name="Rectangle 42"/>
            <p:cNvSpPr>
              <a:spLocks noChangeArrowheads="1"/>
            </p:cNvSpPr>
            <p:nvPr/>
          </p:nvSpPr>
          <p:spPr bwMode="auto">
            <a:xfrm>
              <a:off x="2256"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67" name="Rectangle 43"/>
            <p:cNvSpPr>
              <a:spLocks noChangeArrowheads="1"/>
            </p:cNvSpPr>
            <p:nvPr/>
          </p:nvSpPr>
          <p:spPr bwMode="auto">
            <a:xfrm>
              <a:off x="2400"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68" name="Rectangle 44"/>
            <p:cNvSpPr>
              <a:spLocks noChangeArrowheads="1"/>
            </p:cNvSpPr>
            <p:nvPr/>
          </p:nvSpPr>
          <p:spPr bwMode="auto">
            <a:xfrm>
              <a:off x="2544"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69" name="Rectangle 45"/>
            <p:cNvSpPr>
              <a:spLocks noChangeArrowheads="1"/>
            </p:cNvSpPr>
            <p:nvPr/>
          </p:nvSpPr>
          <p:spPr bwMode="auto">
            <a:xfrm>
              <a:off x="268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70" name="Rectangle 46"/>
            <p:cNvSpPr>
              <a:spLocks noChangeArrowheads="1"/>
            </p:cNvSpPr>
            <p:nvPr/>
          </p:nvSpPr>
          <p:spPr bwMode="auto">
            <a:xfrm>
              <a:off x="1824"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71" name="Rectangle 47"/>
            <p:cNvSpPr>
              <a:spLocks noChangeArrowheads="1"/>
            </p:cNvSpPr>
            <p:nvPr/>
          </p:nvSpPr>
          <p:spPr bwMode="auto">
            <a:xfrm>
              <a:off x="196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72" name="Rectangle 48"/>
            <p:cNvSpPr>
              <a:spLocks noChangeArrowheads="1"/>
            </p:cNvSpPr>
            <p:nvPr/>
          </p:nvSpPr>
          <p:spPr bwMode="auto">
            <a:xfrm>
              <a:off x="2112"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73" name="Rectangle 49"/>
            <p:cNvSpPr>
              <a:spLocks noChangeArrowheads="1"/>
            </p:cNvSpPr>
            <p:nvPr/>
          </p:nvSpPr>
          <p:spPr bwMode="auto">
            <a:xfrm>
              <a:off x="225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74" name="Rectangle 50"/>
            <p:cNvSpPr>
              <a:spLocks noChangeArrowheads="1"/>
            </p:cNvSpPr>
            <p:nvPr/>
          </p:nvSpPr>
          <p:spPr bwMode="auto">
            <a:xfrm>
              <a:off x="240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75" name="Rectangle 51"/>
            <p:cNvSpPr>
              <a:spLocks noChangeArrowheads="1"/>
            </p:cNvSpPr>
            <p:nvPr/>
          </p:nvSpPr>
          <p:spPr bwMode="auto">
            <a:xfrm>
              <a:off x="254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76" name="Rectangle 52"/>
            <p:cNvSpPr>
              <a:spLocks noChangeArrowheads="1"/>
            </p:cNvSpPr>
            <p:nvPr/>
          </p:nvSpPr>
          <p:spPr bwMode="auto">
            <a:xfrm>
              <a:off x="2688"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77" name="Rectangle 53"/>
            <p:cNvSpPr>
              <a:spLocks noChangeArrowheads="1"/>
            </p:cNvSpPr>
            <p:nvPr/>
          </p:nvSpPr>
          <p:spPr bwMode="auto">
            <a:xfrm>
              <a:off x="1824"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78" name="Rectangle 54"/>
            <p:cNvSpPr>
              <a:spLocks noChangeArrowheads="1"/>
            </p:cNvSpPr>
            <p:nvPr/>
          </p:nvSpPr>
          <p:spPr bwMode="auto">
            <a:xfrm>
              <a:off x="196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79" name="Rectangle 55"/>
            <p:cNvSpPr>
              <a:spLocks noChangeArrowheads="1"/>
            </p:cNvSpPr>
            <p:nvPr/>
          </p:nvSpPr>
          <p:spPr bwMode="auto">
            <a:xfrm>
              <a:off x="2112"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80" name="Rectangle 56"/>
            <p:cNvSpPr>
              <a:spLocks noChangeArrowheads="1"/>
            </p:cNvSpPr>
            <p:nvPr/>
          </p:nvSpPr>
          <p:spPr bwMode="auto">
            <a:xfrm>
              <a:off x="225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81" name="Rectangle 57"/>
            <p:cNvSpPr>
              <a:spLocks noChangeArrowheads="1"/>
            </p:cNvSpPr>
            <p:nvPr/>
          </p:nvSpPr>
          <p:spPr bwMode="auto">
            <a:xfrm>
              <a:off x="240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82" name="Rectangle 58"/>
            <p:cNvSpPr>
              <a:spLocks noChangeArrowheads="1"/>
            </p:cNvSpPr>
            <p:nvPr/>
          </p:nvSpPr>
          <p:spPr bwMode="auto">
            <a:xfrm>
              <a:off x="254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83" name="Rectangle 59"/>
            <p:cNvSpPr>
              <a:spLocks noChangeArrowheads="1"/>
            </p:cNvSpPr>
            <p:nvPr/>
          </p:nvSpPr>
          <p:spPr bwMode="auto">
            <a:xfrm>
              <a:off x="2688"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84" name="Rectangle 60"/>
            <p:cNvSpPr>
              <a:spLocks noChangeArrowheads="1"/>
            </p:cNvSpPr>
            <p:nvPr/>
          </p:nvSpPr>
          <p:spPr bwMode="auto">
            <a:xfrm>
              <a:off x="182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85" name="Rectangle 61"/>
            <p:cNvSpPr>
              <a:spLocks noChangeArrowheads="1"/>
            </p:cNvSpPr>
            <p:nvPr/>
          </p:nvSpPr>
          <p:spPr bwMode="auto">
            <a:xfrm>
              <a:off x="196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86" name="Rectangle 62"/>
            <p:cNvSpPr>
              <a:spLocks noChangeArrowheads="1"/>
            </p:cNvSpPr>
            <p:nvPr/>
          </p:nvSpPr>
          <p:spPr bwMode="auto">
            <a:xfrm>
              <a:off x="211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87" name="Rectangle 63"/>
            <p:cNvSpPr>
              <a:spLocks noChangeArrowheads="1"/>
            </p:cNvSpPr>
            <p:nvPr/>
          </p:nvSpPr>
          <p:spPr bwMode="auto">
            <a:xfrm>
              <a:off x="2256"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88" name="Rectangle 64"/>
            <p:cNvSpPr>
              <a:spLocks noChangeArrowheads="1"/>
            </p:cNvSpPr>
            <p:nvPr/>
          </p:nvSpPr>
          <p:spPr bwMode="auto">
            <a:xfrm>
              <a:off x="2400"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89" name="Rectangle 65"/>
            <p:cNvSpPr>
              <a:spLocks noChangeArrowheads="1"/>
            </p:cNvSpPr>
            <p:nvPr/>
          </p:nvSpPr>
          <p:spPr bwMode="auto">
            <a:xfrm>
              <a:off x="254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90" name="Rectangle 66"/>
            <p:cNvSpPr>
              <a:spLocks noChangeArrowheads="1"/>
            </p:cNvSpPr>
            <p:nvPr/>
          </p:nvSpPr>
          <p:spPr bwMode="auto">
            <a:xfrm>
              <a:off x="268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92" name="Rectangle 68"/>
            <p:cNvSpPr>
              <a:spLocks noChangeArrowheads="1"/>
            </p:cNvSpPr>
            <p:nvPr/>
          </p:nvSpPr>
          <p:spPr bwMode="auto">
            <a:xfrm>
              <a:off x="1824"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893" name="Rectangle 69"/>
            <p:cNvSpPr>
              <a:spLocks noChangeArrowheads="1"/>
            </p:cNvSpPr>
            <p:nvPr/>
          </p:nvSpPr>
          <p:spPr bwMode="auto">
            <a:xfrm>
              <a:off x="196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94" name="Rectangle 70"/>
            <p:cNvSpPr>
              <a:spLocks noChangeArrowheads="1"/>
            </p:cNvSpPr>
            <p:nvPr/>
          </p:nvSpPr>
          <p:spPr bwMode="auto">
            <a:xfrm>
              <a:off x="211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95" name="Rectangle 71"/>
            <p:cNvSpPr>
              <a:spLocks noChangeArrowheads="1"/>
            </p:cNvSpPr>
            <p:nvPr/>
          </p:nvSpPr>
          <p:spPr bwMode="auto">
            <a:xfrm>
              <a:off x="225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96" name="Rectangle 72"/>
            <p:cNvSpPr>
              <a:spLocks noChangeArrowheads="1"/>
            </p:cNvSpPr>
            <p:nvPr/>
          </p:nvSpPr>
          <p:spPr bwMode="auto">
            <a:xfrm>
              <a:off x="2400"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97" name="Rectangle 73"/>
            <p:cNvSpPr>
              <a:spLocks noChangeArrowheads="1"/>
            </p:cNvSpPr>
            <p:nvPr/>
          </p:nvSpPr>
          <p:spPr bwMode="auto">
            <a:xfrm>
              <a:off x="254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898" name="Rectangle 74"/>
            <p:cNvSpPr>
              <a:spLocks noChangeArrowheads="1"/>
            </p:cNvSpPr>
            <p:nvPr/>
          </p:nvSpPr>
          <p:spPr bwMode="auto">
            <a:xfrm>
              <a:off x="268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01" name="Rectangle 77"/>
            <p:cNvSpPr>
              <a:spLocks noChangeArrowheads="1"/>
            </p:cNvSpPr>
            <p:nvPr/>
          </p:nvSpPr>
          <p:spPr bwMode="auto">
            <a:xfrm>
              <a:off x="292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02" name="Rectangle 78"/>
            <p:cNvSpPr>
              <a:spLocks noChangeArrowheads="1"/>
            </p:cNvSpPr>
            <p:nvPr/>
          </p:nvSpPr>
          <p:spPr bwMode="auto">
            <a:xfrm>
              <a:off x="3072"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03" name="Rectangle 79"/>
            <p:cNvSpPr>
              <a:spLocks noChangeArrowheads="1"/>
            </p:cNvSpPr>
            <p:nvPr/>
          </p:nvSpPr>
          <p:spPr bwMode="auto">
            <a:xfrm>
              <a:off x="321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04" name="Rectangle 80"/>
            <p:cNvSpPr>
              <a:spLocks noChangeArrowheads="1"/>
            </p:cNvSpPr>
            <p:nvPr/>
          </p:nvSpPr>
          <p:spPr bwMode="auto">
            <a:xfrm>
              <a:off x="3360"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05" name="Rectangle 81"/>
            <p:cNvSpPr>
              <a:spLocks noChangeArrowheads="1"/>
            </p:cNvSpPr>
            <p:nvPr/>
          </p:nvSpPr>
          <p:spPr bwMode="auto">
            <a:xfrm>
              <a:off x="3504"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06" name="Rectangle 82"/>
            <p:cNvSpPr>
              <a:spLocks noChangeArrowheads="1"/>
            </p:cNvSpPr>
            <p:nvPr/>
          </p:nvSpPr>
          <p:spPr bwMode="auto">
            <a:xfrm>
              <a:off x="364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07" name="Rectangle 83"/>
            <p:cNvSpPr>
              <a:spLocks noChangeArrowheads="1"/>
            </p:cNvSpPr>
            <p:nvPr/>
          </p:nvSpPr>
          <p:spPr bwMode="auto">
            <a:xfrm>
              <a:off x="379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08" name="Rectangle 84"/>
            <p:cNvSpPr>
              <a:spLocks noChangeArrowheads="1"/>
            </p:cNvSpPr>
            <p:nvPr/>
          </p:nvSpPr>
          <p:spPr bwMode="auto">
            <a:xfrm>
              <a:off x="292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09" name="Rectangle 85"/>
            <p:cNvSpPr>
              <a:spLocks noChangeArrowheads="1"/>
            </p:cNvSpPr>
            <p:nvPr/>
          </p:nvSpPr>
          <p:spPr bwMode="auto">
            <a:xfrm>
              <a:off x="307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10" name="Rectangle 86"/>
            <p:cNvSpPr>
              <a:spLocks noChangeArrowheads="1"/>
            </p:cNvSpPr>
            <p:nvPr/>
          </p:nvSpPr>
          <p:spPr bwMode="auto">
            <a:xfrm>
              <a:off x="3216"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11" name="Rectangle 87"/>
            <p:cNvSpPr>
              <a:spLocks noChangeArrowheads="1"/>
            </p:cNvSpPr>
            <p:nvPr/>
          </p:nvSpPr>
          <p:spPr bwMode="auto">
            <a:xfrm>
              <a:off x="336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12" name="Rectangle 88"/>
            <p:cNvSpPr>
              <a:spLocks noChangeArrowheads="1"/>
            </p:cNvSpPr>
            <p:nvPr/>
          </p:nvSpPr>
          <p:spPr bwMode="auto">
            <a:xfrm>
              <a:off x="350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13" name="Rectangle 89"/>
            <p:cNvSpPr>
              <a:spLocks noChangeArrowheads="1"/>
            </p:cNvSpPr>
            <p:nvPr/>
          </p:nvSpPr>
          <p:spPr bwMode="auto">
            <a:xfrm>
              <a:off x="364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14" name="Rectangle 90"/>
            <p:cNvSpPr>
              <a:spLocks noChangeArrowheads="1"/>
            </p:cNvSpPr>
            <p:nvPr/>
          </p:nvSpPr>
          <p:spPr bwMode="auto">
            <a:xfrm>
              <a:off x="379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15" name="Rectangle 91"/>
            <p:cNvSpPr>
              <a:spLocks noChangeArrowheads="1"/>
            </p:cNvSpPr>
            <p:nvPr/>
          </p:nvSpPr>
          <p:spPr bwMode="auto">
            <a:xfrm>
              <a:off x="292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16" name="Rectangle 92"/>
            <p:cNvSpPr>
              <a:spLocks noChangeArrowheads="1"/>
            </p:cNvSpPr>
            <p:nvPr/>
          </p:nvSpPr>
          <p:spPr bwMode="auto">
            <a:xfrm>
              <a:off x="307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17" name="Rectangle 93"/>
            <p:cNvSpPr>
              <a:spLocks noChangeArrowheads="1"/>
            </p:cNvSpPr>
            <p:nvPr/>
          </p:nvSpPr>
          <p:spPr bwMode="auto">
            <a:xfrm>
              <a:off x="321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18" name="Rectangle 94"/>
            <p:cNvSpPr>
              <a:spLocks noChangeArrowheads="1"/>
            </p:cNvSpPr>
            <p:nvPr/>
          </p:nvSpPr>
          <p:spPr bwMode="auto">
            <a:xfrm>
              <a:off x="336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19" name="Rectangle 95"/>
            <p:cNvSpPr>
              <a:spLocks noChangeArrowheads="1"/>
            </p:cNvSpPr>
            <p:nvPr/>
          </p:nvSpPr>
          <p:spPr bwMode="auto">
            <a:xfrm>
              <a:off x="350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20" name="Rectangle 96"/>
            <p:cNvSpPr>
              <a:spLocks noChangeArrowheads="1"/>
            </p:cNvSpPr>
            <p:nvPr/>
          </p:nvSpPr>
          <p:spPr bwMode="auto">
            <a:xfrm>
              <a:off x="364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21" name="Rectangle 97"/>
            <p:cNvSpPr>
              <a:spLocks noChangeArrowheads="1"/>
            </p:cNvSpPr>
            <p:nvPr/>
          </p:nvSpPr>
          <p:spPr bwMode="auto">
            <a:xfrm>
              <a:off x="379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22" name="Rectangle 98"/>
            <p:cNvSpPr>
              <a:spLocks noChangeArrowheads="1"/>
            </p:cNvSpPr>
            <p:nvPr/>
          </p:nvSpPr>
          <p:spPr bwMode="auto">
            <a:xfrm>
              <a:off x="292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23" name="Rectangle 99"/>
            <p:cNvSpPr>
              <a:spLocks noChangeArrowheads="1"/>
            </p:cNvSpPr>
            <p:nvPr/>
          </p:nvSpPr>
          <p:spPr bwMode="auto">
            <a:xfrm>
              <a:off x="307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24" name="Rectangle 100"/>
            <p:cNvSpPr>
              <a:spLocks noChangeArrowheads="1"/>
            </p:cNvSpPr>
            <p:nvPr/>
          </p:nvSpPr>
          <p:spPr bwMode="auto">
            <a:xfrm>
              <a:off x="3216"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25" name="Rectangle 101"/>
            <p:cNvSpPr>
              <a:spLocks noChangeArrowheads="1"/>
            </p:cNvSpPr>
            <p:nvPr/>
          </p:nvSpPr>
          <p:spPr bwMode="auto">
            <a:xfrm>
              <a:off x="3360"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26" name="Rectangle 102"/>
            <p:cNvSpPr>
              <a:spLocks noChangeArrowheads="1"/>
            </p:cNvSpPr>
            <p:nvPr/>
          </p:nvSpPr>
          <p:spPr bwMode="auto">
            <a:xfrm>
              <a:off x="3504"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27" name="Rectangle 103"/>
            <p:cNvSpPr>
              <a:spLocks noChangeArrowheads="1"/>
            </p:cNvSpPr>
            <p:nvPr/>
          </p:nvSpPr>
          <p:spPr bwMode="auto">
            <a:xfrm>
              <a:off x="3648"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28" name="Rectangle 104"/>
            <p:cNvSpPr>
              <a:spLocks noChangeArrowheads="1"/>
            </p:cNvSpPr>
            <p:nvPr/>
          </p:nvSpPr>
          <p:spPr bwMode="auto">
            <a:xfrm>
              <a:off x="3792"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29" name="Rectangle 105"/>
            <p:cNvSpPr>
              <a:spLocks noChangeArrowheads="1"/>
            </p:cNvSpPr>
            <p:nvPr/>
          </p:nvSpPr>
          <p:spPr bwMode="auto">
            <a:xfrm>
              <a:off x="292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30" name="Rectangle 106"/>
            <p:cNvSpPr>
              <a:spLocks noChangeArrowheads="1"/>
            </p:cNvSpPr>
            <p:nvPr/>
          </p:nvSpPr>
          <p:spPr bwMode="auto">
            <a:xfrm>
              <a:off x="307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31" name="Rectangle 107"/>
            <p:cNvSpPr>
              <a:spLocks noChangeArrowheads="1"/>
            </p:cNvSpPr>
            <p:nvPr/>
          </p:nvSpPr>
          <p:spPr bwMode="auto">
            <a:xfrm>
              <a:off x="321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32" name="Rectangle 108"/>
            <p:cNvSpPr>
              <a:spLocks noChangeArrowheads="1"/>
            </p:cNvSpPr>
            <p:nvPr/>
          </p:nvSpPr>
          <p:spPr bwMode="auto">
            <a:xfrm>
              <a:off x="3360"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33" name="Rectangle 109"/>
            <p:cNvSpPr>
              <a:spLocks noChangeArrowheads="1"/>
            </p:cNvSpPr>
            <p:nvPr/>
          </p:nvSpPr>
          <p:spPr bwMode="auto">
            <a:xfrm>
              <a:off x="350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34" name="Rectangle 110"/>
            <p:cNvSpPr>
              <a:spLocks noChangeArrowheads="1"/>
            </p:cNvSpPr>
            <p:nvPr/>
          </p:nvSpPr>
          <p:spPr bwMode="auto">
            <a:xfrm>
              <a:off x="364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35" name="Rectangle 111"/>
            <p:cNvSpPr>
              <a:spLocks noChangeArrowheads="1"/>
            </p:cNvSpPr>
            <p:nvPr/>
          </p:nvSpPr>
          <p:spPr bwMode="auto">
            <a:xfrm>
              <a:off x="379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36" name="Rectangle 112"/>
            <p:cNvSpPr>
              <a:spLocks noChangeArrowheads="1"/>
            </p:cNvSpPr>
            <p:nvPr/>
          </p:nvSpPr>
          <p:spPr bwMode="auto">
            <a:xfrm>
              <a:off x="292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37" name="Rectangle 113"/>
            <p:cNvSpPr>
              <a:spLocks noChangeArrowheads="1"/>
            </p:cNvSpPr>
            <p:nvPr/>
          </p:nvSpPr>
          <p:spPr bwMode="auto">
            <a:xfrm>
              <a:off x="307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38" name="Rectangle 114"/>
            <p:cNvSpPr>
              <a:spLocks noChangeArrowheads="1"/>
            </p:cNvSpPr>
            <p:nvPr/>
          </p:nvSpPr>
          <p:spPr bwMode="auto">
            <a:xfrm>
              <a:off x="321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39" name="Rectangle 115"/>
            <p:cNvSpPr>
              <a:spLocks noChangeArrowheads="1"/>
            </p:cNvSpPr>
            <p:nvPr/>
          </p:nvSpPr>
          <p:spPr bwMode="auto">
            <a:xfrm>
              <a:off x="3360"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0" name="Rectangle 116"/>
            <p:cNvSpPr>
              <a:spLocks noChangeArrowheads="1"/>
            </p:cNvSpPr>
            <p:nvPr/>
          </p:nvSpPr>
          <p:spPr bwMode="auto">
            <a:xfrm>
              <a:off x="350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1" name="Rectangle 117"/>
            <p:cNvSpPr>
              <a:spLocks noChangeArrowheads="1"/>
            </p:cNvSpPr>
            <p:nvPr/>
          </p:nvSpPr>
          <p:spPr bwMode="auto">
            <a:xfrm>
              <a:off x="364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2" name="Rectangle 118"/>
            <p:cNvSpPr>
              <a:spLocks noChangeArrowheads="1"/>
            </p:cNvSpPr>
            <p:nvPr/>
          </p:nvSpPr>
          <p:spPr bwMode="auto">
            <a:xfrm>
              <a:off x="379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43" name="Rectangle 119"/>
            <p:cNvSpPr>
              <a:spLocks noChangeArrowheads="1"/>
            </p:cNvSpPr>
            <p:nvPr/>
          </p:nvSpPr>
          <p:spPr bwMode="auto">
            <a:xfrm>
              <a:off x="292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4" name="Rectangle 120"/>
            <p:cNvSpPr>
              <a:spLocks noChangeArrowheads="1"/>
            </p:cNvSpPr>
            <p:nvPr/>
          </p:nvSpPr>
          <p:spPr bwMode="auto">
            <a:xfrm>
              <a:off x="307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45" name="Rectangle 121"/>
            <p:cNvSpPr>
              <a:spLocks noChangeArrowheads="1"/>
            </p:cNvSpPr>
            <p:nvPr/>
          </p:nvSpPr>
          <p:spPr bwMode="auto">
            <a:xfrm>
              <a:off x="321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6" name="Rectangle 122"/>
            <p:cNvSpPr>
              <a:spLocks noChangeArrowheads="1"/>
            </p:cNvSpPr>
            <p:nvPr/>
          </p:nvSpPr>
          <p:spPr bwMode="auto">
            <a:xfrm>
              <a:off x="336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7" name="Rectangle 123"/>
            <p:cNvSpPr>
              <a:spLocks noChangeArrowheads="1"/>
            </p:cNvSpPr>
            <p:nvPr/>
          </p:nvSpPr>
          <p:spPr bwMode="auto">
            <a:xfrm>
              <a:off x="350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8" name="Rectangle 124"/>
            <p:cNvSpPr>
              <a:spLocks noChangeArrowheads="1"/>
            </p:cNvSpPr>
            <p:nvPr/>
          </p:nvSpPr>
          <p:spPr bwMode="auto">
            <a:xfrm>
              <a:off x="364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49" name="Rectangle 125"/>
            <p:cNvSpPr>
              <a:spLocks noChangeArrowheads="1"/>
            </p:cNvSpPr>
            <p:nvPr/>
          </p:nvSpPr>
          <p:spPr bwMode="auto">
            <a:xfrm>
              <a:off x="379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50" name="Rectangle 126"/>
            <p:cNvSpPr>
              <a:spLocks noChangeArrowheads="1"/>
            </p:cNvSpPr>
            <p:nvPr/>
          </p:nvSpPr>
          <p:spPr bwMode="auto">
            <a:xfrm>
              <a:off x="292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51" name="Rectangle 127"/>
            <p:cNvSpPr>
              <a:spLocks noChangeArrowheads="1"/>
            </p:cNvSpPr>
            <p:nvPr/>
          </p:nvSpPr>
          <p:spPr bwMode="auto">
            <a:xfrm>
              <a:off x="307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52" name="Rectangle 128"/>
            <p:cNvSpPr>
              <a:spLocks noChangeArrowheads="1"/>
            </p:cNvSpPr>
            <p:nvPr/>
          </p:nvSpPr>
          <p:spPr bwMode="auto">
            <a:xfrm>
              <a:off x="3216"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53" name="Rectangle 129"/>
            <p:cNvSpPr>
              <a:spLocks noChangeArrowheads="1"/>
            </p:cNvSpPr>
            <p:nvPr/>
          </p:nvSpPr>
          <p:spPr bwMode="auto">
            <a:xfrm>
              <a:off x="336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54" name="Rectangle 130"/>
            <p:cNvSpPr>
              <a:spLocks noChangeArrowheads="1"/>
            </p:cNvSpPr>
            <p:nvPr/>
          </p:nvSpPr>
          <p:spPr bwMode="auto">
            <a:xfrm>
              <a:off x="350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55" name="Rectangle 131"/>
            <p:cNvSpPr>
              <a:spLocks noChangeArrowheads="1"/>
            </p:cNvSpPr>
            <p:nvPr/>
          </p:nvSpPr>
          <p:spPr bwMode="auto">
            <a:xfrm>
              <a:off x="364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56" name="Rectangle 132"/>
            <p:cNvSpPr>
              <a:spLocks noChangeArrowheads="1"/>
            </p:cNvSpPr>
            <p:nvPr/>
          </p:nvSpPr>
          <p:spPr bwMode="auto">
            <a:xfrm>
              <a:off x="379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57" name="Rectangle 133"/>
            <p:cNvSpPr>
              <a:spLocks noChangeArrowheads="1"/>
            </p:cNvSpPr>
            <p:nvPr/>
          </p:nvSpPr>
          <p:spPr bwMode="auto">
            <a:xfrm>
              <a:off x="292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58" name="Rectangle 134"/>
            <p:cNvSpPr>
              <a:spLocks noChangeArrowheads="1"/>
            </p:cNvSpPr>
            <p:nvPr/>
          </p:nvSpPr>
          <p:spPr bwMode="auto">
            <a:xfrm>
              <a:off x="3072"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59" name="Rectangle 135"/>
            <p:cNvSpPr>
              <a:spLocks noChangeArrowheads="1"/>
            </p:cNvSpPr>
            <p:nvPr/>
          </p:nvSpPr>
          <p:spPr bwMode="auto">
            <a:xfrm>
              <a:off x="3216"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60" name="Rectangle 136"/>
            <p:cNvSpPr>
              <a:spLocks noChangeArrowheads="1"/>
            </p:cNvSpPr>
            <p:nvPr/>
          </p:nvSpPr>
          <p:spPr bwMode="auto">
            <a:xfrm>
              <a:off x="3360"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61" name="Rectangle 137"/>
            <p:cNvSpPr>
              <a:spLocks noChangeArrowheads="1"/>
            </p:cNvSpPr>
            <p:nvPr/>
          </p:nvSpPr>
          <p:spPr bwMode="auto">
            <a:xfrm>
              <a:off x="350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62" name="Rectangle 138"/>
            <p:cNvSpPr>
              <a:spLocks noChangeArrowheads="1"/>
            </p:cNvSpPr>
            <p:nvPr/>
          </p:nvSpPr>
          <p:spPr bwMode="auto">
            <a:xfrm>
              <a:off x="364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63" name="Rectangle 139"/>
            <p:cNvSpPr>
              <a:spLocks noChangeArrowheads="1"/>
            </p:cNvSpPr>
            <p:nvPr/>
          </p:nvSpPr>
          <p:spPr bwMode="auto">
            <a:xfrm>
              <a:off x="3792" y="2160"/>
              <a:ext cx="96" cy="96"/>
            </a:xfrm>
            <a:prstGeom prst="rect">
              <a:avLst/>
            </a:prstGeom>
            <a:solidFill>
              <a:srgbClr val="009900"/>
            </a:solidFill>
            <a:ln w="9525" algn="ctr">
              <a:noFill/>
              <a:miter lim="800000"/>
              <a:headEnd/>
              <a:tailEnd/>
            </a:ln>
            <a:effectLst/>
          </p:spPr>
          <p:txBody>
            <a:bodyPr wrap="none" anchor="ctr"/>
            <a:lstStyle/>
            <a:p>
              <a:endParaRPr lang="en-US"/>
            </a:p>
          </p:txBody>
        </p:sp>
        <p:grpSp>
          <p:nvGrpSpPr>
            <p:cNvPr id="77964" name="Group 140"/>
            <p:cNvGrpSpPr>
              <a:grpSpLocks/>
            </p:cNvGrpSpPr>
            <p:nvPr/>
          </p:nvGrpSpPr>
          <p:grpSpPr bwMode="auto">
            <a:xfrm>
              <a:off x="2928" y="2400"/>
              <a:ext cx="960" cy="96"/>
              <a:chOff x="2928" y="2400"/>
              <a:chExt cx="960" cy="96"/>
            </a:xfrm>
          </p:grpSpPr>
          <p:sp>
            <p:nvSpPr>
              <p:cNvPr id="77965" name="Rectangle 141"/>
              <p:cNvSpPr>
                <a:spLocks noChangeArrowheads="1"/>
              </p:cNvSpPr>
              <p:nvPr/>
            </p:nvSpPr>
            <p:spPr bwMode="auto">
              <a:xfrm>
                <a:off x="292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66" name="Rectangle 142"/>
              <p:cNvSpPr>
                <a:spLocks noChangeArrowheads="1"/>
              </p:cNvSpPr>
              <p:nvPr/>
            </p:nvSpPr>
            <p:spPr bwMode="auto">
              <a:xfrm>
                <a:off x="3072"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67" name="Rectangle 143"/>
              <p:cNvSpPr>
                <a:spLocks noChangeArrowheads="1"/>
              </p:cNvSpPr>
              <p:nvPr/>
            </p:nvSpPr>
            <p:spPr bwMode="auto">
              <a:xfrm>
                <a:off x="321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68" name="Rectangle 144"/>
              <p:cNvSpPr>
                <a:spLocks noChangeArrowheads="1"/>
              </p:cNvSpPr>
              <p:nvPr/>
            </p:nvSpPr>
            <p:spPr bwMode="auto">
              <a:xfrm>
                <a:off x="3360"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69" name="Rectangle 145"/>
              <p:cNvSpPr>
                <a:spLocks noChangeArrowheads="1"/>
              </p:cNvSpPr>
              <p:nvPr/>
            </p:nvSpPr>
            <p:spPr bwMode="auto">
              <a:xfrm>
                <a:off x="350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70" name="Rectangle 146"/>
              <p:cNvSpPr>
                <a:spLocks noChangeArrowheads="1"/>
              </p:cNvSpPr>
              <p:nvPr/>
            </p:nvSpPr>
            <p:spPr bwMode="auto">
              <a:xfrm>
                <a:off x="364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71" name="Rectangle 147"/>
              <p:cNvSpPr>
                <a:spLocks noChangeArrowheads="1"/>
              </p:cNvSpPr>
              <p:nvPr/>
            </p:nvSpPr>
            <p:spPr bwMode="auto">
              <a:xfrm>
                <a:off x="3792" y="2400"/>
                <a:ext cx="96" cy="96"/>
              </a:xfrm>
              <a:prstGeom prst="rect">
                <a:avLst/>
              </a:prstGeom>
              <a:solidFill>
                <a:srgbClr val="009900"/>
              </a:solidFill>
              <a:ln w="9525" algn="ctr">
                <a:noFill/>
                <a:miter lim="800000"/>
                <a:headEnd/>
                <a:tailEnd/>
              </a:ln>
              <a:effectLst/>
            </p:spPr>
            <p:txBody>
              <a:bodyPr wrap="none" anchor="ctr"/>
              <a:lstStyle/>
              <a:p>
                <a:endParaRPr lang="en-US"/>
              </a:p>
            </p:txBody>
          </p:sp>
        </p:grpSp>
        <p:sp>
          <p:nvSpPr>
            <p:cNvPr id="77973" name="Rectangle 149"/>
            <p:cNvSpPr>
              <a:spLocks noChangeArrowheads="1"/>
            </p:cNvSpPr>
            <p:nvPr/>
          </p:nvSpPr>
          <p:spPr bwMode="auto">
            <a:xfrm>
              <a:off x="403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74" name="Rectangle 150"/>
            <p:cNvSpPr>
              <a:spLocks noChangeArrowheads="1"/>
            </p:cNvSpPr>
            <p:nvPr/>
          </p:nvSpPr>
          <p:spPr bwMode="auto">
            <a:xfrm>
              <a:off x="4176"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75" name="Rectangle 151"/>
            <p:cNvSpPr>
              <a:spLocks noChangeArrowheads="1"/>
            </p:cNvSpPr>
            <p:nvPr/>
          </p:nvSpPr>
          <p:spPr bwMode="auto">
            <a:xfrm>
              <a:off x="4320"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76" name="Rectangle 152"/>
            <p:cNvSpPr>
              <a:spLocks noChangeArrowheads="1"/>
            </p:cNvSpPr>
            <p:nvPr/>
          </p:nvSpPr>
          <p:spPr bwMode="auto">
            <a:xfrm>
              <a:off x="4464"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77" name="Rectangle 153"/>
            <p:cNvSpPr>
              <a:spLocks noChangeArrowheads="1"/>
            </p:cNvSpPr>
            <p:nvPr/>
          </p:nvSpPr>
          <p:spPr bwMode="auto">
            <a:xfrm>
              <a:off x="4608"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78" name="Rectangle 154"/>
            <p:cNvSpPr>
              <a:spLocks noChangeArrowheads="1"/>
            </p:cNvSpPr>
            <p:nvPr/>
          </p:nvSpPr>
          <p:spPr bwMode="auto">
            <a:xfrm>
              <a:off x="4752" y="10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79" name="Rectangle 155"/>
            <p:cNvSpPr>
              <a:spLocks noChangeArrowheads="1"/>
            </p:cNvSpPr>
            <p:nvPr/>
          </p:nvSpPr>
          <p:spPr bwMode="auto">
            <a:xfrm>
              <a:off x="4896" y="10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80" name="Rectangle 156"/>
            <p:cNvSpPr>
              <a:spLocks noChangeArrowheads="1"/>
            </p:cNvSpPr>
            <p:nvPr/>
          </p:nvSpPr>
          <p:spPr bwMode="auto">
            <a:xfrm>
              <a:off x="4032"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81" name="Rectangle 157"/>
            <p:cNvSpPr>
              <a:spLocks noChangeArrowheads="1"/>
            </p:cNvSpPr>
            <p:nvPr/>
          </p:nvSpPr>
          <p:spPr bwMode="auto">
            <a:xfrm>
              <a:off x="4176"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82" name="Rectangle 158"/>
            <p:cNvSpPr>
              <a:spLocks noChangeArrowheads="1"/>
            </p:cNvSpPr>
            <p:nvPr/>
          </p:nvSpPr>
          <p:spPr bwMode="auto">
            <a:xfrm>
              <a:off x="4320"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83" name="Rectangle 159"/>
            <p:cNvSpPr>
              <a:spLocks noChangeArrowheads="1"/>
            </p:cNvSpPr>
            <p:nvPr/>
          </p:nvSpPr>
          <p:spPr bwMode="auto">
            <a:xfrm>
              <a:off x="4464"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84" name="Rectangle 160"/>
            <p:cNvSpPr>
              <a:spLocks noChangeArrowheads="1"/>
            </p:cNvSpPr>
            <p:nvPr/>
          </p:nvSpPr>
          <p:spPr bwMode="auto">
            <a:xfrm>
              <a:off x="4608" y="11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85" name="Rectangle 161"/>
            <p:cNvSpPr>
              <a:spLocks noChangeArrowheads="1"/>
            </p:cNvSpPr>
            <p:nvPr/>
          </p:nvSpPr>
          <p:spPr bwMode="auto">
            <a:xfrm>
              <a:off x="4752"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86" name="Rectangle 162"/>
            <p:cNvSpPr>
              <a:spLocks noChangeArrowheads="1"/>
            </p:cNvSpPr>
            <p:nvPr/>
          </p:nvSpPr>
          <p:spPr bwMode="auto">
            <a:xfrm>
              <a:off x="4896" y="11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87" name="Rectangle 163"/>
            <p:cNvSpPr>
              <a:spLocks noChangeArrowheads="1"/>
            </p:cNvSpPr>
            <p:nvPr/>
          </p:nvSpPr>
          <p:spPr bwMode="auto">
            <a:xfrm>
              <a:off x="4032"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88" name="Rectangle 164"/>
            <p:cNvSpPr>
              <a:spLocks noChangeArrowheads="1"/>
            </p:cNvSpPr>
            <p:nvPr/>
          </p:nvSpPr>
          <p:spPr bwMode="auto">
            <a:xfrm>
              <a:off x="4176"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89" name="Rectangle 165"/>
            <p:cNvSpPr>
              <a:spLocks noChangeArrowheads="1"/>
            </p:cNvSpPr>
            <p:nvPr/>
          </p:nvSpPr>
          <p:spPr bwMode="auto">
            <a:xfrm>
              <a:off x="4320"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0" name="Rectangle 166"/>
            <p:cNvSpPr>
              <a:spLocks noChangeArrowheads="1"/>
            </p:cNvSpPr>
            <p:nvPr/>
          </p:nvSpPr>
          <p:spPr bwMode="auto">
            <a:xfrm>
              <a:off x="4464"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1" name="Rectangle 167"/>
            <p:cNvSpPr>
              <a:spLocks noChangeArrowheads="1"/>
            </p:cNvSpPr>
            <p:nvPr/>
          </p:nvSpPr>
          <p:spPr bwMode="auto">
            <a:xfrm>
              <a:off x="4608"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2" name="Rectangle 168"/>
            <p:cNvSpPr>
              <a:spLocks noChangeArrowheads="1"/>
            </p:cNvSpPr>
            <p:nvPr/>
          </p:nvSpPr>
          <p:spPr bwMode="auto">
            <a:xfrm>
              <a:off x="4752" y="12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3" name="Rectangle 169"/>
            <p:cNvSpPr>
              <a:spLocks noChangeArrowheads="1"/>
            </p:cNvSpPr>
            <p:nvPr/>
          </p:nvSpPr>
          <p:spPr bwMode="auto">
            <a:xfrm>
              <a:off x="4896" y="12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94" name="Rectangle 170"/>
            <p:cNvSpPr>
              <a:spLocks noChangeArrowheads="1"/>
            </p:cNvSpPr>
            <p:nvPr/>
          </p:nvSpPr>
          <p:spPr bwMode="auto">
            <a:xfrm>
              <a:off x="4032" y="14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7995" name="Rectangle 171"/>
            <p:cNvSpPr>
              <a:spLocks noChangeArrowheads="1"/>
            </p:cNvSpPr>
            <p:nvPr/>
          </p:nvSpPr>
          <p:spPr bwMode="auto">
            <a:xfrm>
              <a:off x="417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6" name="Rectangle 172"/>
            <p:cNvSpPr>
              <a:spLocks noChangeArrowheads="1"/>
            </p:cNvSpPr>
            <p:nvPr/>
          </p:nvSpPr>
          <p:spPr bwMode="auto">
            <a:xfrm>
              <a:off x="4320"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7" name="Rectangle 173"/>
            <p:cNvSpPr>
              <a:spLocks noChangeArrowheads="1"/>
            </p:cNvSpPr>
            <p:nvPr/>
          </p:nvSpPr>
          <p:spPr bwMode="auto">
            <a:xfrm>
              <a:off x="4464"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8" name="Rectangle 174"/>
            <p:cNvSpPr>
              <a:spLocks noChangeArrowheads="1"/>
            </p:cNvSpPr>
            <p:nvPr/>
          </p:nvSpPr>
          <p:spPr bwMode="auto">
            <a:xfrm>
              <a:off x="4608"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7999" name="Rectangle 175"/>
            <p:cNvSpPr>
              <a:spLocks noChangeArrowheads="1"/>
            </p:cNvSpPr>
            <p:nvPr/>
          </p:nvSpPr>
          <p:spPr bwMode="auto">
            <a:xfrm>
              <a:off x="4752"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0" name="Rectangle 176"/>
            <p:cNvSpPr>
              <a:spLocks noChangeArrowheads="1"/>
            </p:cNvSpPr>
            <p:nvPr/>
          </p:nvSpPr>
          <p:spPr bwMode="auto">
            <a:xfrm>
              <a:off x="4896" y="14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1" name="Rectangle 177"/>
            <p:cNvSpPr>
              <a:spLocks noChangeArrowheads="1"/>
            </p:cNvSpPr>
            <p:nvPr/>
          </p:nvSpPr>
          <p:spPr bwMode="auto">
            <a:xfrm>
              <a:off x="4032" y="158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02" name="Rectangle 178"/>
            <p:cNvSpPr>
              <a:spLocks noChangeArrowheads="1"/>
            </p:cNvSpPr>
            <p:nvPr/>
          </p:nvSpPr>
          <p:spPr bwMode="auto">
            <a:xfrm>
              <a:off x="417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3" name="Rectangle 179"/>
            <p:cNvSpPr>
              <a:spLocks noChangeArrowheads="1"/>
            </p:cNvSpPr>
            <p:nvPr/>
          </p:nvSpPr>
          <p:spPr bwMode="auto">
            <a:xfrm>
              <a:off x="4320"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4" name="Rectangle 180"/>
            <p:cNvSpPr>
              <a:spLocks noChangeArrowheads="1"/>
            </p:cNvSpPr>
            <p:nvPr/>
          </p:nvSpPr>
          <p:spPr bwMode="auto">
            <a:xfrm>
              <a:off x="4464"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5" name="Rectangle 181"/>
            <p:cNvSpPr>
              <a:spLocks noChangeArrowheads="1"/>
            </p:cNvSpPr>
            <p:nvPr/>
          </p:nvSpPr>
          <p:spPr bwMode="auto">
            <a:xfrm>
              <a:off x="4608"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6" name="Rectangle 182"/>
            <p:cNvSpPr>
              <a:spLocks noChangeArrowheads="1"/>
            </p:cNvSpPr>
            <p:nvPr/>
          </p:nvSpPr>
          <p:spPr bwMode="auto">
            <a:xfrm>
              <a:off x="4752"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7" name="Rectangle 183"/>
            <p:cNvSpPr>
              <a:spLocks noChangeArrowheads="1"/>
            </p:cNvSpPr>
            <p:nvPr/>
          </p:nvSpPr>
          <p:spPr bwMode="auto">
            <a:xfrm>
              <a:off x="4896" y="158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08" name="Rectangle 184"/>
            <p:cNvSpPr>
              <a:spLocks noChangeArrowheads="1"/>
            </p:cNvSpPr>
            <p:nvPr/>
          </p:nvSpPr>
          <p:spPr bwMode="auto">
            <a:xfrm>
              <a:off x="4032" y="172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09" name="Rectangle 185"/>
            <p:cNvSpPr>
              <a:spLocks noChangeArrowheads="1"/>
            </p:cNvSpPr>
            <p:nvPr/>
          </p:nvSpPr>
          <p:spPr bwMode="auto">
            <a:xfrm>
              <a:off x="417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0" name="Rectangle 186"/>
            <p:cNvSpPr>
              <a:spLocks noChangeArrowheads="1"/>
            </p:cNvSpPr>
            <p:nvPr/>
          </p:nvSpPr>
          <p:spPr bwMode="auto">
            <a:xfrm>
              <a:off x="4320"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1" name="Rectangle 187"/>
            <p:cNvSpPr>
              <a:spLocks noChangeArrowheads="1"/>
            </p:cNvSpPr>
            <p:nvPr/>
          </p:nvSpPr>
          <p:spPr bwMode="auto">
            <a:xfrm>
              <a:off x="4464"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2" name="Rectangle 188"/>
            <p:cNvSpPr>
              <a:spLocks noChangeArrowheads="1"/>
            </p:cNvSpPr>
            <p:nvPr/>
          </p:nvSpPr>
          <p:spPr bwMode="auto">
            <a:xfrm>
              <a:off x="4608"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3" name="Rectangle 189"/>
            <p:cNvSpPr>
              <a:spLocks noChangeArrowheads="1"/>
            </p:cNvSpPr>
            <p:nvPr/>
          </p:nvSpPr>
          <p:spPr bwMode="auto">
            <a:xfrm>
              <a:off x="4752"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4" name="Rectangle 190"/>
            <p:cNvSpPr>
              <a:spLocks noChangeArrowheads="1"/>
            </p:cNvSpPr>
            <p:nvPr/>
          </p:nvSpPr>
          <p:spPr bwMode="auto">
            <a:xfrm>
              <a:off x="4896" y="172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5" name="Rectangle 191"/>
            <p:cNvSpPr>
              <a:spLocks noChangeArrowheads="1"/>
            </p:cNvSpPr>
            <p:nvPr/>
          </p:nvSpPr>
          <p:spPr bwMode="auto">
            <a:xfrm>
              <a:off x="4032"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16" name="Rectangle 192"/>
            <p:cNvSpPr>
              <a:spLocks noChangeArrowheads="1"/>
            </p:cNvSpPr>
            <p:nvPr/>
          </p:nvSpPr>
          <p:spPr bwMode="auto">
            <a:xfrm>
              <a:off x="4176"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7" name="Rectangle 193"/>
            <p:cNvSpPr>
              <a:spLocks noChangeArrowheads="1"/>
            </p:cNvSpPr>
            <p:nvPr/>
          </p:nvSpPr>
          <p:spPr bwMode="auto">
            <a:xfrm>
              <a:off x="4320"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8" name="Rectangle 194"/>
            <p:cNvSpPr>
              <a:spLocks noChangeArrowheads="1"/>
            </p:cNvSpPr>
            <p:nvPr/>
          </p:nvSpPr>
          <p:spPr bwMode="auto">
            <a:xfrm>
              <a:off x="4464"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19" name="Rectangle 195"/>
            <p:cNvSpPr>
              <a:spLocks noChangeArrowheads="1"/>
            </p:cNvSpPr>
            <p:nvPr/>
          </p:nvSpPr>
          <p:spPr bwMode="auto">
            <a:xfrm>
              <a:off x="4608"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20" name="Rectangle 196"/>
            <p:cNvSpPr>
              <a:spLocks noChangeArrowheads="1"/>
            </p:cNvSpPr>
            <p:nvPr/>
          </p:nvSpPr>
          <p:spPr bwMode="auto">
            <a:xfrm>
              <a:off x="4752" y="187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21" name="Rectangle 197"/>
            <p:cNvSpPr>
              <a:spLocks noChangeArrowheads="1"/>
            </p:cNvSpPr>
            <p:nvPr/>
          </p:nvSpPr>
          <p:spPr bwMode="auto">
            <a:xfrm>
              <a:off x="4896" y="187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22" name="Rectangle 198"/>
            <p:cNvSpPr>
              <a:spLocks noChangeArrowheads="1"/>
            </p:cNvSpPr>
            <p:nvPr/>
          </p:nvSpPr>
          <p:spPr bwMode="auto">
            <a:xfrm>
              <a:off x="4032"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23" name="Rectangle 199"/>
            <p:cNvSpPr>
              <a:spLocks noChangeArrowheads="1"/>
            </p:cNvSpPr>
            <p:nvPr/>
          </p:nvSpPr>
          <p:spPr bwMode="auto">
            <a:xfrm>
              <a:off x="4176"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24" name="Rectangle 200"/>
            <p:cNvSpPr>
              <a:spLocks noChangeArrowheads="1"/>
            </p:cNvSpPr>
            <p:nvPr/>
          </p:nvSpPr>
          <p:spPr bwMode="auto">
            <a:xfrm>
              <a:off x="4320"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25" name="Rectangle 201"/>
            <p:cNvSpPr>
              <a:spLocks noChangeArrowheads="1"/>
            </p:cNvSpPr>
            <p:nvPr/>
          </p:nvSpPr>
          <p:spPr bwMode="auto">
            <a:xfrm>
              <a:off x="4464"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26" name="Rectangle 202"/>
            <p:cNvSpPr>
              <a:spLocks noChangeArrowheads="1"/>
            </p:cNvSpPr>
            <p:nvPr/>
          </p:nvSpPr>
          <p:spPr bwMode="auto">
            <a:xfrm>
              <a:off x="4608" y="201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27" name="Rectangle 203"/>
            <p:cNvSpPr>
              <a:spLocks noChangeArrowheads="1"/>
            </p:cNvSpPr>
            <p:nvPr/>
          </p:nvSpPr>
          <p:spPr bwMode="auto">
            <a:xfrm>
              <a:off x="4752"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28" name="Rectangle 204"/>
            <p:cNvSpPr>
              <a:spLocks noChangeArrowheads="1"/>
            </p:cNvSpPr>
            <p:nvPr/>
          </p:nvSpPr>
          <p:spPr bwMode="auto">
            <a:xfrm>
              <a:off x="4896" y="201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29" name="Rectangle 205"/>
            <p:cNvSpPr>
              <a:spLocks noChangeArrowheads="1"/>
            </p:cNvSpPr>
            <p:nvPr/>
          </p:nvSpPr>
          <p:spPr bwMode="auto">
            <a:xfrm>
              <a:off x="403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30" name="Rectangle 206"/>
            <p:cNvSpPr>
              <a:spLocks noChangeArrowheads="1"/>
            </p:cNvSpPr>
            <p:nvPr/>
          </p:nvSpPr>
          <p:spPr bwMode="auto">
            <a:xfrm>
              <a:off x="4176"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31" name="Rectangle 207"/>
            <p:cNvSpPr>
              <a:spLocks noChangeArrowheads="1"/>
            </p:cNvSpPr>
            <p:nvPr/>
          </p:nvSpPr>
          <p:spPr bwMode="auto">
            <a:xfrm>
              <a:off x="4320"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32" name="Rectangle 208"/>
            <p:cNvSpPr>
              <a:spLocks noChangeArrowheads="1"/>
            </p:cNvSpPr>
            <p:nvPr/>
          </p:nvSpPr>
          <p:spPr bwMode="auto">
            <a:xfrm>
              <a:off x="4464"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33" name="Rectangle 209"/>
            <p:cNvSpPr>
              <a:spLocks noChangeArrowheads="1"/>
            </p:cNvSpPr>
            <p:nvPr/>
          </p:nvSpPr>
          <p:spPr bwMode="auto">
            <a:xfrm>
              <a:off x="4608"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34" name="Rectangle 210"/>
            <p:cNvSpPr>
              <a:spLocks noChangeArrowheads="1"/>
            </p:cNvSpPr>
            <p:nvPr/>
          </p:nvSpPr>
          <p:spPr bwMode="auto">
            <a:xfrm>
              <a:off x="4752" y="216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35" name="Rectangle 211"/>
            <p:cNvSpPr>
              <a:spLocks noChangeArrowheads="1"/>
            </p:cNvSpPr>
            <p:nvPr/>
          </p:nvSpPr>
          <p:spPr bwMode="auto">
            <a:xfrm>
              <a:off x="4896" y="216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36" name="Rectangle 212"/>
            <p:cNvSpPr>
              <a:spLocks noChangeArrowheads="1"/>
            </p:cNvSpPr>
            <p:nvPr/>
          </p:nvSpPr>
          <p:spPr bwMode="auto">
            <a:xfrm>
              <a:off x="403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37" name="Rectangle 213"/>
            <p:cNvSpPr>
              <a:spLocks noChangeArrowheads="1"/>
            </p:cNvSpPr>
            <p:nvPr/>
          </p:nvSpPr>
          <p:spPr bwMode="auto">
            <a:xfrm>
              <a:off x="417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38" name="Rectangle 214"/>
            <p:cNvSpPr>
              <a:spLocks noChangeArrowheads="1"/>
            </p:cNvSpPr>
            <p:nvPr/>
          </p:nvSpPr>
          <p:spPr bwMode="auto">
            <a:xfrm>
              <a:off x="4320" y="240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39" name="Rectangle 215"/>
            <p:cNvSpPr>
              <a:spLocks noChangeArrowheads="1"/>
            </p:cNvSpPr>
            <p:nvPr/>
          </p:nvSpPr>
          <p:spPr bwMode="auto">
            <a:xfrm>
              <a:off x="4464"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40" name="Rectangle 216"/>
            <p:cNvSpPr>
              <a:spLocks noChangeArrowheads="1"/>
            </p:cNvSpPr>
            <p:nvPr/>
          </p:nvSpPr>
          <p:spPr bwMode="auto">
            <a:xfrm>
              <a:off x="4608"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41" name="Rectangle 217"/>
            <p:cNvSpPr>
              <a:spLocks noChangeArrowheads="1"/>
            </p:cNvSpPr>
            <p:nvPr/>
          </p:nvSpPr>
          <p:spPr bwMode="auto">
            <a:xfrm>
              <a:off x="4752"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42" name="Rectangle 218"/>
            <p:cNvSpPr>
              <a:spLocks noChangeArrowheads="1"/>
            </p:cNvSpPr>
            <p:nvPr/>
          </p:nvSpPr>
          <p:spPr bwMode="auto">
            <a:xfrm>
              <a:off x="4896" y="240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44" name="Rectangle 220"/>
            <p:cNvSpPr>
              <a:spLocks noChangeArrowheads="1"/>
            </p:cNvSpPr>
            <p:nvPr/>
          </p:nvSpPr>
          <p:spPr bwMode="auto">
            <a:xfrm>
              <a:off x="182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45" name="Rectangle 221"/>
            <p:cNvSpPr>
              <a:spLocks noChangeArrowheads="1"/>
            </p:cNvSpPr>
            <p:nvPr/>
          </p:nvSpPr>
          <p:spPr bwMode="auto">
            <a:xfrm>
              <a:off x="196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46" name="Rectangle 222"/>
            <p:cNvSpPr>
              <a:spLocks noChangeArrowheads="1"/>
            </p:cNvSpPr>
            <p:nvPr/>
          </p:nvSpPr>
          <p:spPr bwMode="auto">
            <a:xfrm>
              <a:off x="211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47" name="Rectangle 223"/>
            <p:cNvSpPr>
              <a:spLocks noChangeArrowheads="1"/>
            </p:cNvSpPr>
            <p:nvPr/>
          </p:nvSpPr>
          <p:spPr bwMode="auto">
            <a:xfrm>
              <a:off x="225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48" name="Rectangle 224"/>
            <p:cNvSpPr>
              <a:spLocks noChangeArrowheads="1"/>
            </p:cNvSpPr>
            <p:nvPr/>
          </p:nvSpPr>
          <p:spPr bwMode="auto">
            <a:xfrm>
              <a:off x="240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49" name="Rectangle 225"/>
            <p:cNvSpPr>
              <a:spLocks noChangeArrowheads="1"/>
            </p:cNvSpPr>
            <p:nvPr/>
          </p:nvSpPr>
          <p:spPr bwMode="auto">
            <a:xfrm>
              <a:off x="254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50" name="Rectangle 226"/>
            <p:cNvSpPr>
              <a:spLocks noChangeArrowheads="1"/>
            </p:cNvSpPr>
            <p:nvPr/>
          </p:nvSpPr>
          <p:spPr bwMode="auto">
            <a:xfrm>
              <a:off x="268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51" name="Rectangle 227"/>
            <p:cNvSpPr>
              <a:spLocks noChangeArrowheads="1"/>
            </p:cNvSpPr>
            <p:nvPr/>
          </p:nvSpPr>
          <p:spPr bwMode="auto">
            <a:xfrm>
              <a:off x="182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52" name="Rectangle 228"/>
            <p:cNvSpPr>
              <a:spLocks noChangeArrowheads="1"/>
            </p:cNvSpPr>
            <p:nvPr/>
          </p:nvSpPr>
          <p:spPr bwMode="auto">
            <a:xfrm>
              <a:off x="196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53" name="Rectangle 229"/>
            <p:cNvSpPr>
              <a:spLocks noChangeArrowheads="1"/>
            </p:cNvSpPr>
            <p:nvPr/>
          </p:nvSpPr>
          <p:spPr bwMode="auto">
            <a:xfrm>
              <a:off x="211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54" name="Rectangle 230"/>
            <p:cNvSpPr>
              <a:spLocks noChangeArrowheads="1"/>
            </p:cNvSpPr>
            <p:nvPr/>
          </p:nvSpPr>
          <p:spPr bwMode="auto">
            <a:xfrm>
              <a:off x="225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55" name="Rectangle 231"/>
            <p:cNvSpPr>
              <a:spLocks noChangeArrowheads="1"/>
            </p:cNvSpPr>
            <p:nvPr/>
          </p:nvSpPr>
          <p:spPr bwMode="auto">
            <a:xfrm>
              <a:off x="240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56" name="Rectangle 232"/>
            <p:cNvSpPr>
              <a:spLocks noChangeArrowheads="1"/>
            </p:cNvSpPr>
            <p:nvPr/>
          </p:nvSpPr>
          <p:spPr bwMode="auto">
            <a:xfrm>
              <a:off x="254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57" name="Rectangle 233"/>
            <p:cNvSpPr>
              <a:spLocks noChangeArrowheads="1"/>
            </p:cNvSpPr>
            <p:nvPr/>
          </p:nvSpPr>
          <p:spPr bwMode="auto">
            <a:xfrm>
              <a:off x="268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58" name="Rectangle 234"/>
            <p:cNvSpPr>
              <a:spLocks noChangeArrowheads="1"/>
            </p:cNvSpPr>
            <p:nvPr/>
          </p:nvSpPr>
          <p:spPr bwMode="auto">
            <a:xfrm>
              <a:off x="182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59" name="Rectangle 235"/>
            <p:cNvSpPr>
              <a:spLocks noChangeArrowheads="1"/>
            </p:cNvSpPr>
            <p:nvPr/>
          </p:nvSpPr>
          <p:spPr bwMode="auto">
            <a:xfrm>
              <a:off x="1968"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60" name="Rectangle 236"/>
            <p:cNvSpPr>
              <a:spLocks noChangeArrowheads="1"/>
            </p:cNvSpPr>
            <p:nvPr/>
          </p:nvSpPr>
          <p:spPr bwMode="auto">
            <a:xfrm>
              <a:off x="211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61" name="Rectangle 237"/>
            <p:cNvSpPr>
              <a:spLocks noChangeArrowheads="1"/>
            </p:cNvSpPr>
            <p:nvPr/>
          </p:nvSpPr>
          <p:spPr bwMode="auto">
            <a:xfrm>
              <a:off x="2256"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62" name="Rectangle 238"/>
            <p:cNvSpPr>
              <a:spLocks noChangeArrowheads="1"/>
            </p:cNvSpPr>
            <p:nvPr/>
          </p:nvSpPr>
          <p:spPr bwMode="auto">
            <a:xfrm>
              <a:off x="240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63" name="Rectangle 239"/>
            <p:cNvSpPr>
              <a:spLocks noChangeArrowheads="1"/>
            </p:cNvSpPr>
            <p:nvPr/>
          </p:nvSpPr>
          <p:spPr bwMode="auto">
            <a:xfrm>
              <a:off x="254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64" name="Rectangle 240"/>
            <p:cNvSpPr>
              <a:spLocks noChangeArrowheads="1"/>
            </p:cNvSpPr>
            <p:nvPr/>
          </p:nvSpPr>
          <p:spPr bwMode="auto">
            <a:xfrm>
              <a:off x="268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65" name="Rectangle 241"/>
            <p:cNvSpPr>
              <a:spLocks noChangeArrowheads="1"/>
            </p:cNvSpPr>
            <p:nvPr/>
          </p:nvSpPr>
          <p:spPr bwMode="auto">
            <a:xfrm>
              <a:off x="182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66" name="Rectangle 242"/>
            <p:cNvSpPr>
              <a:spLocks noChangeArrowheads="1"/>
            </p:cNvSpPr>
            <p:nvPr/>
          </p:nvSpPr>
          <p:spPr bwMode="auto">
            <a:xfrm>
              <a:off x="1968"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67" name="Rectangle 243"/>
            <p:cNvSpPr>
              <a:spLocks noChangeArrowheads="1"/>
            </p:cNvSpPr>
            <p:nvPr/>
          </p:nvSpPr>
          <p:spPr bwMode="auto">
            <a:xfrm>
              <a:off x="2112"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68" name="Rectangle 244"/>
            <p:cNvSpPr>
              <a:spLocks noChangeArrowheads="1"/>
            </p:cNvSpPr>
            <p:nvPr/>
          </p:nvSpPr>
          <p:spPr bwMode="auto">
            <a:xfrm>
              <a:off x="2256"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69" name="Rectangle 245"/>
            <p:cNvSpPr>
              <a:spLocks noChangeArrowheads="1"/>
            </p:cNvSpPr>
            <p:nvPr/>
          </p:nvSpPr>
          <p:spPr bwMode="auto">
            <a:xfrm>
              <a:off x="240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0" name="Rectangle 246"/>
            <p:cNvSpPr>
              <a:spLocks noChangeArrowheads="1"/>
            </p:cNvSpPr>
            <p:nvPr/>
          </p:nvSpPr>
          <p:spPr bwMode="auto">
            <a:xfrm>
              <a:off x="254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1" name="Rectangle 247"/>
            <p:cNvSpPr>
              <a:spLocks noChangeArrowheads="1"/>
            </p:cNvSpPr>
            <p:nvPr/>
          </p:nvSpPr>
          <p:spPr bwMode="auto">
            <a:xfrm>
              <a:off x="268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2" name="Rectangle 248"/>
            <p:cNvSpPr>
              <a:spLocks noChangeArrowheads="1"/>
            </p:cNvSpPr>
            <p:nvPr/>
          </p:nvSpPr>
          <p:spPr bwMode="auto">
            <a:xfrm>
              <a:off x="182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3" name="Rectangle 249"/>
            <p:cNvSpPr>
              <a:spLocks noChangeArrowheads="1"/>
            </p:cNvSpPr>
            <p:nvPr/>
          </p:nvSpPr>
          <p:spPr bwMode="auto">
            <a:xfrm>
              <a:off x="1968"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74" name="Rectangle 250"/>
            <p:cNvSpPr>
              <a:spLocks noChangeArrowheads="1"/>
            </p:cNvSpPr>
            <p:nvPr/>
          </p:nvSpPr>
          <p:spPr bwMode="auto">
            <a:xfrm>
              <a:off x="211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5" name="Rectangle 251"/>
            <p:cNvSpPr>
              <a:spLocks noChangeArrowheads="1"/>
            </p:cNvSpPr>
            <p:nvPr/>
          </p:nvSpPr>
          <p:spPr bwMode="auto">
            <a:xfrm>
              <a:off x="2256"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76" name="Rectangle 252"/>
            <p:cNvSpPr>
              <a:spLocks noChangeArrowheads="1"/>
            </p:cNvSpPr>
            <p:nvPr/>
          </p:nvSpPr>
          <p:spPr bwMode="auto">
            <a:xfrm>
              <a:off x="240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7" name="Rectangle 253"/>
            <p:cNvSpPr>
              <a:spLocks noChangeArrowheads="1"/>
            </p:cNvSpPr>
            <p:nvPr/>
          </p:nvSpPr>
          <p:spPr bwMode="auto">
            <a:xfrm>
              <a:off x="254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8" name="Rectangle 254"/>
            <p:cNvSpPr>
              <a:spLocks noChangeArrowheads="1"/>
            </p:cNvSpPr>
            <p:nvPr/>
          </p:nvSpPr>
          <p:spPr bwMode="auto">
            <a:xfrm>
              <a:off x="268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79" name="Rectangle 255"/>
            <p:cNvSpPr>
              <a:spLocks noChangeArrowheads="1"/>
            </p:cNvSpPr>
            <p:nvPr/>
          </p:nvSpPr>
          <p:spPr bwMode="auto">
            <a:xfrm>
              <a:off x="182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0" name="Rectangle 256"/>
            <p:cNvSpPr>
              <a:spLocks noChangeArrowheads="1"/>
            </p:cNvSpPr>
            <p:nvPr/>
          </p:nvSpPr>
          <p:spPr bwMode="auto">
            <a:xfrm>
              <a:off x="1968"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81" name="Rectangle 257"/>
            <p:cNvSpPr>
              <a:spLocks noChangeArrowheads="1"/>
            </p:cNvSpPr>
            <p:nvPr/>
          </p:nvSpPr>
          <p:spPr bwMode="auto">
            <a:xfrm>
              <a:off x="211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2" name="Rectangle 258"/>
            <p:cNvSpPr>
              <a:spLocks noChangeArrowheads="1"/>
            </p:cNvSpPr>
            <p:nvPr/>
          </p:nvSpPr>
          <p:spPr bwMode="auto">
            <a:xfrm>
              <a:off x="225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3" name="Rectangle 259"/>
            <p:cNvSpPr>
              <a:spLocks noChangeArrowheads="1"/>
            </p:cNvSpPr>
            <p:nvPr/>
          </p:nvSpPr>
          <p:spPr bwMode="auto">
            <a:xfrm>
              <a:off x="240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4" name="Rectangle 260"/>
            <p:cNvSpPr>
              <a:spLocks noChangeArrowheads="1"/>
            </p:cNvSpPr>
            <p:nvPr/>
          </p:nvSpPr>
          <p:spPr bwMode="auto">
            <a:xfrm>
              <a:off x="254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5" name="Rectangle 261"/>
            <p:cNvSpPr>
              <a:spLocks noChangeArrowheads="1"/>
            </p:cNvSpPr>
            <p:nvPr/>
          </p:nvSpPr>
          <p:spPr bwMode="auto">
            <a:xfrm>
              <a:off x="268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6" name="Rectangle 262"/>
            <p:cNvSpPr>
              <a:spLocks noChangeArrowheads="1"/>
            </p:cNvSpPr>
            <p:nvPr/>
          </p:nvSpPr>
          <p:spPr bwMode="auto">
            <a:xfrm>
              <a:off x="182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7" name="Rectangle 263"/>
            <p:cNvSpPr>
              <a:spLocks noChangeArrowheads="1"/>
            </p:cNvSpPr>
            <p:nvPr/>
          </p:nvSpPr>
          <p:spPr bwMode="auto">
            <a:xfrm>
              <a:off x="1968"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88" name="Rectangle 264"/>
            <p:cNvSpPr>
              <a:spLocks noChangeArrowheads="1"/>
            </p:cNvSpPr>
            <p:nvPr/>
          </p:nvSpPr>
          <p:spPr bwMode="auto">
            <a:xfrm>
              <a:off x="211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89" name="Rectangle 265"/>
            <p:cNvSpPr>
              <a:spLocks noChangeArrowheads="1"/>
            </p:cNvSpPr>
            <p:nvPr/>
          </p:nvSpPr>
          <p:spPr bwMode="auto">
            <a:xfrm>
              <a:off x="225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0" name="Rectangle 266"/>
            <p:cNvSpPr>
              <a:spLocks noChangeArrowheads="1"/>
            </p:cNvSpPr>
            <p:nvPr/>
          </p:nvSpPr>
          <p:spPr bwMode="auto">
            <a:xfrm>
              <a:off x="240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1" name="Rectangle 267"/>
            <p:cNvSpPr>
              <a:spLocks noChangeArrowheads="1"/>
            </p:cNvSpPr>
            <p:nvPr/>
          </p:nvSpPr>
          <p:spPr bwMode="auto">
            <a:xfrm>
              <a:off x="254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2" name="Rectangle 268"/>
            <p:cNvSpPr>
              <a:spLocks noChangeArrowheads="1"/>
            </p:cNvSpPr>
            <p:nvPr/>
          </p:nvSpPr>
          <p:spPr bwMode="auto">
            <a:xfrm>
              <a:off x="268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3" name="Rectangle 269"/>
            <p:cNvSpPr>
              <a:spLocks noChangeArrowheads="1"/>
            </p:cNvSpPr>
            <p:nvPr/>
          </p:nvSpPr>
          <p:spPr bwMode="auto">
            <a:xfrm>
              <a:off x="182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4" name="Rectangle 270"/>
            <p:cNvSpPr>
              <a:spLocks noChangeArrowheads="1"/>
            </p:cNvSpPr>
            <p:nvPr/>
          </p:nvSpPr>
          <p:spPr bwMode="auto">
            <a:xfrm>
              <a:off x="196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095" name="Rectangle 271"/>
            <p:cNvSpPr>
              <a:spLocks noChangeArrowheads="1"/>
            </p:cNvSpPr>
            <p:nvPr/>
          </p:nvSpPr>
          <p:spPr bwMode="auto">
            <a:xfrm>
              <a:off x="211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6" name="Rectangle 272"/>
            <p:cNvSpPr>
              <a:spLocks noChangeArrowheads="1"/>
            </p:cNvSpPr>
            <p:nvPr/>
          </p:nvSpPr>
          <p:spPr bwMode="auto">
            <a:xfrm>
              <a:off x="225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7" name="Rectangle 273"/>
            <p:cNvSpPr>
              <a:spLocks noChangeArrowheads="1"/>
            </p:cNvSpPr>
            <p:nvPr/>
          </p:nvSpPr>
          <p:spPr bwMode="auto">
            <a:xfrm>
              <a:off x="240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8" name="Rectangle 274"/>
            <p:cNvSpPr>
              <a:spLocks noChangeArrowheads="1"/>
            </p:cNvSpPr>
            <p:nvPr/>
          </p:nvSpPr>
          <p:spPr bwMode="auto">
            <a:xfrm>
              <a:off x="254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099" name="Rectangle 275"/>
            <p:cNvSpPr>
              <a:spLocks noChangeArrowheads="1"/>
            </p:cNvSpPr>
            <p:nvPr/>
          </p:nvSpPr>
          <p:spPr bwMode="auto">
            <a:xfrm>
              <a:off x="268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0" name="Rectangle 276"/>
            <p:cNvSpPr>
              <a:spLocks noChangeArrowheads="1"/>
            </p:cNvSpPr>
            <p:nvPr/>
          </p:nvSpPr>
          <p:spPr bwMode="auto">
            <a:xfrm>
              <a:off x="182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1" name="Rectangle 277"/>
            <p:cNvSpPr>
              <a:spLocks noChangeArrowheads="1"/>
            </p:cNvSpPr>
            <p:nvPr/>
          </p:nvSpPr>
          <p:spPr bwMode="auto">
            <a:xfrm>
              <a:off x="196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2" name="Rectangle 278"/>
            <p:cNvSpPr>
              <a:spLocks noChangeArrowheads="1"/>
            </p:cNvSpPr>
            <p:nvPr/>
          </p:nvSpPr>
          <p:spPr bwMode="auto">
            <a:xfrm>
              <a:off x="211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3" name="Rectangle 279"/>
            <p:cNvSpPr>
              <a:spLocks noChangeArrowheads="1"/>
            </p:cNvSpPr>
            <p:nvPr/>
          </p:nvSpPr>
          <p:spPr bwMode="auto">
            <a:xfrm>
              <a:off x="225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4" name="Rectangle 280"/>
            <p:cNvSpPr>
              <a:spLocks noChangeArrowheads="1"/>
            </p:cNvSpPr>
            <p:nvPr/>
          </p:nvSpPr>
          <p:spPr bwMode="auto">
            <a:xfrm>
              <a:off x="240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5" name="Rectangle 281"/>
            <p:cNvSpPr>
              <a:spLocks noChangeArrowheads="1"/>
            </p:cNvSpPr>
            <p:nvPr/>
          </p:nvSpPr>
          <p:spPr bwMode="auto">
            <a:xfrm>
              <a:off x="254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6" name="Rectangle 282"/>
            <p:cNvSpPr>
              <a:spLocks noChangeArrowheads="1"/>
            </p:cNvSpPr>
            <p:nvPr/>
          </p:nvSpPr>
          <p:spPr bwMode="auto">
            <a:xfrm>
              <a:off x="268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07" name="Rectangle 283"/>
            <p:cNvSpPr>
              <a:spLocks noChangeArrowheads="1"/>
            </p:cNvSpPr>
            <p:nvPr/>
          </p:nvSpPr>
          <p:spPr bwMode="auto">
            <a:xfrm>
              <a:off x="182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08" name="Rectangle 284"/>
            <p:cNvSpPr>
              <a:spLocks noChangeArrowheads="1"/>
            </p:cNvSpPr>
            <p:nvPr/>
          </p:nvSpPr>
          <p:spPr bwMode="auto">
            <a:xfrm>
              <a:off x="196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09" name="Rectangle 285"/>
            <p:cNvSpPr>
              <a:spLocks noChangeArrowheads="1"/>
            </p:cNvSpPr>
            <p:nvPr/>
          </p:nvSpPr>
          <p:spPr bwMode="auto">
            <a:xfrm>
              <a:off x="211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0" name="Rectangle 286"/>
            <p:cNvSpPr>
              <a:spLocks noChangeArrowheads="1"/>
            </p:cNvSpPr>
            <p:nvPr/>
          </p:nvSpPr>
          <p:spPr bwMode="auto">
            <a:xfrm>
              <a:off x="225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1" name="Rectangle 287"/>
            <p:cNvSpPr>
              <a:spLocks noChangeArrowheads="1"/>
            </p:cNvSpPr>
            <p:nvPr/>
          </p:nvSpPr>
          <p:spPr bwMode="auto">
            <a:xfrm>
              <a:off x="2400"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12" name="Rectangle 288"/>
            <p:cNvSpPr>
              <a:spLocks noChangeArrowheads="1"/>
            </p:cNvSpPr>
            <p:nvPr/>
          </p:nvSpPr>
          <p:spPr bwMode="auto">
            <a:xfrm>
              <a:off x="254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3" name="Rectangle 289"/>
            <p:cNvSpPr>
              <a:spLocks noChangeArrowheads="1"/>
            </p:cNvSpPr>
            <p:nvPr/>
          </p:nvSpPr>
          <p:spPr bwMode="auto">
            <a:xfrm>
              <a:off x="268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5" name="Rectangle 291"/>
            <p:cNvSpPr>
              <a:spLocks noChangeArrowheads="1"/>
            </p:cNvSpPr>
            <p:nvPr/>
          </p:nvSpPr>
          <p:spPr bwMode="auto">
            <a:xfrm>
              <a:off x="2928"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6" name="Rectangle 292"/>
            <p:cNvSpPr>
              <a:spLocks noChangeArrowheads="1"/>
            </p:cNvSpPr>
            <p:nvPr/>
          </p:nvSpPr>
          <p:spPr bwMode="auto">
            <a:xfrm>
              <a:off x="3072"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7" name="Rectangle 293"/>
            <p:cNvSpPr>
              <a:spLocks noChangeArrowheads="1"/>
            </p:cNvSpPr>
            <p:nvPr/>
          </p:nvSpPr>
          <p:spPr bwMode="auto">
            <a:xfrm>
              <a:off x="3216"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8" name="Rectangle 294"/>
            <p:cNvSpPr>
              <a:spLocks noChangeArrowheads="1"/>
            </p:cNvSpPr>
            <p:nvPr/>
          </p:nvSpPr>
          <p:spPr bwMode="auto">
            <a:xfrm>
              <a:off x="3360"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19" name="Rectangle 295"/>
            <p:cNvSpPr>
              <a:spLocks noChangeArrowheads="1"/>
            </p:cNvSpPr>
            <p:nvPr/>
          </p:nvSpPr>
          <p:spPr bwMode="auto">
            <a:xfrm>
              <a:off x="350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20" name="Rectangle 296"/>
            <p:cNvSpPr>
              <a:spLocks noChangeArrowheads="1"/>
            </p:cNvSpPr>
            <p:nvPr/>
          </p:nvSpPr>
          <p:spPr bwMode="auto">
            <a:xfrm>
              <a:off x="364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21" name="Rectangle 297"/>
            <p:cNvSpPr>
              <a:spLocks noChangeArrowheads="1"/>
            </p:cNvSpPr>
            <p:nvPr/>
          </p:nvSpPr>
          <p:spPr bwMode="auto">
            <a:xfrm>
              <a:off x="379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22" name="Rectangle 298"/>
            <p:cNvSpPr>
              <a:spLocks noChangeArrowheads="1"/>
            </p:cNvSpPr>
            <p:nvPr/>
          </p:nvSpPr>
          <p:spPr bwMode="auto">
            <a:xfrm>
              <a:off x="292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23" name="Rectangle 299"/>
            <p:cNvSpPr>
              <a:spLocks noChangeArrowheads="1"/>
            </p:cNvSpPr>
            <p:nvPr/>
          </p:nvSpPr>
          <p:spPr bwMode="auto">
            <a:xfrm>
              <a:off x="307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24" name="Rectangle 300"/>
            <p:cNvSpPr>
              <a:spLocks noChangeArrowheads="1"/>
            </p:cNvSpPr>
            <p:nvPr/>
          </p:nvSpPr>
          <p:spPr bwMode="auto">
            <a:xfrm>
              <a:off x="321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25" name="Rectangle 301"/>
            <p:cNvSpPr>
              <a:spLocks noChangeArrowheads="1"/>
            </p:cNvSpPr>
            <p:nvPr/>
          </p:nvSpPr>
          <p:spPr bwMode="auto">
            <a:xfrm>
              <a:off x="336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26" name="Rectangle 302"/>
            <p:cNvSpPr>
              <a:spLocks noChangeArrowheads="1"/>
            </p:cNvSpPr>
            <p:nvPr/>
          </p:nvSpPr>
          <p:spPr bwMode="auto">
            <a:xfrm>
              <a:off x="350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27" name="Rectangle 303"/>
            <p:cNvSpPr>
              <a:spLocks noChangeArrowheads="1"/>
            </p:cNvSpPr>
            <p:nvPr/>
          </p:nvSpPr>
          <p:spPr bwMode="auto">
            <a:xfrm>
              <a:off x="3648"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28" name="Rectangle 304"/>
            <p:cNvSpPr>
              <a:spLocks noChangeArrowheads="1"/>
            </p:cNvSpPr>
            <p:nvPr/>
          </p:nvSpPr>
          <p:spPr bwMode="auto">
            <a:xfrm>
              <a:off x="379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29" name="Rectangle 305"/>
            <p:cNvSpPr>
              <a:spLocks noChangeArrowheads="1"/>
            </p:cNvSpPr>
            <p:nvPr/>
          </p:nvSpPr>
          <p:spPr bwMode="auto">
            <a:xfrm>
              <a:off x="292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0" name="Rectangle 306"/>
            <p:cNvSpPr>
              <a:spLocks noChangeArrowheads="1"/>
            </p:cNvSpPr>
            <p:nvPr/>
          </p:nvSpPr>
          <p:spPr bwMode="auto">
            <a:xfrm>
              <a:off x="307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1" name="Rectangle 307"/>
            <p:cNvSpPr>
              <a:spLocks noChangeArrowheads="1"/>
            </p:cNvSpPr>
            <p:nvPr/>
          </p:nvSpPr>
          <p:spPr bwMode="auto">
            <a:xfrm>
              <a:off x="321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2" name="Rectangle 308"/>
            <p:cNvSpPr>
              <a:spLocks noChangeArrowheads="1"/>
            </p:cNvSpPr>
            <p:nvPr/>
          </p:nvSpPr>
          <p:spPr bwMode="auto">
            <a:xfrm>
              <a:off x="336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3" name="Rectangle 309"/>
            <p:cNvSpPr>
              <a:spLocks noChangeArrowheads="1"/>
            </p:cNvSpPr>
            <p:nvPr/>
          </p:nvSpPr>
          <p:spPr bwMode="auto">
            <a:xfrm>
              <a:off x="350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4" name="Rectangle 310"/>
            <p:cNvSpPr>
              <a:spLocks noChangeArrowheads="1"/>
            </p:cNvSpPr>
            <p:nvPr/>
          </p:nvSpPr>
          <p:spPr bwMode="auto">
            <a:xfrm>
              <a:off x="3648"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35" name="Rectangle 311"/>
            <p:cNvSpPr>
              <a:spLocks noChangeArrowheads="1"/>
            </p:cNvSpPr>
            <p:nvPr/>
          </p:nvSpPr>
          <p:spPr bwMode="auto">
            <a:xfrm>
              <a:off x="379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6" name="Rectangle 312"/>
            <p:cNvSpPr>
              <a:spLocks noChangeArrowheads="1"/>
            </p:cNvSpPr>
            <p:nvPr/>
          </p:nvSpPr>
          <p:spPr bwMode="auto">
            <a:xfrm>
              <a:off x="292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7" name="Rectangle 313"/>
            <p:cNvSpPr>
              <a:spLocks noChangeArrowheads="1"/>
            </p:cNvSpPr>
            <p:nvPr/>
          </p:nvSpPr>
          <p:spPr bwMode="auto">
            <a:xfrm>
              <a:off x="307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8" name="Rectangle 314"/>
            <p:cNvSpPr>
              <a:spLocks noChangeArrowheads="1"/>
            </p:cNvSpPr>
            <p:nvPr/>
          </p:nvSpPr>
          <p:spPr bwMode="auto">
            <a:xfrm>
              <a:off x="321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39" name="Rectangle 315"/>
            <p:cNvSpPr>
              <a:spLocks noChangeArrowheads="1"/>
            </p:cNvSpPr>
            <p:nvPr/>
          </p:nvSpPr>
          <p:spPr bwMode="auto">
            <a:xfrm>
              <a:off x="336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0" name="Rectangle 316"/>
            <p:cNvSpPr>
              <a:spLocks noChangeArrowheads="1"/>
            </p:cNvSpPr>
            <p:nvPr/>
          </p:nvSpPr>
          <p:spPr bwMode="auto">
            <a:xfrm>
              <a:off x="3504"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1" name="Rectangle 317"/>
            <p:cNvSpPr>
              <a:spLocks noChangeArrowheads="1"/>
            </p:cNvSpPr>
            <p:nvPr/>
          </p:nvSpPr>
          <p:spPr bwMode="auto">
            <a:xfrm>
              <a:off x="3648"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42" name="Rectangle 318"/>
            <p:cNvSpPr>
              <a:spLocks noChangeArrowheads="1"/>
            </p:cNvSpPr>
            <p:nvPr/>
          </p:nvSpPr>
          <p:spPr bwMode="auto">
            <a:xfrm>
              <a:off x="379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3" name="Rectangle 319"/>
            <p:cNvSpPr>
              <a:spLocks noChangeArrowheads="1"/>
            </p:cNvSpPr>
            <p:nvPr/>
          </p:nvSpPr>
          <p:spPr bwMode="auto">
            <a:xfrm>
              <a:off x="292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4" name="Rectangle 320"/>
            <p:cNvSpPr>
              <a:spLocks noChangeArrowheads="1"/>
            </p:cNvSpPr>
            <p:nvPr/>
          </p:nvSpPr>
          <p:spPr bwMode="auto">
            <a:xfrm>
              <a:off x="307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5" name="Rectangle 321"/>
            <p:cNvSpPr>
              <a:spLocks noChangeArrowheads="1"/>
            </p:cNvSpPr>
            <p:nvPr/>
          </p:nvSpPr>
          <p:spPr bwMode="auto">
            <a:xfrm>
              <a:off x="321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6" name="Rectangle 322"/>
            <p:cNvSpPr>
              <a:spLocks noChangeArrowheads="1"/>
            </p:cNvSpPr>
            <p:nvPr/>
          </p:nvSpPr>
          <p:spPr bwMode="auto">
            <a:xfrm>
              <a:off x="336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7" name="Rectangle 323"/>
            <p:cNvSpPr>
              <a:spLocks noChangeArrowheads="1"/>
            </p:cNvSpPr>
            <p:nvPr/>
          </p:nvSpPr>
          <p:spPr bwMode="auto">
            <a:xfrm>
              <a:off x="350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48" name="Rectangle 324"/>
            <p:cNvSpPr>
              <a:spLocks noChangeArrowheads="1"/>
            </p:cNvSpPr>
            <p:nvPr/>
          </p:nvSpPr>
          <p:spPr bwMode="auto">
            <a:xfrm>
              <a:off x="3648"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49" name="Rectangle 325"/>
            <p:cNvSpPr>
              <a:spLocks noChangeArrowheads="1"/>
            </p:cNvSpPr>
            <p:nvPr/>
          </p:nvSpPr>
          <p:spPr bwMode="auto">
            <a:xfrm>
              <a:off x="379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0" name="Rectangle 326"/>
            <p:cNvSpPr>
              <a:spLocks noChangeArrowheads="1"/>
            </p:cNvSpPr>
            <p:nvPr/>
          </p:nvSpPr>
          <p:spPr bwMode="auto">
            <a:xfrm>
              <a:off x="292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1" name="Rectangle 327"/>
            <p:cNvSpPr>
              <a:spLocks noChangeArrowheads="1"/>
            </p:cNvSpPr>
            <p:nvPr/>
          </p:nvSpPr>
          <p:spPr bwMode="auto">
            <a:xfrm>
              <a:off x="307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2" name="Rectangle 328"/>
            <p:cNvSpPr>
              <a:spLocks noChangeArrowheads="1"/>
            </p:cNvSpPr>
            <p:nvPr/>
          </p:nvSpPr>
          <p:spPr bwMode="auto">
            <a:xfrm>
              <a:off x="321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3" name="Rectangle 329"/>
            <p:cNvSpPr>
              <a:spLocks noChangeArrowheads="1"/>
            </p:cNvSpPr>
            <p:nvPr/>
          </p:nvSpPr>
          <p:spPr bwMode="auto">
            <a:xfrm>
              <a:off x="336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4" name="Rectangle 330"/>
            <p:cNvSpPr>
              <a:spLocks noChangeArrowheads="1"/>
            </p:cNvSpPr>
            <p:nvPr/>
          </p:nvSpPr>
          <p:spPr bwMode="auto">
            <a:xfrm>
              <a:off x="3504"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5" name="Rectangle 331"/>
            <p:cNvSpPr>
              <a:spLocks noChangeArrowheads="1"/>
            </p:cNvSpPr>
            <p:nvPr/>
          </p:nvSpPr>
          <p:spPr bwMode="auto">
            <a:xfrm>
              <a:off x="3648"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56" name="Rectangle 332"/>
            <p:cNvSpPr>
              <a:spLocks noChangeArrowheads="1"/>
            </p:cNvSpPr>
            <p:nvPr/>
          </p:nvSpPr>
          <p:spPr bwMode="auto">
            <a:xfrm>
              <a:off x="379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7" name="Rectangle 333"/>
            <p:cNvSpPr>
              <a:spLocks noChangeArrowheads="1"/>
            </p:cNvSpPr>
            <p:nvPr/>
          </p:nvSpPr>
          <p:spPr bwMode="auto">
            <a:xfrm>
              <a:off x="292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8" name="Rectangle 334"/>
            <p:cNvSpPr>
              <a:spLocks noChangeArrowheads="1"/>
            </p:cNvSpPr>
            <p:nvPr/>
          </p:nvSpPr>
          <p:spPr bwMode="auto">
            <a:xfrm>
              <a:off x="307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59" name="Rectangle 335"/>
            <p:cNvSpPr>
              <a:spLocks noChangeArrowheads="1"/>
            </p:cNvSpPr>
            <p:nvPr/>
          </p:nvSpPr>
          <p:spPr bwMode="auto">
            <a:xfrm>
              <a:off x="321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0" name="Rectangle 336"/>
            <p:cNvSpPr>
              <a:spLocks noChangeArrowheads="1"/>
            </p:cNvSpPr>
            <p:nvPr/>
          </p:nvSpPr>
          <p:spPr bwMode="auto">
            <a:xfrm>
              <a:off x="336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1" name="Rectangle 337"/>
            <p:cNvSpPr>
              <a:spLocks noChangeArrowheads="1"/>
            </p:cNvSpPr>
            <p:nvPr/>
          </p:nvSpPr>
          <p:spPr bwMode="auto">
            <a:xfrm>
              <a:off x="350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2" name="Rectangle 338"/>
            <p:cNvSpPr>
              <a:spLocks noChangeArrowheads="1"/>
            </p:cNvSpPr>
            <p:nvPr/>
          </p:nvSpPr>
          <p:spPr bwMode="auto">
            <a:xfrm>
              <a:off x="3648"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63" name="Rectangle 339"/>
            <p:cNvSpPr>
              <a:spLocks noChangeArrowheads="1"/>
            </p:cNvSpPr>
            <p:nvPr/>
          </p:nvSpPr>
          <p:spPr bwMode="auto">
            <a:xfrm>
              <a:off x="379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4" name="Rectangle 340"/>
            <p:cNvSpPr>
              <a:spLocks noChangeArrowheads="1"/>
            </p:cNvSpPr>
            <p:nvPr/>
          </p:nvSpPr>
          <p:spPr bwMode="auto">
            <a:xfrm>
              <a:off x="292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5" name="Rectangle 341"/>
            <p:cNvSpPr>
              <a:spLocks noChangeArrowheads="1"/>
            </p:cNvSpPr>
            <p:nvPr/>
          </p:nvSpPr>
          <p:spPr bwMode="auto">
            <a:xfrm>
              <a:off x="3072"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66" name="Rectangle 342"/>
            <p:cNvSpPr>
              <a:spLocks noChangeArrowheads="1"/>
            </p:cNvSpPr>
            <p:nvPr/>
          </p:nvSpPr>
          <p:spPr bwMode="auto">
            <a:xfrm>
              <a:off x="321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7" name="Rectangle 343"/>
            <p:cNvSpPr>
              <a:spLocks noChangeArrowheads="1"/>
            </p:cNvSpPr>
            <p:nvPr/>
          </p:nvSpPr>
          <p:spPr bwMode="auto">
            <a:xfrm>
              <a:off x="336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8" name="Rectangle 344"/>
            <p:cNvSpPr>
              <a:spLocks noChangeArrowheads="1"/>
            </p:cNvSpPr>
            <p:nvPr/>
          </p:nvSpPr>
          <p:spPr bwMode="auto">
            <a:xfrm>
              <a:off x="350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69" name="Rectangle 345"/>
            <p:cNvSpPr>
              <a:spLocks noChangeArrowheads="1"/>
            </p:cNvSpPr>
            <p:nvPr/>
          </p:nvSpPr>
          <p:spPr bwMode="auto">
            <a:xfrm>
              <a:off x="3648"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70" name="Rectangle 346"/>
            <p:cNvSpPr>
              <a:spLocks noChangeArrowheads="1"/>
            </p:cNvSpPr>
            <p:nvPr/>
          </p:nvSpPr>
          <p:spPr bwMode="auto">
            <a:xfrm>
              <a:off x="379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71" name="Rectangle 347"/>
            <p:cNvSpPr>
              <a:spLocks noChangeArrowheads="1"/>
            </p:cNvSpPr>
            <p:nvPr/>
          </p:nvSpPr>
          <p:spPr bwMode="auto">
            <a:xfrm>
              <a:off x="292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72" name="Rectangle 348"/>
            <p:cNvSpPr>
              <a:spLocks noChangeArrowheads="1"/>
            </p:cNvSpPr>
            <p:nvPr/>
          </p:nvSpPr>
          <p:spPr bwMode="auto">
            <a:xfrm>
              <a:off x="3072"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73" name="Rectangle 349"/>
            <p:cNvSpPr>
              <a:spLocks noChangeArrowheads="1"/>
            </p:cNvSpPr>
            <p:nvPr/>
          </p:nvSpPr>
          <p:spPr bwMode="auto">
            <a:xfrm>
              <a:off x="321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74" name="Rectangle 350"/>
            <p:cNvSpPr>
              <a:spLocks noChangeArrowheads="1"/>
            </p:cNvSpPr>
            <p:nvPr/>
          </p:nvSpPr>
          <p:spPr bwMode="auto">
            <a:xfrm>
              <a:off x="336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75" name="Rectangle 351"/>
            <p:cNvSpPr>
              <a:spLocks noChangeArrowheads="1"/>
            </p:cNvSpPr>
            <p:nvPr/>
          </p:nvSpPr>
          <p:spPr bwMode="auto">
            <a:xfrm>
              <a:off x="350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76" name="Rectangle 352"/>
            <p:cNvSpPr>
              <a:spLocks noChangeArrowheads="1"/>
            </p:cNvSpPr>
            <p:nvPr/>
          </p:nvSpPr>
          <p:spPr bwMode="auto">
            <a:xfrm>
              <a:off x="364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77" name="Rectangle 353"/>
            <p:cNvSpPr>
              <a:spLocks noChangeArrowheads="1"/>
            </p:cNvSpPr>
            <p:nvPr/>
          </p:nvSpPr>
          <p:spPr bwMode="auto">
            <a:xfrm>
              <a:off x="3792"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78" name="Rectangle 354"/>
            <p:cNvSpPr>
              <a:spLocks noChangeArrowheads="1"/>
            </p:cNvSpPr>
            <p:nvPr/>
          </p:nvSpPr>
          <p:spPr bwMode="auto">
            <a:xfrm>
              <a:off x="292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79" name="Rectangle 355"/>
            <p:cNvSpPr>
              <a:spLocks noChangeArrowheads="1"/>
            </p:cNvSpPr>
            <p:nvPr/>
          </p:nvSpPr>
          <p:spPr bwMode="auto">
            <a:xfrm>
              <a:off x="307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80" name="Rectangle 356"/>
            <p:cNvSpPr>
              <a:spLocks noChangeArrowheads="1"/>
            </p:cNvSpPr>
            <p:nvPr/>
          </p:nvSpPr>
          <p:spPr bwMode="auto">
            <a:xfrm>
              <a:off x="321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81" name="Rectangle 357"/>
            <p:cNvSpPr>
              <a:spLocks noChangeArrowheads="1"/>
            </p:cNvSpPr>
            <p:nvPr/>
          </p:nvSpPr>
          <p:spPr bwMode="auto">
            <a:xfrm>
              <a:off x="336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82" name="Rectangle 358"/>
            <p:cNvSpPr>
              <a:spLocks noChangeArrowheads="1"/>
            </p:cNvSpPr>
            <p:nvPr/>
          </p:nvSpPr>
          <p:spPr bwMode="auto">
            <a:xfrm>
              <a:off x="350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83" name="Rectangle 359"/>
            <p:cNvSpPr>
              <a:spLocks noChangeArrowheads="1"/>
            </p:cNvSpPr>
            <p:nvPr/>
          </p:nvSpPr>
          <p:spPr bwMode="auto">
            <a:xfrm>
              <a:off x="3648"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84" name="Rectangle 360"/>
            <p:cNvSpPr>
              <a:spLocks noChangeArrowheads="1"/>
            </p:cNvSpPr>
            <p:nvPr/>
          </p:nvSpPr>
          <p:spPr bwMode="auto">
            <a:xfrm>
              <a:off x="379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86" name="Rectangle 362"/>
            <p:cNvSpPr>
              <a:spLocks noChangeArrowheads="1"/>
            </p:cNvSpPr>
            <p:nvPr/>
          </p:nvSpPr>
          <p:spPr bwMode="auto">
            <a:xfrm>
              <a:off x="403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87" name="Rectangle 363"/>
            <p:cNvSpPr>
              <a:spLocks noChangeArrowheads="1"/>
            </p:cNvSpPr>
            <p:nvPr/>
          </p:nvSpPr>
          <p:spPr bwMode="auto">
            <a:xfrm>
              <a:off x="417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88" name="Rectangle 364"/>
            <p:cNvSpPr>
              <a:spLocks noChangeArrowheads="1"/>
            </p:cNvSpPr>
            <p:nvPr/>
          </p:nvSpPr>
          <p:spPr bwMode="auto">
            <a:xfrm>
              <a:off x="432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89" name="Rectangle 365"/>
            <p:cNvSpPr>
              <a:spLocks noChangeArrowheads="1"/>
            </p:cNvSpPr>
            <p:nvPr/>
          </p:nvSpPr>
          <p:spPr bwMode="auto">
            <a:xfrm>
              <a:off x="4464"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90" name="Rectangle 366"/>
            <p:cNvSpPr>
              <a:spLocks noChangeArrowheads="1"/>
            </p:cNvSpPr>
            <p:nvPr/>
          </p:nvSpPr>
          <p:spPr bwMode="auto">
            <a:xfrm>
              <a:off x="4608"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91" name="Rectangle 367"/>
            <p:cNvSpPr>
              <a:spLocks noChangeArrowheads="1"/>
            </p:cNvSpPr>
            <p:nvPr/>
          </p:nvSpPr>
          <p:spPr bwMode="auto">
            <a:xfrm>
              <a:off x="475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92" name="Rectangle 368"/>
            <p:cNvSpPr>
              <a:spLocks noChangeArrowheads="1"/>
            </p:cNvSpPr>
            <p:nvPr/>
          </p:nvSpPr>
          <p:spPr bwMode="auto">
            <a:xfrm>
              <a:off x="489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93" name="Rectangle 369"/>
            <p:cNvSpPr>
              <a:spLocks noChangeArrowheads="1"/>
            </p:cNvSpPr>
            <p:nvPr/>
          </p:nvSpPr>
          <p:spPr bwMode="auto">
            <a:xfrm>
              <a:off x="403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94" name="Rectangle 370"/>
            <p:cNvSpPr>
              <a:spLocks noChangeArrowheads="1"/>
            </p:cNvSpPr>
            <p:nvPr/>
          </p:nvSpPr>
          <p:spPr bwMode="auto">
            <a:xfrm>
              <a:off x="4176"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95" name="Rectangle 371"/>
            <p:cNvSpPr>
              <a:spLocks noChangeArrowheads="1"/>
            </p:cNvSpPr>
            <p:nvPr/>
          </p:nvSpPr>
          <p:spPr bwMode="auto">
            <a:xfrm>
              <a:off x="432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96" name="Rectangle 372"/>
            <p:cNvSpPr>
              <a:spLocks noChangeArrowheads="1"/>
            </p:cNvSpPr>
            <p:nvPr/>
          </p:nvSpPr>
          <p:spPr bwMode="auto">
            <a:xfrm>
              <a:off x="446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97" name="Rectangle 373"/>
            <p:cNvSpPr>
              <a:spLocks noChangeArrowheads="1"/>
            </p:cNvSpPr>
            <p:nvPr/>
          </p:nvSpPr>
          <p:spPr bwMode="auto">
            <a:xfrm>
              <a:off x="460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198" name="Rectangle 374"/>
            <p:cNvSpPr>
              <a:spLocks noChangeArrowheads="1"/>
            </p:cNvSpPr>
            <p:nvPr/>
          </p:nvSpPr>
          <p:spPr bwMode="auto">
            <a:xfrm>
              <a:off x="4752"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199" name="Rectangle 375"/>
            <p:cNvSpPr>
              <a:spLocks noChangeArrowheads="1"/>
            </p:cNvSpPr>
            <p:nvPr/>
          </p:nvSpPr>
          <p:spPr bwMode="auto">
            <a:xfrm>
              <a:off x="489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00" name="Rectangle 376"/>
            <p:cNvSpPr>
              <a:spLocks noChangeArrowheads="1"/>
            </p:cNvSpPr>
            <p:nvPr/>
          </p:nvSpPr>
          <p:spPr bwMode="auto">
            <a:xfrm>
              <a:off x="403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01" name="Rectangle 377"/>
            <p:cNvSpPr>
              <a:spLocks noChangeArrowheads="1"/>
            </p:cNvSpPr>
            <p:nvPr/>
          </p:nvSpPr>
          <p:spPr bwMode="auto">
            <a:xfrm>
              <a:off x="4176"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02" name="Rectangle 378"/>
            <p:cNvSpPr>
              <a:spLocks noChangeArrowheads="1"/>
            </p:cNvSpPr>
            <p:nvPr/>
          </p:nvSpPr>
          <p:spPr bwMode="auto">
            <a:xfrm>
              <a:off x="432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03" name="Rectangle 379"/>
            <p:cNvSpPr>
              <a:spLocks noChangeArrowheads="1"/>
            </p:cNvSpPr>
            <p:nvPr/>
          </p:nvSpPr>
          <p:spPr bwMode="auto">
            <a:xfrm>
              <a:off x="4464"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04" name="Rectangle 380"/>
            <p:cNvSpPr>
              <a:spLocks noChangeArrowheads="1"/>
            </p:cNvSpPr>
            <p:nvPr/>
          </p:nvSpPr>
          <p:spPr bwMode="auto">
            <a:xfrm>
              <a:off x="4608"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05" name="Rectangle 381"/>
            <p:cNvSpPr>
              <a:spLocks noChangeArrowheads="1"/>
            </p:cNvSpPr>
            <p:nvPr/>
          </p:nvSpPr>
          <p:spPr bwMode="auto">
            <a:xfrm>
              <a:off x="475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06" name="Rectangle 382"/>
            <p:cNvSpPr>
              <a:spLocks noChangeArrowheads="1"/>
            </p:cNvSpPr>
            <p:nvPr/>
          </p:nvSpPr>
          <p:spPr bwMode="auto">
            <a:xfrm>
              <a:off x="489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07" name="Rectangle 383"/>
            <p:cNvSpPr>
              <a:spLocks noChangeArrowheads="1"/>
            </p:cNvSpPr>
            <p:nvPr/>
          </p:nvSpPr>
          <p:spPr bwMode="auto">
            <a:xfrm>
              <a:off x="403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08" name="Rectangle 384"/>
            <p:cNvSpPr>
              <a:spLocks noChangeArrowheads="1"/>
            </p:cNvSpPr>
            <p:nvPr/>
          </p:nvSpPr>
          <p:spPr bwMode="auto">
            <a:xfrm>
              <a:off x="4176"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09" name="Rectangle 385"/>
            <p:cNvSpPr>
              <a:spLocks noChangeArrowheads="1"/>
            </p:cNvSpPr>
            <p:nvPr/>
          </p:nvSpPr>
          <p:spPr bwMode="auto">
            <a:xfrm>
              <a:off x="432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10" name="Rectangle 386"/>
            <p:cNvSpPr>
              <a:spLocks noChangeArrowheads="1"/>
            </p:cNvSpPr>
            <p:nvPr/>
          </p:nvSpPr>
          <p:spPr bwMode="auto">
            <a:xfrm>
              <a:off x="4464"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11" name="Rectangle 387"/>
            <p:cNvSpPr>
              <a:spLocks noChangeArrowheads="1"/>
            </p:cNvSpPr>
            <p:nvPr/>
          </p:nvSpPr>
          <p:spPr bwMode="auto">
            <a:xfrm>
              <a:off x="460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12" name="Rectangle 388"/>
            <p:cNvSpPr>
              <a:spLocks noChangeArrowheads="1"/>
            </p:cNvSpPr>
            <p:nvPr/>
          </p:nvSpPr>
          <p:spPr bwMode="auto">
            <a:xfrm>
              <a:off x="475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13" name="Rectangle 389"/>
            <p:cNvSpPr>
              <a:spLocks noChangeArrowheads="1"/>
            </p:cNvSpPr>
            <p:nvPr/>
          </p:nvSpPr>
          <p:spPr bwMode="auto">
            <a:xfrm>
              <a:off x="489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14" name="Rectangle 390"/>
            <p:cNvSpPr>
              <a:spLocks noChangeArrowheads="1"/>
            </p:cNvSpPr>
            <p:nvPr/>
          </p:nvSpPr>
          <p:spPr bwMode="auto">
            <a:xfrm>
              <a:off x="403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15" name="Rectangle 391"/>
            <p:cNvSpPr>
              <a:spLocks noChangeArrowheads="1"/>
            </p:cNvSpPr>
            <p:nvPr/>
          </p:nvSpPr>
          <p:spPr bwMode="auto">
            <a:xfrm>
              <a:off x="4176"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16" name="Rectangle 392"/>
            <p:cNvSpPr>
              <a:spLocks noChangeArrowheads="1"/>
            </p:cNvSpPr>
            <p:nvPr/>
          </p:nvSpPr>
          <p:spPr bwMode="auto">
            <a:xfrm>
              <a:off x="4320"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17" name="Rectangle 393"/>
            <p:cNvSpPr>
              <a:spLocks noChangeArrowheads="1"/>
            </p:cNvSpPr>
            <p:nvPr/>
          </p:nvSpPr>
          <p:spPr bwMode="auto">
            <a:xfrm>
              <a:off x="4464"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18" name="Rectangle 394"/>
            <p:cNvSpPr>
              <a:spLocks noChangeArrowheads="1"/>
            </p:cNvSpPr>
            <p:nvPr/>
          </p:nvSpPr>
          <p:spPr bwMode="auto">
            <a:xfrm>
              <a:off x="460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19" name="Rectangle 395"/>
            <p:cNvSpPr>
              <a:spLocks noChangeArrowheads="1"/>
            </p:cNvSpPr>
            <p:nvPr/>
          </p:nvSpPr>
          <p:spPr bwMode="auto">
            <a:xfrm>
              <a:off x="475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0" name="Rectangle 396"/>
            <p:cNvSpPr>
              <a:spLocks noChangeArrowheads="1"/>
            </p:cNvSpPr>
            <p:nvPr/>
          </p:nvSpPr>
          <p:spPr bwMode="auto">
            <a:xfrm>
              <a:off x="489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1" name="Rectangle 397"/>
            <p:cNvSpPr>
              <a:spLocks noChangeArrowheads="1"/>
            </p:cNvSpPr>
            <p:nvPr/>
          </p:nvSpPr>
          <p:spPr bwMode="auto">
            <a:xfrm>
              <a:off x="403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2" name="Rectangle 398"/>
            <p:cNvSpPr>
              <a:spLocks noChangeArrowheads="1"/>
            </p:cNvSpPr>
            <p:nvPr/>
          </p:nvSpPr>
          <p:spPr bwMode="auto">
            <a:xfrm>
              <a:off x="4176"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23" name="Rectangle 399"/>
            <p:cNvSpPr>
              <a:spLocks noChangeArrowheads="1"/>
            </p:cNvSpPr>
            <p:nvPr/>
          </p:nvSpPr>
          <p:spPr bwMode="auto">
            <a:xfrm>
              <a:off x="432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4" name="Rectangle 400"/>
            <p:cNvSpPr>
              <a:spLocks noChangeArrowheads="1"/>
            </p:cNvSpPr>
            <p:nvPr/>
          </p:nvSpPr>
          <p:spPr bwMode="auto">
            <a:xfrm>
              <a:off x="446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25" name="Rectangle 401"/>
            <p:cNvSpPr>
              <a:spLocks noChangeArrowheads="1"/>
            </p:cNvSpPr>
            <p:nvPr/>
          </p:nvSpPr>
          <p:spPr bwMode="auto">
            <a:xfrm>
              <a:off x="460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6" name="Rectangle 402"/>
            <p:cNvSpPr>
              <a:spLocks noChangeArrowheads="1"/>
            </p:cNvSpPr>
            <p:nvPr/>
          </p:nvSpPr>
          <p:spPr bwMode="auto">
            <a:xfrm>
              <a:off x="475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7" name="Rectangle 403"/>
            <p:cNvSpPr>
              <a:spLocks noChangeArrowheads="1"/>
            </p:cNvSpPr>
            <p:nvPr/>
          </p:nvSpPr>
          <p:spPr bwMode="auto">
            <a:xfrm>
              <a:off x="489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8" name="Rectangle 404"/>
            <p:cNvSpPr>
              <a:spLocks noChangeArrowheads="1"/>
            </p:cNvSpPr>
            <p:nvPr/>
          </p:nvSpPr>
          <p:spPr bwMode="auto">
            <a:xfrm>
              <a:off x="403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29" name="Rectangle 405"/>
            <p:cNvSpPr>
              <a:spLocks noChangeArrowheads="1"/>
            </p:cNvSpPr>
            <p:nvPr/>
          </p:nvSpPr>
          <p:spPr bwMode="auto">
            <a:xfrm>
              <a:off x="4176"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30" name="Rectangle 406"/>
            <p:cNvSpPr>
              <a:spLocks noChangeArrowheads="1"/>
            </p:cNvSpPr>
            <p:nvPr/>
          </p:nvSpPr>
          <p:spPr bwMode="auto">
            <a:xfrm>
              <a:off x="432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31" name="Rectangle 407"/>
            <p:cNvSpPr>
              <a:spLocks noChangeArrowheads="1"/>
            </p:cNvSpPr>
            <p:nvPr/>
          </p:nvSpPr>
          <p:spPr bwMode="auto">
            <a:xfrm>
              <a:off x="4464"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32" name="Rectangle 408"/>
            <p:cNvSpPr>
              <a:spLocks noChangeArrowheads="1"/>
            </p:cNvSpPr>
            <p:nvPr/>
          </p:nvSpPr>
          <p:spPr bwMode="auto">
            <a:xfrm>
              <a:off x="4608"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33" name="Rectangle 409"/>
            <p:cNvSpPr>
              <a:spLocks noChangeArrowheads="1"/>
            </p:cNvSpPr>
            <p:nvPr/>
          </p:nvSpPr>
          <p:spPr bwMode="auto">
            <a:xfrm>
              <a:off x="475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34" name="Rectangle 410"/>
            <p:cNvSpPr>
              <a:spLocks noChangeArrowheads="1"/>
            </p:cNvSpPr>
            <p:nvPr/>
          </p:nvSpPr>
          <p:spPr bwMode="auto">
            <a:xfrm>
              <a:off x="489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35" name="Rectangle 411"/>
            <p:cNvSpPr>
              <a:spLocks noChangeArrowheads="1"/>
            </p:cNvSpPr>
            <p:nvPr/>
          </p:nvSpPr>
          <p:spPr bwMode="auto">
            <a:xfrm>
              <a:off x="403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36" name="Rectangle 412"/>
            <p:cNvSpPr>
              <a:spLocks noChangeArrowheads="1"/>
            </p:cNvSpPr>
            <p:nvPr/>
          </p:nvSpPr>
          <p:spPr bwMode="auto">
            <a:xfrm>
              <a:off x="4176"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37" name="Rectangle 413"/>
            <p:cNvSpPr>
              <a:spLocks noChangeArrowheads="1"/>
            </p:cNvSpPr>
            <p:nvPr/>
          </p:nvSpPr>
          <p:spPr bwMode="auto">
            <a:xfrm>
              <a:off x="432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38" name="Rectangle 414"/>
            <p:cNvSpPr>
              <a:spLocks noChangeArrowheads="1"/>
            </p:cNvSpPr>
            <p:nvPr/>
          </p:nvSpPr>
          <p:spPr bwMode="auto">
            <a:xfrm>
              <a:off x="446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39" name="Rectangle 415"/>
            <p:cNvSpPr>
              <a:spLocks noChangeArrowheads="1"/>
            </p:cNvSpPr>
            <p:nvPr/>
          </p:nvSpPr>
          <p:spPr bwMode="auto">
            <a:xfrm>
              <a:off x="460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40" name="Rectangle 416"/>
            <p:cNvSpPr>
              <a:spLocks noChangeArrowheads="1"/>
            </p:cNvSpPr>
            <p:nvPr/>
          </p:nvSpPr>
          <p:spPr bwMode="auto">
            <a:xfrm>
              <a:off x="4752"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41" name="Rectangle 417"/>
            <p:cNvSpPr>
              <a:spLocks noChangeArrowheads="1"/>
            </p:cNvSpPr>
            <p:nvPr/>
          </p:nvSpPr>
          <p:spPr bwMode="auto">
            <a:xfrm>
              <a:off x="489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42" name="Rectangle 418"/>
            <p:cNvSpPr>
              <a:spLocks noChangeArrowheads="1"/>
            </p:cNvSpPr>
            <p:nvPr/>
          </p:nvSpPr>
          <p:spPr bwMode="auto">
            <a:xfrm>
              <a:off x="403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43" name="Rectangle 419"/>
            <p:cNvSpPr>
              <a:spLocks noChangeArrowheads="1"/>
            </p:cNvSpPr>
            <p:nvPr/>
          </p:nvSpPr>
          <p:spPr bwMode="auto">
            <a:xfrm>
              <a:off x="417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44" name="Rectangle 420"/>
            <p:cNvSpPr>
              <a:spLocks noChangeArrowheads="1"/>
            </p:cNvSpPr>
            <p:nvPr/>
          </p:nvSpPr>
          <p:spPr bwMode="auto">
            <a:xfrm>
              <a:off x="432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45" name="Rectangle 421"/>
            <p:cNvSpPr>
              <a:spLocks noChangeArrowheads="1"/>
            </p:cNvSpPr>
            <p:nvPr/>
          </p:nvSpPr>
          <p:spPr bwMode="auto">
            <a:xfrm>
              <a:off x="4464"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46" name="Rectangle 422"/>
            <p:cNvSpPr>
              <a:spLocks noChangeArrowheads="1"/>
            </p:cNvSpPr>
            <p:nvPr/>
          </p:nvSpPr>
          <p:spPr bwMode="auto">
            <a:xfrm>
              <a:off x="4608"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47" name="Rectangle 423"/>
            <p:cNvSpPr>
              <a:spLocks noChangeArrowheads="1"/>
            </p:cNvSpPr>
            <p:nvPr/>
          </p:nvSpPr>
          <p:spPr bwMode="auto">
            <a:xfrm>
              <a:off x="475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48" name="Rectangle 424"/>
            <p:cNvSpPr>
              <a:spLocks noChangeArrowheads="1"/>
            </p:cNvSpPr>
            <p:nvPr/>
          </p:nvSpPr>
          <p:spPr bwMode="auto">
            <a:xfrm>
              <a:off x="489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49" name="Rectangle 425"/>
            <p:cNvSpPr>
              <a:spLocks noChangeArrowheads="1"/>
            </p:cNvSpPr>
            <p:nvPr/>
          </p:nvSpPr>
          <p:spPr bwMode="auto">
            <a:xfrm>
              <a:off x="403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50" name="Rectangle 426"/>
            <p:cNvSpPr>
              <a:spLocks noChangeArrowheads="1"/>
            </p:cNvSpPr>
            <p:nvPr/>
          </p:nvSpPr>
          <p:spPr bwMode="auto">
            <a:xfrm>
              <a:off x="417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51" name="Rectangle 427"/>
            <p:cNvSpPr>
              <a:spLocks noChangeArrowheads="1"/>
            </p:cNvSpPr>
            <p:nvPr/>
          </p:nvSpPr>
          <p:spPr bwMode="auto">
            <a:xfrm>
              <a:off x="432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52" name="Rectangle 428"/>
            <p:cNvSpPr>
              <a:spLocks noChangeArrowheads="1"/>
            </p:cNvSpPr>
            <p:nvPr/>
          </p:nvSpPr>
          <p:spPr bwMode="auto">
            <a:xfrm>
              <a:off x="446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53" name="Rectangle 429"/>
            <p:cNvSpPr>
              <a:spLocks noChangeArrowheads="1"/>
            </p:cNvSpPr>
            <p:nvPr/>
          </p:nvSpPr>
          <p:spPr bwMode="auto">
            <a:xfrm>
              <a:off x="460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54" name="Rectangle 430"/>
            <p:cNvSpPr>
              <a:spLocks noChangeArrowheads="1"/>
            </p:cNvSpPr>
            <p:nvPr/>
          </p:nvSpPr>
          <p:spPr bwMode="auto">
            <a:xfrm>
              <a:off x="4752"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55" name="Rectangle 431"/>
            <p:cNvSpPr>
              <a:spLocks noChangeArrowheads="1"/>
            </p:cNvSpPr>
            <p:nvPr/>
          </p:nvSpPr>
          <p:spPr bwMode="auto">
            <a:xfrm>
              <a:off x="4896"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57" name="Rectangle 433"/>
            <p:cNvSpPr>
              <a:spLocks noChangeArrowheads="1"/>
            </p:cNvSpPr>
            <p:nvPr/>
          </p:nvSpPr>
          <p:spPr bwMode="auto">
            <a:xfrm>
              <a:off x="720"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58" name="Rectangle 434"/>
            <p:cNvSpPr>
              <a:spLocks noChangeArrowheads="1"/>
            </p:cNvSpPr>
            <p:nvPr/>
          </p:nvSpPr>
          <p:spPr bwMode="auto">
            <a:xfrm>
              <a:off x="864"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59" name="Rectangle 435"/>
            <p:cNvSpPr>
              <a:spLocks noChangeArrowheads="1"/>
            </p:cNvSpPr>
            <p:nvPr/>
          </p:nvSpPr>
          <p:spPr bwMode="auto">
            <a:xfrm>
              <a:off x="1008"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60" name="Rectangle 436"/>
            <p:cNvSpPr>
              <a:spLocks noChangeArrowheads="1"/>
            </p:cNvSpPr>
            <p:nvPr/>
          </p:nvSpPr>
          <p:spPr bwMode="auto">
            <a:xfrm>
              <a:off x="1152"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61" name="Rectangle 437"/>
            <p:cNvSpPr>
              <a:spLocks noChangeArrowheads="1"/>
            </p:cNvSpPr>
            <p:nvPr/>
          </p:nvSpPr>
          <p:spPr bwMode="auto">
            <a:xfrm>
              <a:off x="1296" y="268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62" name="Rectangle 438"/>
            <p:cNvSpPr>
              <a:spLocks noChangeArrowheads="1"/>
            </p:cNvSpPr>
            <p:nvPr/>
          </p:nvSpPr>
          <p:spPr bwMode="auto">
            <a:xfrm>
              <a:off x="1440"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63" name="Rectangle 439"/>
            <p:cNvSpPr>
              <a:spLocks noChangeArrowheads="1"/>
            </p:cNvSpPr>
            <p:nvPr/>
          </p:nvSpPr>
          <p:spPr bwMode="auto">
            <a:xfrm>
              <a:off x="1584" y="268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64" name="Rectangle 440"/>
            <p:cNvSpPr>
              <a:spLocks noChangeArrowheads="1"/>
            </p:cNvSpPr>
            <p:nvPr/>
          </p:nvSpPr>
          <p:spPr bwMode="auto">
            <a:xfrm>
              <a:off x="720"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65" name="Rectangle 441"/>
            <p:cNvSpPr>
              <a:spLocks noChangeArrowheads="1"/>
            </p:cNvSpPr>
            <p:nvPr/>
          </p:nvSpPr>
          <p:spPr bwMode="auto">
            <a:xfrm>
              <a:off x="864"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66" name="Rectangle 442"/>
            <p:cNvSpPr>
              <a:spLocks noChangeArrowheads="1"/>
            </p:cNvSpPr>
            <p:nvPr/>
          </p:nvSpPr>
          <p:spPr bwMode="auto">
            <a:xfrm>
              <a:off x="1008"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67" name="Rectangle 443"/>
            <p:cNvSpPr>
              <a:spLocks noChangeArrowheads="1"/>
            </p:cNvSpPr>
            <p:nvPr/>
          </p:nvSpPr>
          <p:spPr bwMode="auto">
            <a:xfrm>
              <a:off x="1152"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68" name="Rectangle 444"/>
            <p:cNvSpPr>
              <a:spLocks noChangeArrowheads="1"/>
            </p:cNvSpPr>
            <p:nvPr/>
          </p:nvSpPr>
          <p:spPr bwMode="auto">
            <a:xfrm>
              <a:off x="1296"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69" name="Rectangle 445"/>
            <p:cNvSpPr>
              <a:spLocks noChangeArrowheads="1"/>
            </p:cNvSpPr>
            <p:nvPr/>
          </p:nvSpPr>
          <p:spPr bwMode="auto">
            <a:xfrm>
              <a:off x="1440" y="283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70" name="Rectangle 446"/>
            <p:cNvSpPr>
              <a:spLocks noChangeArrowheads="1"/>
            </p:cNvSpPr>
            <p:nvPr/>
          </p:nvSpPr>
          <p:spPr bwMode="auto">
            <a:xfrm>
              <a:off x="1584" y="283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71" name="Rectangle 447"/>
            <p:cNvSpPr>
              <a:spLocks noChangeArrowheads="1"/>
            </p:cNvSpPr>
            <p:nvPr/>
          </p:nvSpPr>
          <p:spPr bwMode="auto">
            <a:xfrm>
              <a:off x="72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72" name="Rectangle 448"/>
            <p:cNvSpPr>
              <a:spLocks noChangeArrowheads="1"/>
            </p:cNvSpPr>
            <p:nvPr/>
          </p:nvSpPr>
          <p:spPr bwMode="auto">
            <a:xfrm>
              <a:off x="86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73" name="Rectangle 449"/>
            <p:cNvSpPr>
              <a:spLocks noChangeArrowheads="1"/>
            </p:cNvSpPr>
            <p:nvPr/>
          </p:nvSpPr>
          <p:spPr bwMode="auto">
            <a:xfrm>
              <a:off x="1008"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74" name="Rectangle 450"/>
            <p:cNvSpPr>
              <a:spLocks noChangeArrowheads="1"/>
            </p:cNvSpPr>
            <p:nvPr/>
          </p:nvSpPr>
          <p:spPr bwMode="auto">
            <a:xfrm>
              <a:off x="1152"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75" name="Rectangle 451"/>
            <p:cNvSpPr>
              <a:spLocks noChangeArrowheads="1"/>
            </p:cNvSpPr>
            <p:nvPr/>
          </p:nvSpPr>
          <p:spPr bwMode="auto">
            <a:xfrm>
              <a:off x="1296"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76" name="Rectangle 452"/>
            <p:cNvSpPr>
              <a:spLocks noChangeArrowheads="1"/>
            </p:cNvSpPr>
            <p:nvPr/>
          </p:nvSpPr>
          <p:spPr bwMode="auto">
            <a:xfrm>
              <a:off x="1440" y="297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77" name="Rectangle 453"/>
            <p:cNvSpPr>
              <a:spLocks noChangeArrowheads="1"/>
            </p:cNvSpPr>
            <p:nvPr/>
          </p:nvSpPr>
          <p:spPr bwMode="auto">
            <a:xfrm>
              <a:off x="1584" y="297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78" name="Rectangle 454"/>
            <p:cNvSpPr>
              <a:spLocks noChangeArrowheads="1"/>
            </p:cNvSpPr>
            <p:nvPr/>
          </p:nvSpPr>
          <p:spPr bwMode="auto">
            <a:xfrm>
              <a:off x="72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79" name="Rectangle 455"/>
            <p:cNvSpPr>
              <a:spLocks noChangeArrowheads="1"/>
            </p:cNvSpPr>
            <p:nvPr/>
          </p:nvSpPr>
          <p:spPr bwMode="auto">
            <a:xfrm>
              <a:off x="864"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80" name="Rectangle 456"/>
            <p:cNvSpPr>
              <a:spLocks noChangeArrowheads="1"/>
            </p:cNvSpPr>
            <p:nvPr/>
          </p:nvSpPr>
          <p:spPr bwMode="auto">
            <a:xfrm>
              <a:off x="1008"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81" name="Rectangle 457"/>
            <p:cNvSpPr>
              <a:spLocks noChangeArrowheads="1"/>
            </p:cNvSpPr>
            <p:nvPr/>
          </p:nvSpPr>
          <p:spPr bwMode="auto">
            <a:xfrm>
              <a:off x="1152"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82" name="Rectangle 458"/>
            <p:cNvSpPr>
              <a:spLocks noChangeArrowheads="1"/>
            </p:cNvSpPr>
            <p:nvPr/>
          </p:nvSpPr>
          <p:spPr bwMode="auto">
            <a:xfrm>
              <a:off x="1296"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83" name="Rectangle 459"/>
            <p:cNvSpPr>
              <a:spLocks noChangeArrowheads="1"/>
            </p:cNvSpPr>
            <p:nvPr/>
          </p:nvSpPr>
          <p:spPr bwMode="auto">
            <a:xfrm>
              <a:off x="1440" y="312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84" name="Rectangle 460"/>
            <p:cNvSpPr>
              <a:spLocks noChangeArrowheads="1"/>
            </p:cNvSpPr>
            <p:nvPr/>
          </p:nvSpPr>
          <p:spPr bwMode="auto">
            <a:xfrm>
              <a:off x="1584" y="312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85" name="Rectangle 461"/>
            <p:cNvSpPr>
              <a:spLocks noChangeArrowheads="1"/>
            </p:cNvSpPr>
            <p:nvPr/>
          </p:nvSpPr>
          <p:spPr bwMode="auto">
            <a:xfrm>
              <a:off x="72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86" name="Rectangle 462"/>
            <p:cNvSpPr>
              <a:spLocks noChangeArrowheads="1"/>
            </p:cNvSpPr>
            <p:nvPr/>
          </p:nvSpPr>
          <p:spPr bwMode="auto">
            <a:xfrm>
              <a:off x="864"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87" name="Rectangle 463"/>
            <p:cNvSpPr>
              <a:spLocks noChangeArrowheads="1"/>
            </p:cNvSpPr>
            <p:nvPr/>
          </p:nvSpPr>
          <p:spPr bwMode="auto">
            <a:xfrm>
              <a:off x="1008"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88" name="Rectangle 464"/>
            <p:cNvSpPr>
              <a:spLocks noChangeArrowheads="1"/>
            </p:cNvSpPr>
            <p:nvPr/>
          </p:nvSpPr>
          <p:spPr bwMode="auto">
            <a:xfrm>
              <a:off x="1152"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89" name="Rectangle 465"/>
            <p:cNvSpPr>
              <a:spLocks noChangeArrowheads="1"/>
            </p:cNvSpPr>
            <p:nvPr/>
          </p:nvSpPr>
          <p:spPr bwMode="auto">
            <a:xfrm>
              <a:off x="1296"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90" name="Rectangle 466"/>
            <p:cNvSpPr>
              <a:spLocks noChangeArrowheads="1"/>
            </p:cNvSpPr>
            <p:nvPr/>
          </p:nvSpPr>
          <p:spPr bwMode="auto">
            <a:xfrm>
              <a:off x="1440" y="3264"/>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91" name="Rectangle 467"/>
            <p:cNvSpPr>
              <a:spLocks noChangeArrowheads="1"/>
            </p:cNvSpPr>
            <p:nvPr/>
          </p:nvSpPr>
          <p:spPr bwMode="auto">
            <a:xfrm>
              <a:off x="1584" y="3264"/>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92" name="Rectangle 468"/>
            <p:cNvSpPr>
              <a:spLocks noChangeArrowheads="1"/>
            </p:cNvSpPr>
            <p:nvPr/>
          </p:nvSpPr>
          <p:spPr bwMode="auto">
            <a:xfrm>
              <a:off x="72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93" name="Rectangle 469"/>
            <p:cNvSpPr>
              <a:spLocks noChangeArrowheads="1"/>
            </p:cNvSpPr>
            <p:nvPr/>
          </p:nvSpPr>
          <p:spPr bwMode="auto">
            <a:xfrm>
              <a:off x="86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94" name="Rectangle 470"/>
            <p:cNvSpPr>
              <a:spLocks noChangeArrowheads="1"/>
            </p:cNvSpPr>
            <p:nvPr/>
          </p:nvSpPr>
          <p:spPr bwMode="auto">
            <a:xfrm>
              <a:off x="1008"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95" name="Rectangle 471"/>
            <p:cNvSpPr>
              <a:spLocks noChangeArrowheads="1"/>
            </p:cNvSpPr>
            <p:nvPr/>
          </p:nvSpPr>
          <p:spPr bwMode="auto">
            <a:xfrm>
              <a:off x="1152"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96" name="Rectangle 472"/>
            <p:cNvSpPr>
              <a:spLocks noChangeArrowheads="1"/>
            </p:cNvSpPr>
            <p:nvPr/>
          </p:nvSpPr>
          <p:spPr bwMode="auto">
            <a:xfrm>
              <a:off x="1296"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97" name="Rectangle 473"/>
            <p:cNvSpPr>
              <a:spLocks noChangeArrowheads="1"/>
            </p:cNvSpPr>
            <p:nvPr/>
          </p:nvSpPr>
          <p:spPr bwMode="auto">
            <a:xfrm>
              <a:off x="1440" y="3408"/>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298" name="Rectangle 474"/>
            <p:cNvSpPr>
              <a:spLocks noChangeArrowheads="1"/>
            </p:cNvSpPr>
            <p:nvPr/>
          </p:nvSpPr>
          <p:spPr bwMode="auto">
            <a:xfrm>
              <a:off x="1584" y="3408"/>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299" name="Rectangle 475"/>
            <p:cNvSpPr>
              <a:spLocks noChangeArrowheads="1"/>
            </p:cNvSpPr>
            <p:nvPr/>
          </p:nvSpPr>
          <p:spPr bwMode="auto">
            <a:xfrm>
              <a:off x="72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00" name="Rectangle 476"/>
            <p:cNvSpPr>
              <a:spLocks noChangeArrowheads="1"/>
            </p:cNvSpPr>
            <p:nvPr/>
          </p:nvSpPr>
          <p:spPr bwMode="auto">
            <a:xfrm>
              <a:off x="864"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01" name="Rectangle 477"/>
            <p:cNvSpPr>
              <a:spLocks noChangeArrowheads="1"/>
            </p:cNvSpPr>
            <p:nvPr/>
          </p:nvSpPr>
          <p:spPr bwMode="auto">
            <a:xfrm>
              <a:off x="1008"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02" name="Rectangle 478"/>
            <p:cNvSpPr>
              <a:spLocks noChangeArrowheads="1"/>
            </p:cNvSpPr>
            <p:nvPr/>
          </p:nvSpPr>
          <p:spPr bwMode="auto">
            <a:xfrm>
              <a:off x="1152"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03" name="Rectangle 479"/>
            <p:cNvSpPr>
              <a:spLocks noChangeArrowheads="1"/>
            </p:cNvSpPr>
            <p:nvPr/>
          </p:nvSpPr>
          <p:spPr bwMode="auto">
            <a:xfrm>
              <a:off x="1296"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04" name="Rectangle 480"/>
            <p:cNvSpPr>
              <a:spLocks noChangeArrowheads="1"/>
            </p:cNvSpPr>
            <p:nvPr/>
          </p:nvSpPr>
          <p:spPr bwMode="auto">
            <a:xfrm>
              <a:off x="1440" y="3552"/>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05" name="Rectangle 481"/>
            <p:cNvSpPr>
              <a:spLocks noChangeArrowheads="1"/>
            </p:cNvSpPr>
            <p:nvPr/>
          </p:nvSpPr>
          <p:spPr bwMode="auto">
            <a:xfrm>
              <a:off x="1584" y="3552"/>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06" name="Rectangle 482"/>
            <p:cNvSpPr>
              <a:spLocks noChangeArrowheads="1"/>
            </p:cNvSpPr>
            <p:nvPr/>
          </p:nvSpPr>
          <p:spPr bwMode="auto">
            <a:xfrm>
              <a:off x="720"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07" name="Rectangle 483"/>
            <p:cNvSpPr>
              <a:spLocks noChangeArrowheads="1"/>
            </p:cNvSpPr>
            <p:nvPr/>
          </p:nvSpPr>
          <p:spPr bwMode="auto">
            <a:xfrm>
              <a:off x="864"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08" name="Rectangle 484"/>
            <p:cNvSpPr>
              <a:spLocks noChangeArrowheads="1"/>
            </p:cNvSpPr>
            <p:nvPr/>
          </p:nvSpPr>
          <p:spPr bwMode="auto">
            <a:xfrm>
              <a:off x="1008"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09" name="Rectangle 485"/>
            <p:cNvSpPr>
              <a:spLocks noChangeArrowheads="1"/>
            </p:cNvSpPr>
            <p:nvPr/>
          </p:nvSpPr>
          <p:spPr bwMode="auto">
            <a:xfrm>
              <a:off x="1152"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10" name="Rectangle 486"/>
            <p:cNvSpPr>
              <a:spLocks noChangeArrowheads="1"/>
            </p:cNvSpPr>
            <p:nvPr/>
          </p:nvSpPr>
          <p:spPr bwMode="auto">
            <a:xfrm>
              <a:off x="1296"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11" name="Rectangle 487"/>
            <p:cNvSpPr>
              <a:spLocks noChangeArrowheads="1"/>
            </p:cNvSpPr>
            <p:nvPr/>
          </p:nvSpPr>
          <p:spPr bwMode="auto">
            <a:xfrm>
              <a:off x="1440" y="3696"/>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12" name="Rectangle 488"/>
            <p:cNvSpPr>
              <a:spLocks noChangeArrowheads="1"/>
            </p:cNvSpPr>
            <p:nvPr/>
          </p:nvSpPr>
          <p:spPr bwMode="auto">
            <a:xfrm>
              <a:off x="1584" y="3696"/>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13" name="Rectangle 489"/>
            <p:cNvSpPr>
              <a:spLocks noChangeArrowheads="1"/>
            </p:cNvSpPr>
            <p:nvPr/>
          </p:nvSpPr>
          <p:spPr bwMode="auto">
            <a:xfrm>
              <a:off x="720"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14" name="Rectangle 490"/>
            <p:cNvSpPr>
              <a:spLocks noChangeArrowheads="1"/>
            </p:cNvSpPr>
            <p:nvPr/>
          </p:nvSpPr>
          <p:spPr bwMode="auto">
            <a:xfrm>
              <a:off x="864"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15" name="Rectangle 491"/>
            <p:cNvSpPr>
              <a:spLocks noChangeArrowheads="1"/>
            </p:cNvSpPr>
            <p:nvPr/>
          </p:nvSpPr>
          <p:spPr bwMode="auto">
            <a:xfrm>
              <a:off x="1008"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16" name="Rectangle 492"/>
            <p:cNvSpPr>
              <a:spLocks noChangeArrowheads="1"/>
            </p:cNvSpPr>
            <p:nvPr/>
          </p:nvSpPr>
          <p:spPr bwMode="auto">
            <a:xfrm>
              <a:off x="1152"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17" name="Rectangle 493"/>
            <p:cNvSpPr>
              <a:spLocks noChangeArrowheads="1"/>
            </p:cNvSpPr>
            <p:nvPr/>
          </p:nvSpPr>
          <p:spPr bwMode="auto">
            <a:xfrm>
              <a:off x="1296" y="384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18" name="Rectangle 494"/>
            <p:cNvSpPr>
              <a:spLocks noChangeArrowheads="1"/>
            </p:cNvSpPr>
            <p:nvPr/>
          </p:nvSpPr>
          <p:spPr bwMode="auto">
            <a:xfrm>
              <a:off x="1440"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19" name="Rectangle 495"/>
            <p:cNvSpPr>
              <a:spLocks noChangeArrowheads="1"/>
            </p:cNvSpPr>
            <p:nvPr/>
          </p:nvSpPr>
          <p:spPr bwMode="auto">
            <a:xfrm>
              <a:off x="1584" y="384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20" name="Rectangle 496"/>
            <p:cNvSpPr>
              <a:spLocks noChangeArrowheads="1"/>
            </p:cNvSpPr>
            <p:nvPr/>
          </p:nvSpPr>
          <p:spPr bwMode="auto">
            <a:xfrm>
              <a:off x="72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21" name="Rectangle 497"/>
            <p:cNvSpPr>
              <a:spLocks noChangeArrowheads="1"/>
            </p:cNvSpPr>
            <p:nvPr/>
          </p:nvSpPr>
          <p:spPr bwMode="auto">
            <a:xfrm>
              <a:off x="86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22" name="Rectangle 498"/>
            <p:cNvSpPr>
              <a:spLocks noChangeArrowheads="1"/>
            </p:cNvSpPr>
            <p:nvPr/>
          </p:nvSpPr>
          <p:spPr bwMode="auto">
            <a:xfrm>
              <a:off x="1008"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23" name="Rectangle 499"/>
            <p:cNvSpPr>
              <a:spLocks noChangeArrowheads="1"/>
            </p:cNvSpPr>
            <p:nvPr/>
          </p:nvSpPr>
          <p:spPr bwMode="auto">
            <a:xfrm>
              <a:off x="1152" y="4080"/>
              <a:ext cx="96" cy="96"/>
            </a:xfrm>
            <a:prstGeom prst="rect">
              <a:avLst/>
            </a:prstGeom>
            <a:solidFill>
              <a:srgbClr val="FF0000"/>
            </a:solidFill>
            <a:ln w="9525" algn="ctr">
              <a:noFill/>
              <a:miter lim="800000"/>
              <a:headEnd/>
              <a:tailEnd/>
            </a:ln>
            <a:effectLst/>
          </p:spPr>
          <p:txBody>
            <a:bodyPr wrap="none" anchor="ctr"/>
            <a:lstStyle/>
            <a:p>
              <a:endParaRPr lang="en-US"/>
            </a:p>
          </p:txBody>
        </p:sp>
        <p:sp>
          <p:nvSpPr>
            <p:cNvPr id="78324" name="Rectangle 500"/>
            <p:cNvSpPr>
              <a:spLocks noChangeArrowheads="1"/>
            </p:cNvSpPr>
            <p:nvPr/>
          </p:nvSpPr>
          <p:spPr bwMode="auto">
            <a:xfrm>
              <a:off x="1296"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25" name="Rectangle 501"/>
            <p:cNvSpPr>
              <a:spLocks noChangeArrowheads="1"/>
            </p:cNvSpPr>
            <p:nvPr/>
          </p:nvSpPr>
          <p:spPr bwMode="auto">
            <a:xfrm>
              <a:off x="1440"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26" name="Rectangle 502"/>
            <p:cNvSpPr>
              <a:spLocks noChangeArrowheads="1"/>
            </p:cNvSpPr>
            <p:nvPr/>
          </p:nvSpPr>
          <p:spPr bwMode="auto">
            <a:xfrm>
              <a:off x="1584" y="4080"/>
              <a:ext cx="96" cy="96"/>
            </a:xfrm>
            <a:prstGeom prst="rect">
              <a:avLst/>
            </a:prstGeom>
            <a:solidFill>
              <a:srgbClr val="009900"/>
            </a:solidFill>
            <a:ln w="9525" algn="ctr">
              <a:noFill/>
              <a:miter lim="800000"/>
              <a:headEnd/>
              <a:tailEnd/>
            </a:ln>
            <a:effectLst/>
          </p:spPr>
          <p:txBody>
            <a:bodyPr wrap="none" anchor="ctr"/>
            <a:lstStyle/>
            <a:p>
              <a:endParaRPr lang="en-US"/>
            </a:p>
          </p:txBody>
        </p:sp>
        <p:sp>
          <p:nvSpPr>
            <p:cNvPr id="78327" name="Rectangle 503"/>
            <p:cNvSpPr>
              <a:spLocks noChangeArrowheads="1"/>
            </p:cNvSpPr>
            <p:nvPr/>
          </p:nvSpPr>
          <p:spPr bwMode="auto">
            <a:xfrm>
              <a:off x="432" y="1008"/>
              <a:ext cx="1248" cy="1440"/>
            </a:xfrm>
            <a:prstGeom prst="rect">
              <a:avLst/>
            </a:prstGeom>
            <a:noFill/>
            <a:ln w="9525" algn="ctr">
              <a:noFill/>
              <a:miter lim="800000"/>
              <a:headEnd/>
              <a:tailEnd/>
            </a:ln>
            <a:effectLst/>
          </p:spPr>
          <p:txBody>
            <a:bodyPr wrap="none" anchor="ctr"/>
            <a:lstStyle/>
            <a:p>
              <a:r>
                <a:rPr lang="en-US" sz="2800">
                  <a:latin typeface="Tahoma" pitchFamily="34" charset="0"/>
                </a:rPr>
                <a:t>Input from </a:t>
              </a:r>
            </a:p>
            <a:p>
              <a:r>
                <a:rPr lang="en-US" sz="2800">
                  <a:latin typeface="Tahoma" pitchFamily="34" charset="0"/>
                </a:rPr>
                <a:t>Font 3</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checkerboard(across)">
                                      <p:cBhvr>
                                        <p:cTn id="7" dur="500"/>
                                        <p:tgtEl>
                                          <p:spTgt spid="7782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8328"/>
                                        </p:tgtEl>
                                        <p:attrNameLst>
                                          <p:attrName>style.visibility</p:attrName>
                                        </p:attrNameLst>
                                      </p:cBhvr>
                                      <p:to>
                                        <p:strVal val="visible"/>
                                      </p:to>
                                    </p:set>
                                    <p:animEffect transition="in" filter="dissolve">
                                      <p:cBhvr>
                                        <p:cTn id="12" dur="500"/>
                                        <p:tgtEl>
                                          <p:spTgt spid="783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431800" y="1143000"/>
            <a:ext cx="8424863" cy="5715000"/>
          </a:xfrm>
        </p:spPr>
        <p:txBody>
          <a:bodyPr/>
          <a:lstStyle/>
          <a:p>
            <a:pPr marL="609600" indent="-609600">
              <a:lnSpc>
                <a:spcPct val="90000"/>
              </a:lnSpc>
              <a:buFont typeface="Wingdings" pitchFamily="2" charset="2"/>
              <a:buChar char="l"/>
            </a:pPr>
            <a:r>
              <a:rPr lang="en-US" sz="2400" b="1">
                <a:latin typeface="Tahoma" pitchFamily="34" charset="0"/>
              </a:rPr>
              <a:t>Consider the 21 input patterns as shown on the last three slides. </a:t>
            </a:r>
          </a:p>
          <a:p>
            <a:pPr marL="609600" indent="-609600">
              <a:lnSpc>
                <a:spcPct val="90000"/>
              </a:lnSpc>
              <a:buFont typeface="Wingdings" pitchFamily="2" charset="2"/>
              <a:buChar char="l"/>
            </a:pPr>
            <a:r>
              <a:rPr lang="en-US" sz="2400" b="1">
                <a:latin typeface="Tahoma" pitchFamily="34" charset="0"/>
              </a:rPr>
              <a:t>Let us first assume that we want to train a simple perceptron to classify each of the above input patterns as belonging, or not belonging to the class A (letters which are very similar to A).</a:t>
            </a:r>
          </a:p>
          <a:p>
            <a:pPr marL="609600" indent="-609600">
              <a:lnSpc>
                <a:spcPct val="90000"/>
              </a:lnSpc>
              <a:buFont typeface="Wingdings" pitchFamily="2" charset="2"/>
              <a:buChar char="l"/>
            </a:pPr>
            <a:r>
              <a:rPr lang="en-US" sz="2400" b="1">
                <a:latin typeface="Tahoma" pitchFamily="34" charset="0"/>
              </a:rPr>
              <a:t>In that case, the target value for each pattern is either +1 or -1. There are three examples of A and 18 examples of not-A in last three slides.</a:t>
            </a:r>
          </a:p>
          <a:p>
            <a:pPr marL="609600" indent="-609600">
              <a:lnSpc>
                <a:spcPct val="90000"/>
              </a:lnSpc>
              <a:buFont typeface="Wingdings" pitchFamily="2" charset="2"/>
              <a:buChar char="l"/>
            </a:pPr>
            <a:r>
              <a:rPr lang="en-US" sz="2400" b="1">
                <a:latin typeface="Tahoma" pitchFamily="34" charset="0"/>
              </a:rPr>
              <a:t>We could, of course, use the same vectors as examples of B or not-B and train the net in a similar way.</a:t>
            </a:r>
          </a:p>
          <a:p>
            <a:pPr marL="609600" indent="-609600">
              <a:lnSpc>
                <a:spcPct val="90000"/>
              </a:lnSpc>
              <a:buFont typeface="Wingdings" pitchFamily="2" charset="2"/>
              <a:buChar char="l"/>
            </a:pPr>
            <a:r>
              <a:rPr lang="en-US" sz="2400" b="1">
                <a:latin typeface="Tahoma" pitchFamily="34" charset="0"/>
              </a:rPr>
              <a:t>Note, however, that because we are using a single layer net, the weights for the output unit signifying A, do not have any interaction with the weights for the output unit signifying B.</a:t>
            </a:r>
          </a:p>
        </p:txBody>
      </p:sp>
      <p:sp>
        <p:nvSpPr>
          <p:cNvPr id="57350" name="WordArt 6"/>
          <p:cNvSpPr>
            <a:spLocks noChangeArrowheads="1" noChangeShapeType="1" noTextEdit="1"/>
          </p:cNvSpPr>
          <p:nvPr/>
        </p:nvSpPr>
        <p:spPr bwMode="auto">
          <a:xfrm>
            <a:off x="228600" y="76200"/>
            <a:ext cx="8277225"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A Perceptron to classify letters from</a:t>
            </a:r>
          </a:p>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different fonts: one  output class</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7350"/>
                                        </p:tgtEl>
                                        <p:attrNameLst>
                                          <p:attrName>style.visibility</p:attrName>
                                        </p:attrNameLst>
                                      </p:cBhvr>
                                      <p:to>
                                        <p:strVal val="visible"/>
                                      </p:to>
                                    </p:set>
                                    <p:animEffect transition="in" filter="checkerboard(across)">
                                      <p:cBhvr>
                                        <p:cTn id="7" dur="500"/>
                                        <p:tgtEl>
                                          <p:spTgt spid="573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7346">
                                            <p:txEl>
                                              <p:pRg st="0" end="0"/>
                                            </p:txEl>
                                          </p:spTgt>
                                        </p:tgtEl>
                                        <p:attrNameLst>
                                          <p:attrName>style.visibility</p:attrName>
                                        </p:attrNameLst>
                                      </p:cBhvr>
                                      <p:to>
                                        <p:strVal val="visible"/>
                                      </p:to>
                                    </p:set>
                                    <p:animEffect transition="in" filter="dissolve">
                                      <p:cBhvr>
                                        <p:cTn id="12" dur="500"/>
                                        <p:tgtEl>
                                          <p:spTgt spid="5734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7346">
                                            <p:txEl>
                                              <p:pRg st="1" end="1"/>
                                            </p:txEl>
                                          </p:spTgt>
                                        </p:tgtEl>
                                        <p:attrNameLst>
                                          <p:attrName>style.visibility</p:attrName>
                                        </p:attrNameLst>
                                      </p:cBhvr>
                                      <p:to>
                                        <p:strVal val="visible"/>
                                      </p:to>
                                    </p:set>
                                    <p:animEffect transition="in" filter="dissolve">
                                      <p:cBhvr>
                                        <p:cTn id="17" dur="500"/>
                                        <p:tgtEl>
                                          <p:spTgt spid="5734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7346">
                                            <p:txEl>
                                              <p:pRg st="2" end="2"/>
                                            </p:txEl>
                                          </p:spTgt>
                                        </p:tgtEl>
                                        <p:attrNameLst>
                                          <p:attrName>style.visibility</p:attrName>
                                        </p:attrNameLst>
                                      </p:cBhvr>
                                      <p:to>
                                        <p:strVal val="visible"/>
                                      </p:to>
                                    </p:set>
                                    <p:animEffect transition="in" filter="dissolve">
                                      <p:cBhvr>
                                        <p:cTn id="22" dur="500"/>
                                        <p:tgtEl>
                                          <p:spTgt spid="5734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7346">
                                            <p:txEl>
                                              <p:pRg st="3" end="3"/>
                                            </p:txEl>
                                          </p:spTgt>
                                        </p:tgtEl>
                                        <p:attrNameLst>
                                          <p:attrName>style.visibility</p:attrName>
                                        </p:attrNameLst>
                                      </p:cBhvr>
                                      <p:to>
                                        <p:strVal val="visible"/>
                                      </p:to>
                                    </p:set>
                                    <p:animEffect transition="in" filter="dissolve">
                                      <p:cBhvr>
                                        <p:cTn id="27" dur="500"/>
                                        <p:tgtEl>
                                          <p:spTgt spid="5734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7346">
                                            <p:txEl>
                                              <p:pRg st="4" end="4"/>
                                            </p:txEl>
                                          </p:spTgt>
                                        </p:tgtEl>
                                        <p:attrNameLst>
                                          <p:attrName>style.visibility</p:attrName>
                                        </p:attrNameLst>
                                      </p:cBhvr>
                                      <p:to>
                                        <p:strVal val="visible"/>
                                      </p:to>
                                    </p:set>
                                    <p:animEffect transition="in" filter="dissolve">
                                      <p:cBhvr>
                                        <p:cTn id="32" dur="500"/>
                                        <p:tgtEl>
                                          <p:spTgt spid="5734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xfrm>
            <a:off x="431800" y="1143000"/>
            <a:ext cx="8424863" cy="5715000"/>
          </a:xfrm>
        </p:spPr>
        <p:txBody>
          <a:bodyPr/>
          <a:lstStyle/>
          <a:p>
            <a:pPr marL="609600" indent="-609600">
              <a:buFont typeface="Wingdings" pitchFamily="2" charset="2"/>
              <a:buChar char="l"/>
            </a:pPr>
            <a:r>
              <a:rPr lang="en-US" sz="2800" b="1">
                <a:latin typeface="Tahoma" pitchFamily="34" charset="0"/>
              </a:rPr>
              <a:t>Therefore, we can solve these problems at the same time, by allowing a column of weights for each output unit.</a:t>
            </a:r>
          </a:p>
          <a:p>
            <a:pPr marL="609600" indent="-609600">
              <a:buFont typeface="Wingdings" pitchFamily="2" charset="2"/>
              <a:buChar char="l"/>
            </a:pPr>
            <a:r>
              <a:rPr lang="en-US" sz="2800" b="1">
                <a:latin typeface="Tahoma" pitchFamily="34" charset="0"/>
              </a:rPr>
              <a:t>Our net would have 63 input units and 2 output units.</a:t>
            </a:r>
          </a:p>
          <a:p>
            <a:pPr marL="609600" indent="-609600">
              <a:buFont typeface="Wingdings" pitchFamily="2" charset="2"/>
              <a:buChar char="l"/>
            </a:pPr>
            <a:r>
              <a:rPr lang="en-US" sz="2800" b="1">
                <a:latin typeface="Tahoma" pitchFamily="34" charset="0"/>
              </a:rPr>
              <a:t>The first output unit would correspond to “A” or “not-A”, the second unit to “B” or “not-B”.</a:t>
            </a:r>
          </a:p>
          <a:p>
            <a:pPr marL="609600" indent="-609600">
              <a:buFont typeface="Wingdings" pitchFamily="2" charset="2"/>
              <a:buChar char="l"/>
            </a:pPr>
            <a:r>
              <a:rPr lang="en-US" sz="2800" b="1">
                <a:latin typeface="Tahoma" pitchFamily="34" charset="0"/>
              </a:rPr>
              <a:t>Continuing this idea, we can identify 7 output units, one for each of the 7 categories into which we wish to classify out input.</a:t>
            </a:r>
          </a:p>
        </p:txBody>
      </p:sp>
      <p:sp>
        <p:nvSpPr>
          <p:cNvPr id="79875" name="WordArt 3"/>
          <p:cNvSpPr>
            <a:spLocks noChangeArrowheads="1" noChangeShapeType="1" noTextEdit="1"/>
          </p:cNvSpPr>
          <p:nvPr/>
        </p:nvSpPr>
        <p:spPr bwMode="auto">
          <a:xfrm>
            <a:off x="228600" y="76200"/>
            <a:ext cx="8277225"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A Perceptron to classify letters from</a:t>
            </a:r>
          </a:p>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different fonts: one output class</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9875"/>
                                        </p:tgtEl>
                                        <p:attrNameLst>
                                          <p:attrName>style.visibility</p:attrName>
                                        </p:attrNameLst>
                                      </p:cBhvr>
                                      <p:to>
                                        <p:strVal val="visible"/>
                                      </p:to>
                                    </p:set>
                                    <p:animEffect transition="in" filter="checkerboard(across)">
                                      <p:cBhvr>
                                        <p:cTn id="7" dur="500"/>
                                        <p:tgtEl>
                                          <p:spTgt spid="7987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9874">
                                            <p:txEl>
                                              <p:pRg st="0" end="0"/>
                                            </p:txEl>
                                          </p:spTgt>
                                        </p:tgtEl>
                                        <p:attrNameLst>
                                          <p:attrName>style.visibility</p:attrName>
                                        </p:attrNameLst>
                                      </p:cBhvr>
                                      <p:to>
                                        <p:strVal val="visible"/>
                                      </p:to>
                                    </p:set>
                                    <p:animEffect transition="in" filter="dissolve">
                                      <p:cBhvr>
                                        <p:cTn id="12" dur="500"/>
                                        <p:tgtEl>
                                          <p:spTgt spid="7987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9874">
                                            <p:txEl>
                                              <p:pRg st="1" end="1"/>
                                            </p:txEl>
                                          </p:spTgt>
                                        </p:tgtEl>
                                        <p:attrNameLst>
                                          <p:attrName>style.visibility</p:attrName>
                                        </p:attrNameLst>
                                      </p:cBhvr>
                                      <p:to>
                                        <p:strVal val="visible"/>
                                      </p:to>
                                    </p:set>
                                    <p:animEffect transition="in" filter="dissolve">
                                      <p:cBhvr>
                                        <p:cTn id="17" dur="500"/>
                                        <p:tgtEl>
                                          <p:spTgt spid="7987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79874">
                                            <p:txEl>
                                              <p:pRg st="2" end="2"/>
                                            </p:txEl>
                                          </p:spTgt>
                                        </p:tgtEl>
                                        <p:attrNameLst>
                                          <p:attrName>style.visibility</p:attrName>
                                        </p:attrNameLst>
                                      </p:cBhvr>
                                      <p:to>
                                        <p:strVal val="visible"/>
                                      </p:to>
                                    </p:set>
                                    <p:animEffect transition="in" filter="dissolve">
                                      <p:cBhvr>
                                        <p:cTn id="22" dur="500"/>
                                        <p:tgtEl>
                                          <p:spTgt spid="7987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79874">
                                            <p:txEl>
                                              <p:pRg st="3" end="3"/>
                                            </p:txEl>
                                          </p:spTgt>
                                        </p:tgtEl>
                                        <p:attrNameLst>
                                          <p:attrName>style.visibility</p:attrName>
                                        </p:attrNameLst>
                                      </p:cBhvr>
                                      <p:to>
                                        <p:strVal val="visible"/>
                                      </p:to>
                                    </p:set>
                                    <p:animEffect transition="in" filter="dissolve">
                                      <p:cBhvr>
                                        <p:cTn id="27" dur="500"/>
                                        <p:tgtEl>
                                          <p:spTgt spid="7987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0" y="1676400"/>
            <a:ext cx="4343400" cy="5181600"/>
          </a:xfrm>
        </p:spPr>
        <p:txBody>
          <a:bodyPr/>
          <a:lstStyle/>
          <a:p>
            <a:pPr marL="609600" indent="-609600">
              <a:lnSpc>
                <a:spcPct val="90000"/>
              </a:lnSpc>
              <a:buFont typeface="Wingdings" pitchFamily="2" charset="2"/>
              <a:buChar char="l"/>
            </a:pPr>
            <a:r>
              <a:rPr lang="en-US" sz="2400" b="1">
                <a:latin typeface="Tahoma" pitchFamily="34" charset="0"/>
              </a:rPr>
              <a:t>The simple perceptron discussed so far, can be extended easily to the case where the input vectors belong to the one (or more) of several categories to which the input vectors may belong.</a:t>
            </a:r>
          </a:p>
          <a:p>
            <a:pPr marL="609600" indent="-609600">
              <a:lnSpc>
                <a:spcPct val="90000"/>
              </a:lnSpc>
              <a:buFont typeface="Wingdings" pitchFamily="2" charset="2"/>
              <a:buChar char="l"/>
            </a:pPr>
            <a:r>
              <a:rPr lang="en-US" sz="2400" b="1">
                <a:latin typeface="Tahoma" pitchFamily="34" charset="0"/>
              </a:rPr>
              <a:t>The architecture of such a net is shown in the figure. </a:t>
            </a:r>
          </a:p>
        </p:txBody>
      </p:sp>
      <p:sp>
        <p:nvSpPr>
          <p:cNvPr id="80899" name="WordArt 3"/>
          <p:cNvSpPr>
            <a:spLocks noChangeArrowheads="1" noChangeShapeType="1" noTextEdit="1"/>
          </p:cNvSpPr>
          <p:nvPr/>
        </p:nvSpPr>
        <p:spPr bwMode="auto">
          <a:xfrm>
            <a:off x="485775" y="228600"/>
            <a:ext cx="8277225"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A Perceptron to classify letters from</a:t>
            </a:r>
          </a:p>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different fonts: several output classes</a:t>
            </a:r>
          </a:p>
        </p:txBody>
      </p:sp>
      <p:grpSp>
        <p:nvGrpSpPr>
          <p:cNvPr id="80900" name="Group 4"/>
          <p:cNvGrpSpPr>
            <a:grpSpLocks/>
          </p:cNvGrpSpPr>
          <p:nvPr/>
        </p:nvGrpSpPr>
        <p:grpSpPr bwMode="auto">
          <a:xfrm>
            <a:off x="5562600" y="1776413"/>
            <a:ext cx="2592388" cy="4692650"/>
            <a:chOff x="3084" y="625"/>
            <a:chExt cx="1633" cy="2956"/>
          </a:xfrm>
        </p:grpSpPr>
        <p:sp>
          <p:nvSpPr>
            <p:cNvPr id="80901" name="Freeform 5"/>
            <p:cNvSpPr>
              <a:spLocks/>
            </p:cNvSpPr>
            <p:nvPr/>
          </p:nvSpPr>
          <p:spPr bwMode="auto">
            <a:xfrm>
              <a:off x="3084" y="625"/>
              <a:ext cx="1633" cy="265"/>
            </a:xfrm>
            <a:custGeom>
              <a:avLst/>
              <a:gdLst/>
              <a:ahLst/>
              <a:cxnLst>
                <a:cxn ang="0">
                  <a:pos x="0" y="265"/>
                </a:cxn>
                <a:cxn ang="0">
                  <a:pos x="431" y="83"/>
                </a:cxn>
                <a:cxn ang="0">
                  <a:pos x="975" y="15"/>
                </a:cxn>
                <a:cxn ang="0">
                  <a:pos x="1633" y="174"/>
                </a:cxn>
              </a:cxnLst>
              <a:rect l="0" t="0" r="r" b="b"/>
              <a:pathLst>
                <a:path w="1633" h="265">
                  <a:moveTo>
                    <a:pt x="0" y="265"/>
                  </a:moveTo>
                  <a:cubicBezTo>
                    <a:pt x="134" y="195"/>
                    <a:pt x="269" y="125"/>
                    <a:pt x="431" y="83"/>
                  </a:cubicBezTo>
                  <a:cubicBezTo>
                    <a:pt x="593" y="41"/>
                    <a:pt x="775" y="0"/>
                    <a:pt x="975" y="15"/>
                  </a:cubicBezTo>
                  <a:cubicBezTo>
                    <a:pt x="1175" y="30"/>
                    <a:pt x="1404" y="102"/>
                    <a:pt x="1633" y="174"/>
                  </a:cubicBezTo>
                </a:path>
              </a:pathLst>
            </a:custGeom>
            <a:noFill/>
            <a:ln w="38100" cap="flat" cmpd="sng">
              <a:solidFill>
                <a:srgbClr val="00CC00"/>
              </a:solidFill>
              <a:prstDash val="solid"/>
              <a:round/>
              <a:headEnd type="none" w="sm" len="sm"/>
              <a:tailEnd type="triangle" w="med" len="lg"/>
            </a:ln>
            <a:effectLst/>
          </p:spPr>
          <p:txBody>
            <a:bodyPr/>
            <a:lstStyle/>
            <a:p>
              <a:endParaRPr lang="en-US"/>
            </a:p>
          </p:txBody>
        </p:sp>
        <p:sp>
          <p:nvSpPr>
            <p:cNvPr id="80902" name="Line 6"/>
            <p:cNvSpPr>
              <a:spLocks noChangeShapeType="1"/>
            </p:cNvSpPr>
            <p:nvPr/>
          </p:nvSpPr>
          <p:spPr bwMode="auto">
            <a:xfrm>
              <a:off x="3130" y="1049"/>
              <a:ext cx="1496" cy="567"/>
            </a:xfrm>
            <a:prstGeom prst="line">
              <a:avLst/>
            </a:prstGeom>
            <a:noFill/>
            <a:ln w="38100">
              <a:solidFill>
                <a:srgbClr val="00CC00"/>
              </a:solidFill>
              <a:round/>
              <a:headEnd type="none" w="sm" len="sm"/>
              <a:tailEnd type="triangle" w="med" len="lg"/>
            </a:ln>
            <a:effectLst/>
          </p:spPr>
          <p:txBody>
            <a:bodyPr/>
            <a:lstStyle/>
            <a:p>
              <a:endParaRPr lang="en-US"/>
            </a:p>
          </p:txBody>
        </p:sp>
        <p:sp>
          <p:nvSpPr>
            <p:cNvPr id="80903" name="Freeform 7"/>
            <p:cNvSpPr>
              <a:spLocks/>
            </p:cNvSpPr>
            <p:nvPr/>
          </p:nvSpPr>
          <p:spPr bwMode="auto">
            <a:xfrm>
              <a:off x="3084" y="1207"/>
              <a:ext cx="1497" cy="1905"/>
            </a:xfrm>
            <a:custGeom>
              <a:avLst/>
              <a:gdLst/>
              <a:ahLst/>
              <a:cxnLst>
                <a:cxn ang="0">
                  <a:pos x="0" y="0"/>
                </a:cxn>
                <a:cxn ang="0">
                  <a:pos x="408" y="1044"/>
                </a:cxn>
                <a:cxn ang="0">
                  <a:pos x="907" y="1633"/>
                </a:cxn>
                <a:cxn ang="0">
                  <a:pos x="1497" y="1905"/>
                </a:cxn>
              </a:cxnLst>
              <a:rect l="0" t="0" r="r" b="b"/>
              <a:pathLst>
                <a:path w="1497" h="1905">
                  <a:moveTo>
                    <a:pt x="0" y="0"/>
                  </a:moveTo>
                  <a:cubicBezTo>
                    <a:pt x="128" y="386"/>
                    <a:pt x="257" y="772"/>
                    <a:pt x="408" y="1044"/>
                  </a:cubicBezTo>
                  <a:cubicBezTo>
                    <a:pt x="559" y="1316"/>
                    <a:pt x="726" y="1490"/>
                    <a:pt x="907" y="1633"/>
                  </a:cubicBezTo>
                  <a:cubicBezTo>
                    <a:pt x="1088" y="1776"/>
                    <a:pt x="1292" y="1840"/>
                    <a:pt x="1497" y="1905"/>
                  </a:cubicBezTo>
                </a:path>
              </a:pathLst>
            </a:custGeom>
            <a:noFill/>
            <a:ln w="38100" cap="flat" cmpd="sng">
              <a:solidFill>
                <a:srgbClr val="00CC00"/>
              </a:solidFill>
              <a:prstDash val="solid"/>
              <a:round/>
              <a:headEnd type="none" w="sm" len="sm"/>
              <a:tailEnd type="triangle" w="med" len="lg"/>
            </a:ln>
            <a:effectLst/>
          </p:spPr>
          <p:txBody>
            <a:bodyPr/>
            <a:lstStyle/>
            <a:p>
              <a:endParaRPr lang="en-US"/>
            </a:p>
          </p:txBody>
        </p:sp>
        <p:sp>
          <p:nvSpPr>
            <p:cNvPr id="80904" name="Freeform 8"/>
            <p:cNvSpPr>
              <a:spLocks/>
            </p:cNvSpPr>
            <p:nvPr/>
          </p:nvSpPr>
          <p:spPr bwMode="auto">
            <a:xfrm flipV="1">
              <a:off x="3084" y="3316"/>
              <a:ext cx="1633" cy="265"/>
            </a:xfrm>
            <a:custGeom>
              <a:avLst/>
              <a:gdLst/>
              <a:ahLst/>
              <a:cxnLst>
                <a:cxn ang="0">
                  <a:pos x="0" y="265"/>
                </a:cxn>
                <a:cxn ang="0">
                  <a:pos x="431" y="83"/>
                </a:cxn>
                <a:cxn ang="0">
                  <a:pos x="975" y="15"/>
                </a:cxn>
                <a:cxn ang="0">
                  <a:pos x="1633" y="174"/>
                </a:cxn>
              </a:cxnLst>
              <a:rect l="0" t="0" r="r" b="b"/>
              <a:pathLst>
                <a:path w="1633" h="265">
                  <a:moveTo>
                    <a:pt x="0" y="265"/>
                  </a:moveTo>
                  <a:cubicBezTo>
                    <a:pt x="134" y="195"/>
                    <a:pt x="269" y="125"/>
                    <a:pt x="431" y="83"/>
                  </a:cubicBezTo>
                  <a:cubicBezTo>
                    <a:pt x="593" y="41"/>
                    <a:pt x="775" y="0"/>
                    <a:pt x="975" y="15"/>
                  </a:cubicBezTo>
                  <a:cubicBezTo>
                    <a:pt x="1175" y="30"/>
                    <a:pt x="1404" y="102"/>
                    <a:pt x="1633" y="174"/>
                  </a:cubicBezTo>
                </a:path>
              </a:pathLst>
            </a:custGeom>
            <a:noFill/>
            <a:ln w="38100" cap="flat" cmpd="sng">
              <a:solidFill>
                <a:srgbClr val="FFFF00"/>
              </a:solidFill>
              <a:prstDash val="solid"/>
              <a:round/>
              <a:headEnd type="none" w="sm" len="sm"/>
              <a:tailEnd type="triangle" w="med" len="lg"/>
            </a:ln>
            <a:effectLst/>
          </p:spPr>
          <p:txBody>
            <a:bodyPr/>
            <a:lstStyle/>
            <a:p>
              <a:endParaRPr lang="en-US"/>
            </a:p>
          </p:txBody>
        </p:sp>
        <p:sp>
          <p:nvSpPr>
            <p:cNvPr id="80905" name="Line 9"/>
            <p:cNvSpPr>
              <a:spLocks noChangeShapeType="1"/>
            </p:cNvSpPr>
            <p:nvPr/>
          </p:nvSpPr>
          <p:spPr bwMode="auto">
            <a:xfrm flipV="1">
              <a:off x="3130" y="1933"/>
              <a:ext cx="1496" cy="1224"/>
            </a:xfrm>
            <a:prstGeom prst="line">
              <a:avLst/>
            </a:prstGeom>
            <a:noFill/>
            <a:ln w="38100">
              <a:solidFill>
                <a:srgbClr val="FFFF00"/>
              </a:solidFill>
              <a:round/>
              <a:headEnd type="none" w="sm" len="sm"/>
              <a:tailEnd type="triangle" w="med" len="lg"/>
            </a:ln>
            <a:effectLst/>
          </p:spPr>
          <p:txBody>
            <a:bodyPr/>
            <a:lstStyle/>
            <a:p>
              <a:endParaRPr lang="en-US"/>
            </a:p>
          </p:txBody>
        </p:sp>
        <p:sp>
          <p:nvSpPr>
            <p:cNvPr id="80906" name="Freeform 10"/>
            <p:cNvSpPr>
              <a:spLocks/>
            </p:cNvSpPr>
            <p:nvPr/>
          </p:nvSpPr>
          <p:spPr bwMode="auto">
            <a:xfrm flipV="1">
              <a:off x="3084" y="1094"/>
              <a:ext cx="1497" cy="1905"/>
            </a:xfrm>
            <a:custGeom>
              <a:avLst/>
              <a:gdLst/>
              <a:ahLst/>
              <a:cxnLst>
                <a:cxn ang="0">
                  <a:pos x="0" y="0"/>
                </a:cxn>
                <a:cxn ang="0">
                  <a:pos x="408" y="1044"/>
                </a:cxn>
                <a:cxn ang="0">
                  <a:pos x="907" y="1633"/>
                </a:cxn>
                <a:cxn ang="0">
                  <a:pos x="1497" y="1905"/>
                </a:cxn>
              </a:cxnLst>
              <a:rect l="0" t="0" r="r" b="b"/>
              <a:pathLst>
                <a:path w="1497" h="1905">
                  <a:moveTo>
                    <a:pt x="0" y="0"/>
                  </a:moveTo>
                  <a:cubicBezTo>
                    <a:pt x="128" y="386"/>
                    <a:pt x="257" y="772"/>
                    <a:pt x="408" y="1044"/>
                  </a:cubicBezTo>
                  <a:cubicBezTo>
                    <a:pt x="559" y="1316"/>
                    <a:pt x="726" y="1490"/>
                    <a:pt x="907" y="1633"/>
                  </a:cubicBezTo>
                  <a:cubicBezTo>
                    <a:pt x="1088" y="1776"/>
                    <a:pt x="1292" y="1840"/>
                    <a:pt x="1497" y="1905"/>
                  </a:cubicBezTo>
                </a:path>
              </a:pathLst>
            </a:custGeom>
            <a:noFill/>
            <a:ln w="38100" cap="flat" cmpd="sng">
              <a:solidFill>
                <a:srgbClr val="FFFF00"/>
              </a:solidFill>
              <a:prstDash val="solid"/>
              <a:round/>
              <a:headEnd type="none" w="sm" len="sm"/>
              <a:tailEnd type="triangle" w="med" len="lg"/>
            </a:ln>
            <a:effectLst/>
          </p:spPr>
          <p:txBody>
            <a:bodyPr/>
            <a:lstStyle/>
            <a:p>
              <a:endParaRPr lang="en-US"/>
            </a:p>
          </p:txBody>
        </p:sp>
        <p:sp>
          <p:nvSpPr>
            <p:cNvPr id="80907" name="Line 11"/>
            <p:cNvSpPr>
              <a:spLocks noChangeShapeType="1"/>
            </p:cNvSpPr>
            <p:nvPr/>
          </p:nvSpPr>
          <p:spPr bwMode="auto">
            <a:xfrm>
              <a:off x="3130" y="1774"/>
              <a:ext cx="1450" cy="1"/>
            </a:xfrm>
            <a:prstGeom prst="line">
              <a:avLst/>
            </a:prstGeom>
            <a:noFill/>
            <a:ln w="38100">
              <a:solidFill>
                <a:srgbClr val="D60093"/>
              </a:solidFill>
              <a:round/>
              <a:headEnd type="none" w="sm" len="sm"/>
              <a:tailEnd type="triangle" w="med" len="lg"/>
            </a:ln>
            <a:effectLst/>
          </p:spPr>
          <p:txBody>
            <a:bodyPr/>
            <a:lstStyle/>
            <a:p>
              <a:endParaRPr lang="en-US"/>
            </a:p>
          </p:txBody>
        </p:sp>
        <p:sp>
          <p:nvSpPr>
            <p:cNvPr id="80908" name="Freeform 12"/>
            <p:cNvSpPr>
              <a:spLocks/>
            </p:cNvSpPr>
            <p:nvPr/>
          </p:nvSpPr>
          <p:spPr bwMode="auto">
            <a:xfrm>
              <a:off x="3084" y="1910"/>
              <a:ext cx="1542" cy="1407"/>
            </a:xfrm>
            <a:custGeom>
              <a:avLst/>
              <a:gdLst/>
              <a:ahLst/>
              <a:cxnLst>
                <a:cxn ang="0">
                  <a:pos x="0" y="0"/>
                </a:cxn>
                <a:cxn ang="0">
                  <a:pos x="408" y="1044"/>
                </a:cxn>
                <a:cxn ang="0">
                  <a:pos x="907" y="1633"/>
                </a:cxn>
                <a:cxn ang="0">
                  <a:pos x="1497" y="1905"/>
                </a:cxn>
              </a:cxnLst>
              <a:rect l="0" t="0" r="r" b="b"/>
              <a:pathLst>
                <a:path w="1497" h="1905">
                  <a:moveTo>
                    <a:pt x="0" y="0"/>
                  </a:moveTo>
                  <a:cubicBezTo>
                    <a:pt x="128" y="386"/>
                    <a:pt x="257" y="772"/>
                    <a:pt x="408" y="1044"/>
                  </a:cubicBezTo>
                  <a:cubicBezTo>
                    <a:pt x="559" y="1316"/>
                    <a:pt x="726" y="1490"/>
                    <a:pt x="907" y="1633"/>
                  </a:cubicBezTo>
                  <a:cubicBezTo>
                    <a:pt x="1088" y="1776"/>
                    <a:pt x="1292" y="1840"/>
                    <a:pt x="1497" y="1905"/>
                  </a:cubicBezTo>
                </a:path>
              </a:pathLst>
            </a:custGeom>
            <a:noFill/>
            <a:ln w="38100" cap="flat" cmpd="sng">
              <a:solidFill>
                <a:srgbClr val="D60093"/>
              </a:solidFill>
              <a:prstDash val="solid"/>
              <a:round/>
              <a:headEnd type="none" w="sm" len="sm"/>
              <a:tailEnd type="triangle" w="med" len="lg"/>
            </a:ln>
            <a:effectLst/>
          </p:spPr>
          <p:txBody>
            <a:bodyPr/>
            <a:lstStyle/>
            <a:p>
              <a:endParaRPr lang="en-US"/>
            </a:p>
          </p:txBody>
        </p:sp>
        <p:sp>
          <p:nvSpPr>
            <p:cNvPr id="80909" name="Freeform 13"/>
            <p:cNvSpPr>
              <a:spLocks/>
            </p:cNvSpPr>
            <p:nvPr/>
          </p:nvSpPr>
          <p:spPr bwMode="auto">
            <a:xfrm flipV="1">
              <a:off x="3084" y="935"/>
              <a:ext cx="1542" cy="659"/>
            </a:xfrm>
            <a:custGeom>
              <a:avLst/>
              <a:gdLst/>
              <a:ahLst/>
              <a:cxnLst>
                <a:cxn ang="0">
                  <a:pos x="0" y="0"/>
                </a:cxn>
                <a:cxn ang="0">
                  <a:pos x="408" y="1044"/>
                </a:cxn>
                <a:cxn ang="0">
                  <a:pos x="907" y="1633"/>
                </a:cxn>
                <a:cxn ang="0">
                  <a:pos x="1497" y="1905"/>
                </a:cxn>
              </a:cxnLst>
              <a:rect l="0" t="0" r="r" b="b"/>
              <a:pathLst>
                <a:path w="1497" h="1905">
                  <a:moveTo>
                    <a:pt x="0" y="0"/>
                  </a:moveTo>
                  <a:cubicBezTo>
                    <a:pt x="128" y="386"/>
                    <a:pt x="257" y="772"/>
                    <a:pt x="408" y="1044"/>
                  </a:cubicBezTo>
                  <a:cubicBezTo>
                    <a:pt x="559" y="1316"/>
                    <a:pt x="726" y="1490"/>
                    <a:pt x="907" y="1633"/>
                  </a:cubicBezTo>
                  <a:cubicBezTo>
                    <a:pt x="1088" y="1776"/>
                    <a:pt x="1292" y="1840"/>
                    <a:pt x="1497" y="1905"/>
                  </a:cubicBezTo>
                </a:path>
              </a:pathLst>
            </a:custGeom>
            <a:noFill/>
            <a:ln w="38100" cap="flat" cmpd="sng">
              <a:solidFill>
                <a:srgbClr val="D60093"/>
              </a:solidFill>
              <a:prstDash val="solid"/>
              <a:round/>
              <a:headEnd type="none" w="sm" len="sm"/>
              <a:tailEnd type="triangle" w="med" len="lg"/>
            </a:ln>
            <a:effectLst/>
          </p:spPr>
          <p:txBody>
            <a:bodyPr/>
            <a:lstStyle/>
            <a:p>
              <a:endParaRPr lang="en-US"/>
            </a:p>
          </p:txBody>
        </p:sp>
      </p:grpSp>
      <p:sp>
        <p:nvSpPr>
          <p:cNvPr id="80911" name="Oval 15"/>
          <p:cNvSpPr>
            <a:spLocks noChangeArrowheads="1"/>
          </p:cNvSpPr>
          <p:nvPr/>
        </p:nvSpPr>
        <p:spPr bwMode="auto">
          <a:xfrm>
            <a:off x="4732338" y="2016125"/>
            <a:ext cx="901700" cy="936625"/>
          </a:xfrm>
          <a:prstGeom prst="ellipse">
            <a:avLst/>
          </a:prstGeom>
          <a:solidFill>
            <a:srgbClr val="66CCFF"/>
          </a:solidFill>
          <a:ln w="38100">
            <a:solidFill>
              <a:srgbClr val="00CC00"/>
            </a:solidFill>
            <a:round/>
            <a:headEnd type="none" w="sm" len="sm"/>
            <a:tailEnd type="none" w="sm" len="sm"/>
          </a:ln>
          <a:effectLst/>
        </p:spPr>
        <p:txBody>
          <a:bodyPr wrap="none" anchor="ctr"/>
          <a:lstStyle/>
          <a:p>
            <a:r>
              <a:rPr lang="en-US" sz="2800" b="1">
                <a:solidFill>
                  <a:srgbClr val="000000"/>
                </a:solidFill>
                <a:effectLst>
                  <a:outerShdw blurRad="38100" dist="38100" dir="2700000" algn="tl">
                    <a:srgbClr val="FFFFFF"/>
                  </a:outerShdw>
                </a:effectLst>
                <a:latin typeface="Arial" charset="0"/>
              </a:rPr>
              <a:t>X</a:t>
            </a:r>
            <a:r>
              <a:rPr lang="en-US" sz="2800" b="1" baseline="-25000">
                <a:solidFill>
                  <a:srgbClr val="000000"/>
                </a:solidFill>
                <a:effectLst>
                  <a:outerShdw blurRad="38100" dist="38100" dir="2700000" algn="tl">
                    <a:srgbClr val="FFFFFF"/>
                  </a:outerShdw>
                </a:effectLst>
                <a:latin typeface="Arial" charset="0"/>
              </a:rPr>
              <a:t>1</a:t>
            </a:r>
            <a:endParaRPr lang="en-US" sz="2800" b="1">
              <a:solidFill>
                <a:srgbClr val="000000"/>
              </a:solidFill>
              <a:effectLst>
                <a:outerShdw blurRad="38100" dist="38100" dir="2700000" algn="tl">
                  <a:srgbClr val="FFFFFF"/>
                </a:outerShdw>
              </a:effectLst>
              <a:latin typeface="Arial" charset="0"/>
            </a:endParaRPr>
          </a:p>
        </p:txBody>
      </p:sp>
      <p:sp>
        <p:nvSpPr>
          <p:cNvPr id="80912" name="Oval 16"/>
          <p:cNvSpPr>
            <a:spLocks noChangeArrowheads="1"/>
          </p:cNvSpPr>
          <p:nvPr/>
        </p:nvSpPr>
        <p:spPr bwMode="auto">
          <a:xfrm>
            <a:off x="4732338" y="3130550"/>
            <a:ext cx="901700" cy="936625"/>
          </a:xfrm>
          <a:prstGeom prst="ellipse">
            <a:avLst/>
          </a:prstGeom>
          <a:solidFill>
            <a:srgbClr val="66CCFF"/>
          </a:solidFill>
          <a:ln w="38100">
            <a:solidFill>
              <a:srgbClr val="D60093"/>
            </a:solidFill>
            <a:round/>
            <a:headEnd type="none" w="sm" len="sm"/>
            <a:tailEnd type="none" w="sm" len="sm"/>
          </a:ln>
          <a:effectLst/>
        </p:spPr>
        <p:txBody>
          <a:bodyPr wrap="none" anchor="ctr"/>
          <a:lstStyle/>
          <a:p>
            <a:r>
              <a:rPr lang="en-US" sz="2800" b="1">
                <a:solidFill>
                  <a:srgbClr val="000000"/>
                </a:solidFill>
                <a:effectLst>
                  <a:outerShdw blurRad="38100" dist="38100" dir="2700000" algn="tl">
                    <a:srgbClr val="FFFFFF"/>
                  </a:outerShdw>
                </a:effectLst>
                <a:latin typeface="Arial" charset="0"/>
              </a:rPr>
              <a:t>X</a:t>
            </a:r>
            <a:r>
              <a:rPr lang="en-US" sz="2800" b="1" baseline="-25000">
                <a:solidFill>
                  <a:srgbClr val="000000"/>
                </a:solidFill>
                <a:effectLst>
                  <a:outerShdw blurRad="38100" dist="38100" dir="2700000" algn="tl">
                    <a:srgbClr val="FFFFFF"/>
                  </a:outerShdw>
                </a:effectLst>
                <a:latin typeface="Arial" charset="0"/>
              </a:rPr>
              <a:t>2</a:t>
            </a:r>
            <a:endParaRPr lang="en-US" sz="2800" b="1">
              <a:solidFill>
                <a:srgbClr val="000000"/>
              </a:solidFill>
              <a:effectLst>
                <a:outerShdw blurRad="38100" dist="38100" dir="2700000" algn="tl">
                  <a:srgbClr val="FFFFFF"/>
                </a:outerShdw>
              </a:effectLst>
              <a:latin typeface="Arial" charset="0"/>
            </a:endParaRPr>
          </a:p>
        </p:txBody>
      </p:sp>
      <p:sp>
        <p:nvSpPr>
          <p:cNvPr id="80913" name="Rectangle 17"/>
          <p:cNvSpPr>
            <a:spLocks noChangeArrowheads="1"/>
          </p:cNvSpPr>
          <p:nvPr/>
        </p:nvSpPr>
        <p:spPr bwMode="auto">
          <a:xfrm>
            <a:off x="4984750" y="4284663"/>
            <a:ext cx="431800" cy="936625"/>
          </a:xfrm>
          <a:prstGeom prst="rect">
            <a:avLst/>
          </a:prstGeom>
          <a:noFill/>
          <a:ln w="12700">
            <a:noFill/>
            <a:miter lim="800000"/>
            <a:headEnd type="none" w="sm" len="sm"/>
            <a:tailEnd type="none" w="sm" len="sm"/>
          </a:ln>
          <a:effectLst/>
        </p:spPr>
        <p:txBody>
          <a:bodyPr wrap="none" anchor="ctr"/>
          <a:lstStyle/>
          <a:p>
            <a:r>
              <a:rPr lang="en-US" sz="1600">
                <a:latin typeface="Monotype Sorts" pitchFamily="2" charset="2"/>
              </a:rPr>
              <a:t>l</a:t>
            </a:r>
          </a:p>
          <a:p>
            <a:r>
              <a:rPr lang="en-US" sz="1600">
                <a:latin typeface="Monotype Sorts" pitchFamily="2" charset="2"/>
              </a:rPr>
              <a:t>l</a:t>
            </a:r>
          </a:p>
          <a:p>
            <a:r>
              <a:rPr lang="en-US" sz="1600">
                <a:latin typeface="Monotype Sorts" pitchFamily="2" charset="2"/>
              </a:rPr>
              <a:t>l</a:t>
            </a:r>
          </a:p>
        </p:txBody>
      </p:sp>
      <p:sp>
        <p:nvSpPr>
          <p:cNvPr id="80914" name="Oval 18"/>
          <p:cNvSpPr>
            <a:spLocks noChangeArrowheads="1"/>
          </p:cNvSpPr>
          <p:nvPr/>
        </p:nvSpPr>
        <p:spPr bwMode="auto">
          <a:xfrm>
            <a:off x="4732338" y="5327650"/>
            <a:ext cx="901700" cy="936625"/>
          </a:xfrm>
          <a:prstGeom prst="ellipse">
            <a:avLst/>
          </a:prstGeom>
          <a:solidFill>
            <a:srgbClr val="66CCFF"/>
          </a:solidFill>
          <a:ln w="38100">
            <a:solidFill>
              <a:srgbClr val="FFFF00"/>
            </a:solidFill>
            <a:round/>
            <a:headEnd type="none" w="sm" len="sm"/>
            <a:tailEnd type="none" w="sm" len="sm"/>
          </a:ln>
          <a:effectLst/>
        </p:spPr>
        <p:txBody>
          <a:bodyPr wrap="none" anchor="ctr"/>
          <a:lstStyle/>
          <a:p>
            <a:r>
              <a:rPr lang="en-US" sz="2800" b="1">
                <a:solidFill>
                  <a:srgbClr val="000000"/>
                </a:solidFill>
                <a:effectLst>
                  <a:outerShdw blurRad="38100" dist="38100" dir="2700000" algn="tl">
                    <a:srgbClr val="FFFFFF"/>
                  </a:outerShdw>
                </a:effectLst>
                <a:latin typeface="Arial" charset="0"/>
              </a:rPr>
              <a:t>X</a:t>
            </a:r>
            <a:r>
              <a:rPr lang="en-US" sz="2800" b="1" baseline="-25000">
                <a:solidFill>
                  <a:srgbClr val="000000"/>
                </a:solidFill>
                <a:effectLst>
                  <a:outerShdw blurRad="38100" dist="38100" dir="2700000" algn="tl">
                    <a:srgbClr val="FFFFFF"/>
                  </a:outerShdw>
                </a:effectLst>
                <a:latin typeface="Arial" charset="0"/>
              </a:rPr>
              <a:t>n</a:t>
            </a:r>
            <a:endParaRPr lang="en-US" sz="2800" b="1">
              <a:solidFill>
                <a:srgbClr val="000000"/>
              </a:solidFill>
              <a:effectLst>
                <a:outerShdw blurRad="38100" dist="38100" dir="2700000" algn="tl">
                  <a:srgbClr val="FFFFFF"/>
                </a:outerShdw>
              </a:effectLst>
              <a:latin typeface="Arial" charset="0"/>
            </a:endParaRPr>
          </a:p>
        </p:txBody>
      </p:sp>
      <p:sp>
        <p:nvSpPr>
          <p:cNvPr id="80917" name="Oval 21"/>
          <p:cNvSpPr>
            <a:spLocks noChangeArrowheads="1"/>
          </p:cNvSpPr>
          <p:nvPr/>
        </p:nvSpPr>
        <p:spPr bwMode="auto">
          <a:xfrm>
            <a:off x="7937500" y="2016125"/>
            <a:ext cx="901700" cy="936625"/>
          </a:xfrm>
          <a:prstGeom prst="ellipse">
            <a:avLst/>
          </a:prstGeom>
          <a:solidFill>
            <a:srgbClr val="66CCFF"/>
          </a:solidFill>
          <a:ln w="38100">
            <a:solidFill>
              <a:schemeClr val="tx1"/>
            </a:solidFill>
            <a:round/>
            <a:headEnd type="none" w="sm" len="sm"/>
            <a:tailEnd type="none" w="sm" len="sm"/>
          </a:ln>
          <a:effectLst/>
        </p:spPr>
        <p:txBody>
          <a:bodyPr wrap="none" anchor="ctr"/>
          <a:lstStyle/>
          <a:p>
            <a:r>
              <a:rPr lang="en-US" sz="2800" b="1">
                <a:solidFill>
                  <a:srgbClr val="000000"/>
                </a:solidFill>
                <a:effectLst>
                  <a:outerShdw blurRad="38100" dist="38100" dir="2700000" algn="tl">
                    <a:srgbClr val="FFFFFF"/>
                  </a:outerShdw>
                </a:effectLst>
                <a:latin typeface="Arial" charset="0"/>
              </a:rPr>
              <a:t>Y</a:t>
            </a:r>
            <a:r>
              <a:rPr lang="en-US" sz="2800" b="1" baseline="-25000">
                <a:solidFill>
                  <a:srgbClr val="000000"/>
                </a:solidFill>
                <a:effectLst>
                  <a:outerShdw blurRad="38100" dist="38100" dir="2700000" algn="tl">
                    <a:srgbClr val="FFFFFF"/>
                  </a:outerShdw>
                </a:effectLst>
                <a:latin typeface="Arial" charset="0"/>
              </a:rPr>
              <a:t>1</a:t>
            </a:r>
            <a:endParaRPr lang="en-US" sz="2800" b="1">
              <a:solidFill>
                <a:srgbClr val="000000"/>
              </a:solidFill>
              <a:effectLst>
                <a:outerShdw blurRad="38100" dist="38100" dir="2700000" algn="tl">
                  <a:srgbClr val="FFFFFF"/>
                </a:outerShdw>
              </a:effectLst>
              <a:latin typeface="Arial" charset="0"/>
            </a:endParaRPr>
          </a:p>
        </p:txBody>
      </p:sp>
      <p:sp>
        <p:nvSpPr>
          <p:cNvPr id="80918" name="Oval 22"/>
          <p:cNvSpPr>
            <a:spLocks noChangeArrowheads="1"/>
          </p:cNvSpPr>
          <p:nvPr/>
        </p:nvSpPr>
        <p:spPr bwMode="auto">
          <a:xfrm>
            <a:off x="7937500" y="3130550"/>
            <a:ext cx="901700" cy="936625"/>
          </a:xfrm>
          <a:prstGeom prst="ellipse">
            <a:avLst/>
          </a:prstGeom>
          <a:solidFill>
            <a:srgbClr val="66CCFF"/>
          </a:solidFill>
          <a:ln w="38100">
            <a:solidFill>
              <a:schemeClr val="tx1"/>
            </a:solidFill>
            <a:round/>
            <a:headEnd type="none" w="sm" len="sm"/>
            <a:tailEnd type="none" w="sm" len="sm"/>
          </a:ln>
          <a:effectLst/>
        </p:spPr>
        <p:txBody>
          <a:bodyPr wrap="none" anchor="ctr"/>
          <a:lstStyle/>
          <a:p>
            <a:r>
              <a:rPr lang="en-US" sz="2800" b="1">
                <a:solidFill>
                  <a:srgbClr val="000000"/>
                </a:solidFill>
                <a:effectLst>
                  <a:outerShdw blurRad="38100" dist="38100" dir="2700000" algn="tl">
                    <a:srgbClr val="FFFFFF"/>
                  </a:outerShdw>
                </a:effectLst>
                <a:latin typeface="Arial" charset="0"/>
              </a:rPr>
              <a:t>Y</a:t>
            </a:r>
            <a:r>
              <a:rPr lang="en-US" sz="2800" b="1" baseline="-25000">
                <a:solidFill>
                  <a:srgbClr val="000000"/>
                </a:solidFill>
                <a:effectLst>
                  <a:outerShdw blurRad="38100" dist="38100" dir="2700000" algn="tl">
                    <a:srgbClr val="FFFFFF"/>
                  </a:outerShdw>
                </a:effectLst>
                <a:latin typeface="Arial" charset="0"/>
              </a:rPr>
              <a:t>2</a:t>
            </a:r>
            <a:endParaRPr lang="en-US" sz="2800" b="1">
              <a:solidFill>
                <a:srgbClr val="000000"/>
              </a:solidFill>
              <a:effectLst>
                <a:outerShdw blurRad="38100" dist="38100" dir="2700000" algn="tl">
                  <a:srgbClr val="FFFFFF"/>
                </a:outerShdw>
              </a:effectLst>
              <a:latin typeface="Arial" charset="0"/>
            </a:endParaRPr>
          </a:p>
        </p:txBody>
      </p:sp>
      <p:sp>
        <p:nvSpPr>
          <p:cNvPr id="80919" name="Oval 23"/>
          <p:cNvSpPr>
            <a:spLocks noChangeArrowheads="1"/>
          </p:cNvSpPr>
          <p:nvPr/>
        </p:nvSpPr>
        <p:spPr bwMode="auto">
          <a:xfrm>
            <a:off x="7937500" y="5327650"/>
            <a:ext cx="901700" cy="936625"/>
          </a:xfrm>
          <a:prstGeom prst="ellipse">
            <a:avLst/>
          </a:prstGeom>
          <a:solidFill>
            <a:srgbClr val="66CCFF"/>
          </a:solidFill>
          <a:ln w="38100">
            <a:solidFill>
              <a:schemeClr val="tx1"/>
            </a:solidFill>
            <a:round/>
            <a:headEnd type="none" w="sm" len="sm"/>
            <a:tailEnd type="none" w="sm" len="sm"/>
          </a:ln>
          <a:effectLst/>
        </p:spPr>
        <p:txBody>
          <a:bodyPr wrap="none" anchor="ctr"/>
          <a:lstStyle/>
          <a:p>
            <a:r>
              <a:rPr lang="en-US" sz="2800" b="1">
                <a:solidFill>
                  <a:srgbClr val="000000"/>
                </a:solidFill>
                <a:effectLst>
                  <a:outerShdw blurRad="38100" dist="38100" dir="2700000" algn="tl">
                    <a:srgbClr val="FFFFFF"/>
                  </a:outerShdw>
                </a:effectLst>
                <a:latin typeface="Arial" charset="0"/>
              </a:rPr>
              <a:t>Y</a:t>
            </a:r>
            <a:r>
              <a:rPr lang="en-US" sz="2800" b="1" baseline="-25000">
                <a:solidFill>
                  <a:srgbClr val="000000"/>
                </a:solidFill>
                <a:effectLst>
                  <a:outerShdw blurRad="38100" dist="38100" dir="2700000" algn="tl">
                    <a:srgbClr val="FFFFFF"/>
                  </a:outerShdw>
                </a:effectLst>
                <a:latin typeface="Arial" charset="0"/>
              </a:rPr>
              <a:t>m</a:t>
            </a:r>
            <a:endParaRPr lang="en-US" sz="2800" b="1">
              <a:solidFill>
                <a:srgbClr val="000000"/>
              </a:solidFill>
              <a:effectLst>
                <a:outerShdw blurRad="38100" dist="38100" dir="2700000" algn="tl">
                  <a:srgbClr val="FFFFFF"/>
                </a:outerShdw>
              </a:effectLst>
              <a:latin typeface="Arial" charset="0"/>
            </a:endParaRPr>
          </a:p>
        </p:txBody>
      </p:sp>
      <p:sp>
        <p:nvSpPr>
          <p:cNvPr id="80920" name="Rectangle 24"/>
          <p:cNvSpPr>
            <a:spLocks noChangeArrowheads="1"/>
          </p:cNvSpPr>
          <p:nvPr/>
        </p:nvSpPr>
        <p:spPr bwMode="auto">
          <a:xfrm>
            <a:off x="8189913" y="4284663"/>
            <a:ext cx="431800" cy="936625"/>
          </a:xfrm>
          <a:prstGeom prst="rect">
            <a:avLst/>
          </a:prstGeom>
          <a:noFill/>
          <a:ln w="12700">
            <a:noFill/>
            <a:miter lim="800000"/>
            <a:headEnd type="none" w="sm" len="sm"/>
            <a:tailEnd type="none" w="sm" len="sm"/>
          </a:ln>
          <a:effectLst/>
        </p:spPr>
        <p:txBody>
          <a:bodyPr wrap="none" anchor="ctr"/>
          <a:lstStyle/>
          <a:p>
            <a:r>
              <a:rPr lang="en-US" sz="1600">
                <a:latin typeface="Monotype Sorts" pitchFamily="2" charset="2"/>
              </a:rPr>
              <a:t>l</a:t>
            </a:r>
          </a:p>
          <a:p>
            <a:r>
              <a:rPr lang="en-US" sz="1600">
                <a:latin typeface="Monotype Sorts" pitchFamily="2" charset="2"/>
              </a:rPr>
              <a:t>l</a:t>
            </a:r>
          </a:p>
          <a:p>
            <a:r>
              <a:rPr lang="en-US" sz="1600">
                <a:latin typeface="Monotype Sorts" pitchFamily="2" charset="2"/>
              </a:rPr>
              <a:t>l</a:t>
            </a:r>
          </a:p>
        </p:txBody>
      </p:sp>
      <p:grpSp>
        <p:nvGrpSpPr>
          <p:cNvPr id="80922" name="Group 26"/>
          <p:cNvGrpSpPr>
            <a:grpSpLocks/>
          </p:cNvGrpSpPr>
          <p:nvPr/>
        </p:nvGrpSpPr>
        <p:grpSpPr bwMode="auto">
          <a:xfrm>
            <a:off x="7075488" y="1584325"/>
            <a:ext cx="647700" cy="4968875"/>
            <a:chOff x="4037" y="504"/>
            <a:chExt cx="408" cy="3130"/>
          </a:xfrm>
        </p:grpSpPr>
        <p:sp>
          <p:nvSpPr>
            <p:cNvPr id="80923" name="AutoShape 27"/>
            <p:cNvSpPr>
              <a:spLocks noChangeArrowheads="1"/>
            </p:cNvSpPr>
            <p:nvPr/>
          </p:nvSpPr>
          <p:spPr bwMode="auto">
            <a:xfrm>
              <a:off x="4037" y="504"/>
              <a:ext cx="408" cy="227"/>
            </a:xfrm>
            <a:prstGeom prst="roundRect">
              <a:avLst>
                <a:gd name="adj" fmla="val 16667"/>
              </a:avLst>
            </a:prstGeom>
            <a:solidFill>
              <a:srgbClr val="66FF66">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11</a:t>
              </a:r>
              <a:endParaRPr lang="en-US" sz="2000" b="1">
                <a:effectLst>
                  <a:outerShdw blurRad="38100" dist="38100" dir="2700000" algn="tl">
                    <a:srgbClr val="000000"/>
                  </a:outerShdw>
                </a:effectLst>
                <a:latin typeface="Arial" charset="0"/>
              </a:endParaRPr>
            </a:p>
          </p:txBody>
        </p:sp>
        <p:sp>
          <p:nvSpPr>
            <p:cNvPr id="80924" name="AutoShape 28"/>
            <p:cNvSpPr>
              <a:spLocks noChangeArrowheads="1"/>
            </p:cNvSpPr>
            <p:nvPr/>
          </p:nvSpPr>
          <p:spPr bwMode="auto">
            <a:xfrm>
              <a:off x="4037" y="867"/>
              <a:ext cx="408" cy="227"/>
            </a:xfrm>
            <a:prstGeom prst="roundRect">
              <a:avLst>
                <a:gd name="adj" fmla="val 16667"/>
              </a:avLst>
            </a:prstGeom>
            <a:solidFill>
              <a:srgbClr val="D60093">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21</a:t>
              </a:r>
              <a:endParaRPr lang="en-US" sz="2000" b="1">
                <a:effectLst>
                  <a:outerShdw blurRad="38100" dist="38100" dir="2700000" algn="tl">
                    <a:srgbClr val="000000"/>
                  </a:outerShdw>
                </a:effectLst>
                <a:latin typeface="Arial" charset="0"/>
              </a:endParaRPr>
            </a:p>
          </p:txBody>
        </p:sp>
        <p:sp>
          <p:nvSpPr>
            <p:cNvPr id="80925" name="AutoShape 29"/>
            <p:cNvSpPr>
              <a:spLocks noChangeArrowheads="1"/>
            </p:cNvSpPr>
            <p:nvPr/>
          </p:nvSpPr>
          <p:spPr bwMode="auto">
            <a:xfrm>
              <a:off x="4037" y="1116"/>
              <a:ext cx="408" cy="227"/>
            </a:xfrm>
            <a:prstGeom prst="roundRect">
              <a:avLst>
                <a:gd name="adj" fmla="val 16667"/>
              </a:avLst>
            </a:prstGeom>
            <a:solidFill>
              <a:srgbClr val="FFFF00">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31</a:t>
              </a:r>
              <a:endParaRPr lang="en-US" sz="2000" b="1">
                <a:effectLst>
                  <a:outerShdw blurRad="38100" dist="38100" dir="2700000" algn="tl">
                    <a:srgbClr val="000000"/>
                  </a:outerShdw>
                </a:effectLst>
                <a:latin typeface="Arial" charset="0"/>
              </a:endParaRPr>
            </a:p>
          </p:txBody>
        </p:sp>
        <p:sp>
          <p:nvSpPr>
            <p:cNvPr id="80926" name="AutoShape 30"/>
            <p:cNvSpPr>
              <a:spLocks noChangeArrowheads="1"/>
            </p:cNvSpPr>
            <p:nvPr/>
          </p:nvSpPr>
          <p:spPr bwMode="auto">
            <a:xfrm>
              <a:off x="4037" y="1389"/>
              <a:ext cx="408" cy="227"/>
            </a:xfrm>
            <a:prstGeom prst="roundRect">
              <a:avLst>
                <a:gd name="adj" fmla="val 16667"/>
              </a:avLst>
            </a:prstGeom>
            <a:solidFill>
              <a:srgbClr val="66FF66">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12</a:t>
              </a:r>
              <a:endParaRPr lang="en-US" sz="2000" b="1">
                <a:effectLst>
                  <a:outerShdw blurRad="38100" dist="38100" dir="2700000" algn="tl">
                    <a:srgbClr val="000000"/>
                  </a:outerShdw>
                </a:effectLst>
                <a:latin typeface="Arial" charset="0"/>
              </a:endParaRPr>
            </a:p>
          </p:txBody>
        </p:sp>
        <p:sp>
          <p:nvSpPr>
            <p:cNvPr id="80927" name="AutoShape 31"/>
            <p:cNvSpPr>
              <a:spLocks noChangeArrowheads="1"/>
            </p:cNvSpPr>
            <p:nvPr/>
          </p:nvSpPr>
          <p:spPr bwMode="auto">
            <a:xfrm>
              <a:off x="4037" y="2183"/>
              <a:ext cx="408" cy="227"/>
            </a:xfrm>
            <a:prstGeom prst="roundRect">
              <a:avLst>
                <a:gd name="adj" fmla="val 16667"/>
              </a:avLst>
            </a:prstGeom>
            <a:solidFill>
              <a:srgbClr val="FFFF00">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32</a:t>
              </a:r>
              <a:endParaRPr lang="en-US" sz="2000" b="1">
                <a:effectLst>
                  <a:outerShdw blurRad="38100" dist="38100" dir="2700000" algn="tl">
                    <a:srgbClr val="000000"/>
                  </a:outerShdw>
                </a:effectLst>
                <a:latin typeface="Arial" charset="0"/>
              </a:endParaRPr>
            </a:p>
          </p:txBody>
        </p:sp>
        <p:sp>
          <p:nvSpPr>
            <p:cNvPr id="80928" name="AutoShape 32"/>
            <p:cNvSpPr>
              <a:spLocks noChangeArrowheads="1"/>
            </p:cNvSpPr>
            <p:nvPr/>
          </p:nvSpPr>
          <p:spPr bwMode="auto">
            <a:xfrm>
              <a:off x="4037" y="2885"/>
              <a:ext cx="408" cy="227"/>
            </a:xfrm>
            <a:prstGeom prst="roundRect">
              <a:avLst>
                <a:gd name="adj" fmla="val 16667"/>
              </a:avLst>
            </a:prstGeom>
            <a:solidFill>
              <a:srgbClr val="66FF66">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13</a:t>
              </a:r>
              <a:endParaRPr lang="en-US" sz="2000" b="1">
                <a:effectLst>
                  <a:outerShdw blurRad="38100" dist="38100" dir="2700000" algn="tl">
                    <a:srgbClr val="000000"/>
                  </a:outerShdw>
                </a:effectLst>
                <a:latin typeface="Arial" charset="0"/>
              </a:endParaRPr>
            </a:p>
          </p:txBody>
        </p:sp>
        <p:sp>
          <p:nvSpPr>
            <p:cNvPr id="80929" name="AutoShape 33"/>
            <p:cNvSpPr>
              <a:spLocks noChangeArrowheads="1"/>
            </p:cNvSpPr>
            <p:nvPr/>
          </p:nvSpPr>
          <p:spPr bwMode="auto">
            <a:xfrm>
              <a:off x="4037" y="3134"/>
              <a:ext cx="408" cy="227"/>
            </a:xfrm>
            <a:prstGeom prst="roundRect">
              <a:avLst>
                <a:gd name="adj" fmla="val 16667"/>
              </a:avLst>
            </a:prstGeom>
            <a:solidFill>
              <a:srgbClr val="D60093">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2m</a:t>
              </a:r>
              <a:endParaRPr lang="en-US" sz="2000" b="1">
                <a:effectLst>
                  <a:outerShdw blurRad="38100" dist="38100" dir="2700000" algn="tl">
                    <a:srgbClr val="000000"/>
                  </a:outerShdw>
                </a:effectLst>
                <a:latin typeface="Arial" charset="0"/>
              </a:endParaRPr>
            </a:p>
          </p:txBody>
        </p:sp>
        <p:sp>
          <p:nvSpPr>
            <p:cNvPr id="80930" name="AutoShape 34"/>
            <p:cNvSpPr>
              <a:spLocks noChangeArrowheads="1"/>
            </p:cNvSpPr>
            <p:nvPr/>
          </p:nvSpPr>
          <p:spPr bwMode="auto">
            <a:xfrm>
              <a:off x="4037" y="3407"/>
              <a:ext cx="408" cy="227"/>
            </a:xfrm>
            <a:prstGeom prst="roundRect">
              <a:avLst>
                <a:gd name="adj" fmla="val 16667"/>
              </a:avLst>
            </a:prstGeom>
            <a:solidFill>
              <a:srgbClr val="FFFF00">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nm</a:t>
              </a:r>
              <a:endParaRPr lang="en-US" sz="2000" b="1">
                <a:effectLst>
                  <a:outerShdw blurRad="38100" dist="38100" dir="2700000" algn="tl">
                    <a:srgbClr val="000000"/>
                  </a:outerShdw>
                </a:effectLst>
                <a:latin typeface="Arial" charset="0"/>
              </a:endParaRPr>
            </a:p>
          </p:txBody>
        </p:sp>
        <p:sp>
          <p:nvSpPr>
            <p:cNvPr id="80931" name="AutoShape 35"/>
            <p:cNvSpPr>
              <a:spLocks noChangeArrowheads="1"/>
            </p:cNvSpPr>
            <p:nvPr/>
          </p:nvSpPr>
          <p:spPr bwMode="auto">
            <a:xfrm>
              <a:off x="4037" y="1684"/>
              <a:ext cx="408" cy="227"/>
            </a:xfrm>
            <a:prstGeom prst="roundRect">
              <a:avLst>
                <a:gd name="adj" fmla="val 16667"/>
              </a:avLst>
            </a:prstGeom>
            <a:solidFill>
              <a:srgbClr val="D60093">
                <a:alpha val="50000"/>
              </a:srgbClr>
            </a:solidFill>
            <a:ln w="12700">
              <a:noFill/>
              <a:round/>
              <a:headEnd type="none" w="sm" len="sm"/>
              <a:tailEnd type="none" w="sm" len="sm"/>
            </a:ln>
            <a:effectLst/>
          </p:spPr>
          <p:txBody>
            <a:bodyPr wrap="none" anchor="ctr"/>
            <a:lstStyle/>
            <a:p>
              <a:r>
                <a:rPr lang="en-US" sz="2000" b="1">
                  <a:effectLst>
                    <a:outerShdw blurRad="38100" dist="38100" dir="2700000" algn="tl">
                      <a:srgbClr val="000000"/>
                    </a:outerShdw>
                  </a:effectLst>
                  <a:latin typeface="Arial" charset="0"/>
                </a:rPr>
                <a:t>w</a:t>
              </a:r>
              <a:r>
                <a:rPr lang="en-US" sz="2000" b="1" baseline="-25000">
                  <a:effectLst>
                    <a:outerShdw blurRad="38100" dist="38100" dir="2700000" algn="tl">
                      <a:srgbClr val="000000"/>
                    </a:outerShdw>
                  </a:effectLst>
                  <a:latin typeface="Arial" charset="0"/>
                </a:rPr>
                <a:t>22</a:t>
              </a:r>
            </a:p>
          </p:txBody>
        </p:sp>
      </p:gr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0899"/>
                                        </p:tgtEl>
                                        <p:attrNameLst>
                                          <p:attrName>style.visibility</p:attrName>
                                        </p:attrNameLst>
                                      </p:cBhvr>
                                      <p:to>
                                        <p:strVal val="visible"/>
                                      </p:to>
                                    </p:set>
                                    <p:animEffect transition="in" filter="checkerboard(across)">
                                      <p:cBhvr>
                                        <p:cTn id="7" dur="500"/>
                                        <p:tgtEl>
                                          <p:spTgt spid="8089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0898">
                                            <p:txEl>
                                              <p:pRg st="0" end="0"/>
                                            </p:txEl>
                                          </p:spTgt>
                                        </p:tgtEl>
                                        <p:attrNameLst>
                                          <p:attrName>style.visibility</p:attrName>
                                        </p:attrNameLst>
                                      </p:cBhvr>
                                      <p:to>
                                        <p:strVal val="visible"/>
                                      </p:to>
                                    </p:set>
                                    <p:animEffect transition="in" filter="dissolve">
                                      <p:cBhvr>
                                        <p:cTn id="12" dur="500"/>
                                        <p:tgtEl>
                                          <p:spTgt spid="8089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0898">
                                            <p:txEl>
                                              <p:pRg st="1" end="1"/>
                                            </p:txEl>
                                          </p:spTgt>
                                        </p:tgtEl>
                                        <p:attrNameLst>
                                          <p:attrName>style.visibility</p:attrName>
                                        </p:attrNameLst>
                                      </p:cBhvr>
                                      <p:to>
                                        <p:strVal val="visible"/>
                                      </p:to>
                                    </p:set>
                                    <p:animEffect transition="in" filter="dissolve">
                                      <p:cBhvr>
                                        <p:cTn id="17" dur="500"/>
                                        <p:tgtEl>
                                          <p:spTgt spid="8089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xfrm>
            <a:off x="0" y="1219200"/>
            <a:ext cx="9144000" cy="5638800"/>
          </a:xfrm>
        </p:spPr>
        <p:txBody>
          <a:bodyPr/>
          <a:lstStyle/>
          <a:p>
            <a:pPr marL="609600" indent="-609600">
              <a:lnSpc>
                <a:spcPct val="90000"/>
              </a:lnSpc>
              <a:buFont typeface="Wingdings" pitchFamily="2" charset="2"/>
              <a:buChar char="l"/>
            </a:pPr>
            <a:r>
              <a:rPr lang="en-US" sz="2400" b="1">
                <a:latin typeface="Tahoma" pitchFamily="34" charset="0"/>
              </a:rPr>
              <a:t>For this example, each input vector is a 63-tuple representing a letter expressed as a pattern on a 7x9 grid of pixels.</a:t>
            </a:r>
          </a:p>
          <a:p>
            <a:pPr marL="609600" indent="-609600">
              <a:lnSpc>
                <a:spcPct val="90000"/>
              </a:lnSpc>
              <a:buFont typeface="Wingdings" pitchFamily="2" charset="2"/>
              <a:buChar char="l"/>
            </a:pPr>
            <a:r>
              <a:rPr lang="en-US" sz="2400" b="1">
                <a:latin typeface="Tahoma" pitchFamily="34" charset="0"/>
              </a:rPr>
              <a:t>There are seven categories to which each input vector may belong, so there are seven components to the output vector, each representing a letter: A, B, C, D, E, K or J.</a:t>
            </a:r>
          </a:p>
          <a:p>
            <a:pPr marL="609600" indent="-609600">
              <a:lnSpc>
                <a:spcPct val="90000"/>
              </a:lnSpc>
              <a:buFont typeface="Wingdings" pitchFamily="2" charset="2"/>
              <a:buChar char="l"/>
            </a:pPr>
            <a:r>
              <a:rPr lang="en-US" sz="2400" b="1">
                <a:latin typeface="Tahoma" pitchFamily="34" charset="0"/>
              </a:rPr>
              <a:t>The training input patterns and target responses must be converted to an appropriate form for the neural net to process.</a:t>
            </a:r>
          </a:p>
          <a:p>
            <a:pPr marL="609600" indent="-609600">
              <a:lnSpc>
                <a:spcPct val="90000"/>
              </a:lnSpc>
              <a:buFont typeface="Wingdings" pitchFamily="2" charset="2"/>
              <a:buChar char="l"/>
            </a:pPr>
            <a:r>
              <a:rPr lang="en-US" sz="2400" b="1">
                <a:latin typeface="Tahoma" pitchFamily="34" charset="0"/>
              </a:rPr>
              <a:t>A bipolar representation has better computational characteristics than does a binary representation.</a:t>
            </a:r>
          </a:p>
          <a:p>
            <a:pPr marL="609600" indent="-609600">
              <a:lnSpc>
                <a:spcPct val="90000"/>
              </a:lnSpc>
              <a:buFont typeface="Wingdings" pitchFamily="2" charset="2"/>
              <a:buChar char="l"/>
            </a:pPr>
            <a:r>
              <a:rPr lang="en-US" sz="2400" b="1">
                <a:latin typeface="Tahoma" pitchFamily="34" charset="0"/>
              </a:rPr>
              <a:t>We would also require a ‘modified training algorithm’ for several output categories. One such algorithm is given on the next slide.</a:t>
            </a:r>
          </a:p>
        </p:txBody>
      </p:sp>
      <p:sp>
        <p:nvSpPr>
          <p:cNvPr id="81923" name="WordArt 3"/>
          <p:cNvSpPr>
            <a:spLocks noChangeArrowheads="1" noChangeShapeType="1" noTextEdit="1"/>
          </p:cNvSpPr>
          <p:nvPr/>
        </p:nvSpPr>
        <p:spPr bwMode="auto">
          <a:xfrm>
            <a:off x="485775" y="228600"/>
            <a:ext cx="8277225" cy="990600"/>
          </a:xfrm>
          <a:prstGeom prst="rect">
            <a:avLst/>
          </a:prstGeom>
        </p:spPr>
        <p:txBody>
          <a:bodyPr wrap="none" fromWordArt="1">
            <a:prstTxWarp prst="textPlain">
              <a:avLst>
                <a:gd name="adj" fmla="val 50000"/>
              </a:avLst>
            </a:prstTxWarp>
          </a:bodyPr>
          <a:lstStyle/>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A Perceptron to classify letters from</a:t>
            </a:r>
          </a:p>
          <a:p>
            <a:r>
              <a:rPr lang="en-US" sz="36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different fonts: several output classes</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1923"/>
                                        </p:tgtEl>
                                        <p:attrNameLst>
                                          <p:attrName>style.visibility</p:attrName>
                                        </p:attrNameLst>
                                      </p:cBhvr>
                                      <p:to>
                                        <p:strVal val="visible"/>
                                      </p:to>
                                    </p:set>
                                    <p:animEffect transition="in" filter="checkerboard(across)">
                                      <p:cBhvr>
                                        <p:cTn id="7" dur="500"/>
                                        <p:tgtEl>
                                          <p:spTgt spid="8192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81922">
                                            <p:txEl>
                                              <p:pRg st="0" end="0"/>
                                            </p:txEl>
                                          </p:spTgt>
                                        </p:tgtEl>
                                        <p:attrNameLst>
                                          <p:attrName>style.visibility</p:attrName>
                                        </p:attrNameLst>
                                      </p:cBhvr>
                                      <p:to>
                                        <p:strVal val="visible"/>
                                      </p:to>
                                    </p:set>
                                    <p:animEffect transition="in" filter="dissolve">
                                      <p:cBhvr>
                                        <p:cTn id="12" dur="500"/>
                                        <p:tgtEl>
                                          <p:spTgt spid="8192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81922">
                                            <p:txEl>
                                              <p:pRg st="1" end="1"/>
                                            </p:txEl>
                                          </p:spTgt>
                                        </p:tgtEl>
                                        <p:attrNameLst>
                                          <p:attrName>style.visibility</p:attrName>
                                        </p:attrNameLst>
                                      </p:cBhvr>
                                      <p:to>
                                        <p:strVal val="visible"/>
                                      </p:to>
                                    </p:set>
                                    <p:animEffect transition="in" filter="dissolve">
                                      <p:cBhvr>
                                        <p:cTn id="17" dur="500"/>
                                        <p:tgtEl>
                                          <p:spTgt spid="8192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81922">
                                            <p:txEl>
                                              <p:pRg st="2" end="2"/>
                                            </p:txEl>
                                          </p:spTgt>
                                        </p:tgtEl>
                                        <p:attrNameLst>
                                          <p:attrName>style.visibility</p:attrName>
                                        </p:attrNameLst>
                                      </p:cBhvr>
                                      <p:to>
                                        <p:strVal val="visible"/>
                                      </p:to>
                                    </p:set>
                                    <p:animEffect transition="in" filter="dissolve">
                                      <p:cBhvr>
                                        <p:cTn id="22" dur="500"/>
                                        <p:tgtEl>
                                          <p:spTgt spid="8192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81922">
                                            <p:txEl>
                                              <p:pRg st="3" end="3"/>
                                            </p:txEl>
                                          </p:spTgt>
                                        </p:tgtEl>
                                        <p:attrNameLst>
                                          <p:attrName>style.visibility</p:attrName>
                                        </p:attrNameLst>
                                      </p:cBhvr>
                                      <p:to>
                                        <p:strVal val="visible"/>
                                      </p:to>
                                    </p:set>
                                    <p:animEffect transition="in" filter="dissolve">
                                      <p:cBhvr>
                                        <p:cTn id="27" dur="500"/>
                                        <p:tgtEl>
                                          <p:spTgt spid="8192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81922">
                                            <p:txEl>
                                              <p:pRg st="4" end="4"/>
                                            </p:txEl>
                                          </p:spTgt>
                                        </p:tgtEl>
                                        <p:attrNameLst>
                                          <p:attrName>style.visibility</p:attrName>
                                        </p:attrNameLst>
                                      </p:cBhvr>
                                      <p:to>
                                        <p:strVal val="visible"/>
                                      </p:to>
                                    </p:set>
                                    <p:animEffect transition="in" filter="dissolve">
                                      <p:cBhvr>
                                        <p:cTn id="32" dur="500"/>
                                        <p:tgtEl>
                                          <p:spTgt spid="8192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animBg="1"/>
    </p:bldLst>
  </p:timing>
</p:sld>
</file>

<file path=ppt/theme/theme1.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Fireworks</Template>
  <TotalTime>2923</TotalTime>
  <Words>841</Words>
  <Application>Microsoft PowerPoint</Application>
  <PresentationFormat>On-screen Show (4:3)</PresentationFormat>
  <Paragraphs>99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Fireworks</vt:lpstr>
      <vt:lpstr> Neural Networks</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Universe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CSE452 – Artificial Neural Networks CSE5.. – Advanced Neural Networks</dc:title>
  <dc:creator>Suresh</dc:creator>
  <cp:lastModifiedBy>Abdul Basit Siddiqui</cp:lastModifiedBy>
  <cp:revision>57</cp:revision>
  <dcterms:created xsi:type="dcterms:W3CDTF">2002-01-07T05:12:35Z</dcterms:created>
  <dcterms:modified xsi:type="dcterms:W3CDTF">2014-03-06T07:41:18Z</dcterms:modified>
</cp:coreProperties>
</file>