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9"/>
  </p:notesMasterIdLst>
  <p:handoutMasterIdLst>
    <p:handoutMasterId r:id="rId40"/>
  </p:handoutMasterIdLst>
  <p:sldIdLst>
    <p:sldId id="435" r:id="rId2"/>
    <p:sldId id="436" r:id="rId3"/>
    <p:sldId id="434" r:id="rId4"/>
    <p:sldId id="333" r:id="rId5"/>
    <p:sldId id="334" r:id="rId6"/>
    <p:sldId id="335" r:id="rId7"/>
    <p:sldId id="336" r:id="rId8"/>
    <p:sldId id="337" r:id="rId9"/>
    <p:sldId id="269" r:id="rId10"/>
    <p:sldId id="338" r:id="rId11"/>
    <p:sldId id="339" r:id="rId12"/>
    <p:sldId id="437" r:id="rId13"/>
    <p:sldId id="452" r:id="rId14"/>
    <p:sldId id="438" r:id="rId15"/>
    <p:sldId id="439" r:id="rId16"/>
    <p:sldId id="451" r:id="rId17"/>
    <p:sldId id="440" r:id="rId18"/>
    <p:sldId id="441" r:id="rId19"/>
    <p:sldId id="442" r:id="rId20"/>
    <p:sldId id="443" r:id="rId21"/>
    <p:sldId id="444" r:id="rId22"/>
    <p:sldId id="453" r:id="rId23"/>
    <p:sldId id="454" r:id="rId24"/>
    <p:sldId id="445" r:id="rId25"/>
    <p:sldId id="446" r:id="rId26"/>
    <p:sldId id="456" r:id="rId27"/>
    <p:sldId id="455" r:id="rId28"/>
    <p:sldId id="447" r:id="rId29"/>
    <p:sldId id="457" r:id="rId30"/>
    <p:sldId id="458" r:id="rId31"/>
    <p:sldId id="459" r:id="rId32"/>
    <p:sldId id="460" r:id="rId33"/>
    <p:sldId id="448" r:id="rId34"/>
    <p:sldId id="461" r:id="rId35"/>
    <p:sldId id="462" r:id="rId36"/>
    <p:sldId id="449" r:id="rId37"/>
    <p:sldId id="450" r:id="rId38"/>
  </p:sldIdLst>
  <p:sldSz cx="9906000" cy="6858000" type="A4"/>
  <p:notesSz cx="6669088" cy="9850438"/>
  <p:defaultTextStyle>
    <a:defPPr>
      <a:defRPr lang="en-GB"/>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02">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bg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8CF4EA"/>
    <a:srgbClr val="FF0066"/>
    <a:srgbClr val="A2C1FE"/>
    <a:srgbClr val="FF5757"/>
    <a:srgbClr val="FF0000"/>
    <a:srgbClr val="618FFD"/>
    <a:srgbClr val="EDCEFC"/>
    <a:srgbClr val="E5CA72"/>
    <a:srgbClr val="DDDDDD"/>
    <a:srgbClr val="0014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348" y="7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p:scale>
          <a:sx n="75" d="100"/>
          <a:sy n="75" d="100"/>
        </p:scale>
        <p:origin x="-1296" y="864"/>
      </p:cViewPr>
      <p:guideLst>
        <p:guide orient="horz" pos="3102"/>
        <p:guide pos="210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0" name="Rectangle 4"/>
          <p:cNvSpPr>
            <a:spLocks noChangeArrowheads="1"/>
          </p:cNvSpPr>
          <p:nvPr/>
        </p:nvSpPr>
        <p:spPr bwMode="auto">
          <a:xfrm>
            <a:off x="5840413" y="236538"/>
            <a:ext cx="533400" cy="28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0325" tIns="23812" rIns="60325" bIns="23812">
            <a:spAutoFit/>
          </a:bodyPr>
          <a:lstStyle>
            <a:lvl1pPr defTabSz="877888">
              <a:defRPr sz="2400">
                <a:solidFill>
                  <a:schemeClr val="tx1"/>
                </a:solidFill>
                <a:latin typeface="Times New Roman" panose="02020603050405020304" pitchFamily="18" charset="0"/>
              </a:defRPr>
            </a:lvl1pPr>
            <a:lvl2pPr marL="438150" defTabSz="877888">
              <a:defRPr sz="2400">
                <a:solidFill>
                  <a:schemeClr val="tx1"/>
                </a:solidFill>
                <a:latin typeface="Times New Roman" panose="02020603050405020304" pitchFamily="18" charset="0"/>
              </a:defRPr>
            </a:lvl2pPr>
            <a:lvl3pPr marL="877888" defTabSz="877888">
              <a:defRPr sz="2400">
                <a:solidFill>
                  <a:schemeClr val="tx1"/>
                </a:solidFill>
                <a:latin typeface="Times New Roman" panose="02020603050405020304" pitchFamily="18" charset="0"/>
              </a:defRPr>
            </a:lvl3pPr>
            <a:lvl4pPr marL="1316038" defTabSz="877888">
              <a:defRPr sz="2400">
                <a:solidFill>
                  <a:schemeClr val="tx1"/>
                </a:solidFill>
                <a:latin typeface="Times New Roman" panose="02020603050405020304" pitchFamily="18" charset="0"/>
              </a:defRPr>
            </a:lvl4pPr>
            <a:lvl5pPr marL="1755775" defTabSz="877888">
              <a:defRPr sz="2400">
                <a:solidFill>
                  <a:schemeClr val="tx1"/>
                </a:solidFill>
                <a:latin typeface="Times New Roman" panose="02020603050405020304" pitchFamily="18" charset="0"/>
              </a:defRPr>
            </a:lvl5pPr>
            <a:lvl6pPr marL="2212975" defTabSz="877888" eaLnBrk="0" fontAlgn="base" hangingPunct="0">
              <a:spcBef>
                <a:spcPct val="0"/>
              </a:spcBef>
              <a:spcAft>
                <a:spcPct val="0"/>
              </a:spcAft>
              <a:defRPr sz="2400">
                <a:solidFill>
                  <a:schemeClr val="tx1"/>
                </a:solidFill>
                <a:latin typeface="Times New Roman" panose="02020603050405020304" pitchFamily="18" charset="0"/>
              </a:defRPr>
            </a:lvl6pPr>
            <a:lvl7pPr marL="2670175" defTabSz="877888" eaLnBrk="0" fontAlgn="base" hangingPunct="0">
              <a:spcBef>
                <a:spcPct val="0"/>
              </a:spcBef>
              <a:spcAft>
                <a:spcPct val="0"/>
              </a:spcAft>
              <a:defRPr sz="2400">
                <a:solidFill>
                  <a:schemeClr val="tx1"/>
                </a:solidFill>
                <a:latin typeface="Times New Roman" panose="02020603050405020304" pitchFamily="18" charset="0"/>
              </a:defRPr>
            </a:lvl7pPr>
            <a:lvl8pPr marL="3127375" defTabSz="877888" eaLnBrk="0" fontAlgn="base" hangingPunct="0">
              <a:spcBef>
                <a:spcPct val="0"/>
              </a:spcBef>
              <a:spcAft>
                <a:spcPct val="0"/>
              </a:spcAft>
              <a:defRPr sz="2400">
                <a:solidFill>
                  <a:schemeClr val="tx1"/>
                </a:solidFill>
                <a:latin typeface="Times New Roman" panose="02020603050405020304" pitchFamily="18" charset="0"/>
              </a:defRPr>
            </a:lvl8pPr>
            <a:lvl9pPr marL="3584575" defTabSz="877888" eaLnBrk="0" fontAlgn="base" hangingPunct="0">
              <a:spcBef>
                <a:spcPct val="0"/>
              </a:spcBef>
              <a:spcAft>
                <a:spcPct val="0"/>
              </a:spcAft>
              <a:defRPr sz="2400">
                <a:solidFill>
                  <a:schemeClr val="tx1"/>
                </a:solidFill>
                <a:latin typeface="Times New Roman" panose="02020603050405020304" pitchFamily="18" charset="0"/>
              </a:defRPr>
            </a:lvl9pPr>
          </a:lstStyle>
          <a:p>
            <a:pPr algn="r">
              <a:lnSpc>
                <a:spcPct val="88000"/>
              </a:lnSpc>
              <a:defRPr/>
            </a:pPr>
            <a:r>
              <a:rPr lang="en-GB" sz="1700" b="1" smtClean="0"/>
              <a:t>1-</a:t>
            </a:r>
            <a:fld id="{A66AE596-5691-466E-9A57-3EC3B1E170BA}" type="slidenum">
              <a:rPr lang="en-GB" sz="1700" b="1" smtClean="0"/>
              <a:pPr algn="r">
                <a:lnSpc>
                  <a:spcPct val="88000"/>
                </a:lnSpc>
                <a:defRPr/>
              </a:pPr>
              <a:t>‹#›</a:t>
            </a:fld>
            <a:endParaRPr lang="en-GB" sz="1700" b="1" smtClean="0"/>
          </a:p>
        </p:txBody>
      </p:sp>
      <p:sp>
        <p:nvSpPr>
          <p:cNvPr id="4101" name="Rectangle 5"/>
          <p:cNvSpPr>
            <a:spLocks noChangeArrowheads="1"/>
          </p:cNvSpPr>
          <p:nvPr/>
        </p:nvSpPr>
        <p:spPr bwMode="auto">
          <a:xfrm>
            <a:off x="5041900" y="9426575"/>
            <a:ext cx="1325563" cy="185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7150" tIns="22225" rIns="57150" bIns="22225">
            <a:spAutoFit/>
          </a:bodyPr>
          <a:lstStyle>
            <a:lvl1pPr defTabSz="822325">
              <a:defRPr sz="2400">
                <a:solidFill>
                  <a:schemeClr val="tx1"/>
                </a:solidFill>
                <a:latin typeface="Times New Roman" panose="02020603050405020304" pitchFamily="18" charset="0"/>
              </a:defRPr>
            </a:lvl1pPr>
            <a:lvl2pPr marL="411163" defTabSz="822325">
              <a:defRPr sz="2400">
                <a:solidFill>
                  <a:schemeClr val="tx1"/>
                </a:solidFill>
                <a:latin typeface="Times New Roman" panose="02020603050405020304" pitchFamily="18" charset="0"/>
              </a:defRPr>
            </a:lvl2pPr>
            <a:lvl3pPr marL="822325" defTabSz="822325">
              <a:defRPr sz="2400">
                <a:solidFill>
                  <a:schemeClr val="tx1"/>
                </a:solidFill>
                <a:latin typeface="Times New Roman" panose="02020603050405020304" pitchFamily="18" charset="0"/>
              </a:defRPr>
            </a:lvl3pPr>
            <a:lvl4pPr marL="1235075" defTabSz="822325">
              <a:defRPr sz="2400">
                <a:solidFill>
                  <a:schemeClr val="tx1"/>
                </a:solidFill>
                <a:latin typeface="Times New Roman" panose="02020603050405020304" pitchFamily="18" charset="0"/>
              </a:defRPr>
            </a:lvl4pPr>
            <a:lvl5pPr marL="1646238" defTabSz="822325">
              <a:defRPr sz="2400">
                <a:solidFill>
                  <a:schemeClr val="tx1"/>
                </a:solidFill>
                <a:latin typeface="Times New Roman" panose="02020603050405020304" pitchFamily="18" charset="0"/>
              </a:defRPr>
            </a:lvl5pPr>
            <a:lvl6pPr marL="2103438" defTabSz="822325" eaLnBrk="0" fontAlgn="base" hangingPunct="0">
              <a:spcBef>
                <a:spcPct val="0"/>
              </a:spcBef>
              <a:spcAft>
                <a:spcPct val="0"/>
              </a:spcAft>
              <a:defRPr sz="2400">
                <a:solidFill>
                  <a:schemeClr val="tx1"/>
                </a:solidFill>
                <a:latin typeface="Times New Roman" panose="02020603050405020304" pitchFamily="18" charset="0"/>
              </a:defRPr>
            </a:lvl6pPr>
            <a:lvl7pPr marL="2560638" defTabSz="822325" eaLnBrk="0" fontAlgn="base" hangingPunct="0">
              <a:spcBef>
                <a:spcPct val="0"/>
              </a:spcBef>
              <a:spcAft>
                <a:spcPct val="0"/>
              </a:spcAft>
              <a:defRPr sz="2400">
                <a:solidFill>
                  <a:schemeClr val="tx1"/>
                </a:solidFill>
                <a:latin typeface="Times New Roman" panose="02020603050405020304" pitchFamily="18" charset="0"/>
              </a:defRPr>
            </a:lvl7pPr>
            <a:lvl8pPr marL="3017838" defTabSz="822325" eaLnBrk="0" fontAlgn="base" hangingPunct="0">
              <a:spcBef>
                <a:spcPct val="0"/>
              </a:spcBef>
              <a:spcAft>
                <a:spcPct val="0"/>
              </a:spcAft>
              <a:defRPr sz="2400">
                <a:solidFill>
                  <a:schemeClr val="tx1"/>
                </a:solidFill>
                <a:latin typeface="Times New Roman" panose="02020603050405020304" pitchFamily="18" charset="0"/>
              </a:defRPr>
            </a:lvl8pPr>
            <a:lvl9pPr marL="3475038" defTabSz="822325"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r>
              <a:rPr lang="en-GB" sz="900" smtClean="0">
                <a:latin typeface="Arial" panose="020B0604020202020204" pitchFamily="34" charset="0"/>
              </a:rPr>
              <a:t>© </a:t>
            </a:r>
            <a:r>
              <a:rPr lang="en-GB" sz="900" smtClean="0"/>
              <a:t>Grove Consultants, 2000</a:t>
            </a:r>
          </a:p>
        </p:txBody>
      </p:sp>
      <p:sp>
        <p:nvSpPr>
          <p:cNvPr id="4102" name="Rectangle 6"/>
          <p:cNvSpPr>
            <a:spLocks noChangeArrowheads="1"/>
          </p:cNvSpPr>
          <p:nvPr/>
        </p:nvSpPr>
        <p:spPr bwMode="auto">
          <a:xfrm>
            <a:off x="444500" y="9437688"/>
            <a:ext cx="769938" cy="17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7150" tIns="22225" rIns="57150" bIns="22225">
            <a:spAutoFit/>
          </a:bodyPr>
          <a:lstStyle>
            <a:lvl1pPr defTabSz="822325">
              <a:defRPr sz="2400">
                <a:solidFill>
                  <a:schemeClr val="tx1"/>
                </a:solidFill>
                <a:latin typeface="Times New Roman" panose="02020603050405020304" pitchFamily="18" charset="0"/>
              </a:defRPr>
            </a:lvl1pPr>
            <a:lvl2pPr marL="411163" defTabSz="822325">
              <a:defRPr sz="2400">
                <a:solidFill>
                  <a:schemeClr val="tx1"/>
                </a:solidFill>
                <a:latin typeface="Times New Roman" panose="02020603050405020304" pitchFamily="18" charset="0"/>
              </a:defRPr>
            </a:lvl2pPr>
            <a:lvl3pPr marL="822325" defTabSz="822325">
              <a:defRPr sz="2400">
                <a:solidFill>
                  <a:schemeClr val="tx1"/>
                </a:solidFill>
                <a:latin typeface="Times New Roman" panose="02020603050405020304" pitchFamily="18" charset="0"/>
              </a:defRPr>
            </a:lvl3pPr>
            <a:lvl4pPr marL="1235075" defTabSz="822325">
              <a:defRPr sz="2400">
                <a:solidFill>
                  <a:schemeClr val="tx1"/>
                </a:solidFill>
                <a:latin typeface="Times New Roman" panose="02020603050405020304" pitchFamily="18" charset="0"/>
              </a:defRPr>
            </a:lvl4pPr>
            <a:lvl5pPr marL="1646238" defTabSz="822325">
              <a:defRPr sz="2400">
                <a:solidFill>
                  <a:schemeClr val="tx1"/>
                </a:solidFill>
                <a:latin typeface="Times New Roman" panose="02020603050405020304" pitchFamily="18" charset="0"/>
              </a:defRPr>
            </a:lvl5pPr>
            <a:lvl6pPr marL="2103438" defTabSz="822325" eaLnBrk="0" fontAlgn="base" hangingPunct="0">
              <a:spcBef>
                <a:spcPct val="0"/>
              </a:spcBef>
              <a:spcAft>
                <a:spcPct val="0"/>
              </a:spcAft>
              <a:defRPr sz="2400">
                <a:solidFill>
                  <a:schemeClr val="tx1"/>
                </a:solidFill>
                <a:latin typeface="Times New Roman" panose="02020603050405020304" pitchFamily="18" charset="0"/>
              </a:defRPr>
            </a:lvl6pPr>
            <a:lvl7pPr marL="2560638" defTabSz="822325" eaLnBrk="0" fontAlgn="base" hangingPunct="0">
              <a:spcBef>
                <a:spcPct val="0"/>
              </a:spcBef>
              <a:spcAft>
                <a:spcPct val="0"/>
              </a:spcAft>
              <a:defRPr sz="2400">
                <a:solidFill>
                  <a:schemeClr val="tx1"/>
                </a:solidFill>
                <a:latin typeface="Times New Roman" panose="02020603050405020304" pitchFamily="18" charset="0"/>
              </a:defRPr>
            </a:lvl7pPr>
            <a:lvl8pPr marL="3017838" defTabSz="822325" eaLnBrk="0" fontAlgn="base" hangingPunct="0">
              <a:spcBef>
                <a:spcPct val="0"/>
              </a:spcBef>
              <a:spcAft>
                <a:spcPct val="0"/>
              </a:spcAft>
              <a:defRPr sz="2400">
                <a:solidFill>
                  <a:schemeClr val="tx1"/>
                </a:solidFill>
                <a:latin typeface="Times New Roman" panose="02020603050405020304" pitchFamily="18" charset="0"/>
              </a:defRPr>
            </a:lvl8pPr>
            <a:lvl9pPr marL="3475038" defTabSz="822325"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102000"/>
              </a:lnSpc>
              <a:defRPr/>
            </a:pPr>
            <a:r>
              <a:rPr lang="en-GB" sz="800" smtClean="0"/>
              <a:t>STF000124V1.3</a:t>
            </a:r>
          </a:p>
        </p:txBody>
      </p:sp>
      <p:sp>
        <p:nvSpPr>
          <p:cNvPr id="3077" name="Line 7"/>
          <p:cNvSpPr>
            <a:spLocks noChangeShapeType="1"/>
          </p:cNvSpPr>
          <p:nvPr/>
        </p:nvSpPr>
        <p:spPr bwMode="auto">
          <a:xfrm>
            <a:off x="752475" y="4927600"/>
            <a:ext cx="5165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9638282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9525"/>
            <a:ext cx="28908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a:defRPr sz="1000" i="1">
                <a:latin typeface="Times New Roman" panose="02020603050405020304" pitchFamily="18" charset="0"/>
              </a:defRPr>
            </a:lvl1pPr>
          </a:lstStyle>
          <a:p>
            <a:pPr>
              <a:defRPr/>
            </a:pPr>
            <a:endParaRPr lang="en-GB"/>
          </a:p>
        </p:txBody>
      </p:sp>
      <p:sp>
        <p:nvSpPr>
          <p:cNvPr id="2051" name="Rectangle 3"/>
          <p:cNvSpPr>
            <a:spLocks noGrp="1" noChangeArrowheads="1"/>
          </p:cNvSpPr>
          <p:nvPr>
            <p:ph type="dt" idx="1"/>
          </p:nvPr>
        </p:nvSpPr>
        <p:spPr bwMode="auto">
          <a:xfrm>
            <a:off x="3778250" y="9525"/>
            <a:ext cx="28908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defTabSz="762000">
              <a:defRPr sz="1000" i="1">
                <a:latin typeface="Times New Roman" panose="02020603050405020304" pitchFamily="18" charset="0"/>
              </a:defRPr>
            </a:lvl1pPr>
          </a:lstStyle>
          <a:p>
            <a:pPr>
              <a:defRPr/>
            </a:pPr>
            <a:endParaRPr lang="en-GB"/>
          </a:p>
        </p:txBody>
      </p:sp>
      <p:sp>
        <p:nvSpPr>
          <p:cNvPr id="2052" name="Rectangle 4"/>
          <p:cNvSpPr>
            <a:spLocks noGrp="1" noChangeArrowheads="1"/>
          </p:cNvSpPr>
          <p:nvPr>
            <p:ph type="ftr" sz="quarter" idx="4"/>
          </p:nvPr>
        </p:nvSpPr>
        <p:spPr bwMode="auto">
          <a:xfrm>
            <a:off x="0" y="9378950"/>
            <a:ext cx="28908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a:defRPr sz="1000" i="1">
                <a:latin typeface="Times New Roman" panose="02020603050405020304" pitchFamily="18" charset="0"/>
              </a:defRPr>
            </a:lvl1pPr>
          </a:lstStyle>
          <a:p>
            <a:pPr>
              <a:defRPr/>
            </a:pPr>
            <a:endParaRPr lang="en-GB"/>
          </a:p>
        </p:txBody>
      </p:sp>
      <p:sp>
        <p:nvSpPr>
          <p:cNvPr id="2053" name="Rectangle 5"/>
          <p:cNvSpPr>
            <a:spLocks noGrp="1" noChangeArrowheads="1"/>
          </p:cNvSpPr>
          <p:nvPr>
            <p:ph type="sldNum" sz="quarter" idx="5"/>
          </p:nvPr>
        </p:nvSpPr>
        <p:spPr bwMode="auto">
          <a:xfrm>
            <a:off x="3778250" y="9378950"/>
            <a:ext cx="28908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defTabSz="762000">
              <a:defRPr sz="1000" i="1">
                <a:latin typeface="Times New Roman" panose="02020603050405020304" pitchFamily="18" charset="0"/>
              </a:defRPr>
            </a:lvl1pPr>
          </a:lstStyle>
          <a:p>
            <a:pPr>
              <a:defRPr/>
            </a:pPr>
            <a:fld id="{B2EBB8D8-63DB-4630-B372-C38E7AD7E05A}" type="slidenum">
              <a:rPr lang="en-GB"/>
              <a:pPr>
                <a:defRPr/>
              </a:pPr>
              <a:t>‹#›</a:t>
            </a:fld>
            <a:endParaRPr lang="en-GB"/>
          </a:p>
        </p:txBody>
      </p:sp>
      <p:sp>
        <p:nvSpPr>
          <p:cNvPr id="2054" name="Rectangle 6"/>
          <p:cNvSpPr>
            <a:spLocks noGrp="1" noRot="1" noChangeAspect="1" noChangeArrowheads="1" noTextEdit="1"/>
          </p:cNvSpPr>
          <p:nvPr>
            <p:ph type="sldImg" idx="2"/>
          </p:nvPr>
        </p:nvSpPr>
        <p:spPr bwMode="auto">
          <a:xfrm>
            <a:off x="847725" y="838200"/>
            <a:ext cx="4987925" cy="345281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5" name="Rectangle 7"/>
          <p:cNvSpPr>
            <a:spLocks noChangeArrowheads="1"/>
          </p:cNvSpPr>
          <p:nvPr/>
        </p:nvSpPr>
        <p:spPr bwMode="auto">
          <a:xfrm>
            <a:off x="625475" y="4494213"/>
            <a:ext cx="714375"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0325" tIns="23812" rIns="60325" bIns="23812">
            <a:spAutoFit/>
          </a:bodyPr>
          <a:lstStyle>
            <a:lvl1pPr defTabSz="877888">
              <a:defRPr sz="2400">
                <a:solidFill>
                  <a:schemeClr val="tx1"/>
                </a:solidFill>
                <a:latin typeface="Times New Roman" panose="02020603050405020304" pitchFamily="18" charset="0"/>
              </a:defRPr>
            </a:lvl1pPr>
            <a:lvl2pPr marL="438150" defTabSz="877888">
              <a:defRPr sz="2400">
                <a:solidFill>
                  <a:schemeClr val="tx1"/>
                </a:solidFill>
                <a:latin typeface="Times New Roman" panose="02020603050405020304" pitchFamily="18" charset="0"/>
              </a:defRPr>
            </a:lvl2pPr>
            <a:lvl3pPr marL="877888" defTabSz="877888">
              <a:defRPr sz="2400">
                <a:solidFill>
                  <a:schemeClr val="tx1"/>
                </a:solidFill>
                <a:latin typeface="Times New Roman" panose="02020603050405020304" pitchFamily="18" charset="0"/>
              </a:defRPr>
            </a:lvl3pPr>
            <a:lvl4pPr marL="1316038" defTabSz="877888">
              <a:defRPr sz="2400">
                <a:solidFill>
                  <a:schemeClr val="tx1"/>
                </a:solidFill>
                <a:latin typeface="Times New Roman" panose="02020603050405020304" pitchFamily="18" charset="0"/>
              </a:defRPr>
            </a:lvl4pPr>
            <a:lvl5pPr marL="1755775" defTabSz="877888">
              <a:defRPr sz="2400">
                <a:solidFill>
                  <a:schemeClr val="tx1"/>
                </a:solidFill>
                <a:latin typeface="Times New Roman" panose="02020603050405020304" pitchFamily="18" charset="0"/>
              </a:defRPr>
            </a:lvl5pPr>
            <a:lvl6pPr marL="2212975" defTabSz="877888" eaLnBrk="0" fontAlgn="base" hangingPunct="0">
              <a:spcBef>
                <a:spcPct val="0"/>
              </a:spcBef>
              <a:spcAft>
                <a:spcPct val="0"/>
              </a:spcAft>
              <a:defRPr sz="2400">
                <a:solidFill>
                  <a:schemeClr val="tx1"/>
                </a:solidFill>
                <a:latin typeface="Times New Roman" panose="02020603050405020304" pitchFamily="18" charset="0"/>
              </a:defRPr>
            </a:lvl6pPr>
            <a:lvl7pPr marL="2670175" defTabSz="877888" eaLnBrk="0" fontAlgn="base" hangingPunct="0">
              <a:spcBef>
                <a:spcPct val="0"/>
              </a:spcBef>
              <a:spcAft>
                <a:spcPct val="0"/>
              </a:spcAft>
              <a:defRPr sz="2400">
                <a:solidFill>
                  <a:schemeClr val="tx1"/>
                </a:solidFill>
                <a:latin typeface="Times New Roman" panose="02020603050405020304" pitchFamily="18" charset="0"/>
              </a:defRPr>
            </a:lvl7pPr>
            <a:lvl8pPr marL="3127375" defTabSz="877888" eaLnBrk="0" fontAlgn="base" hangingPunct="0">
              <a:spcBef>
                <a:spcPct val="0"/>
              </a:spcBef>
              <a:spcAft>
                <a:spcPct val="0"/>
              </a:spcAft>
              <a:defRPr sz="2400">
                <a:solidFill>
                  <a:schemeClr val="tx1"/>
                </a:solidFill>
                <a:latin typeface="Times New Roman" panose="02020603050405020304" pitchFamily="18" charset="0"/>
              </a:defRPr>
            </a:lvl8pPr>
            <a:lvl9pPr marL="3584575" defTabSz="877888"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85000"/>
              </a:lnSpc>
              <a:defRPr/>
            </a:pPr>
            <a:r>
              <a:rPr lang="en-GB" sz="1700" b="1" smtClean="0">
                <a:latin typeface="Arial" panose="020B0604020202020204" pitchFamily="34" charset="0"/>
              </a:rPr>
              <a:t>Notes</a:t>
            </a:r>
          </a:p>
        </p:txBody>
      </p:sp>
      <p:sp>
        <p:nvSpPr>
          <p:cNvPr id="2056" name="Rectangle 8"/>
          <p:cNvSpPr>
            <a:spLocks noChangeArrowheads="1"/>
          </p:cNvSpPr>
          <p:nvPr/>
        </p:nvSpPr>
        <p:spPr bwMode="auto">
          <a:xfrm>
            <a:off x="6088063" y="182563"/>
            <a:ext cx="360362"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0325" tIns="23812" rIns="60325" bIns="23812">
            <a:spAutoFit/>
          </a:bodyPr>
          <a:lstStyle>
            <a:lvl1pPr defTabSz="877888">
              <a:defRPr sz="2400">
                <a:solidFill>
                  <a:schemeClr val="tx1"/>
                </a:solidFill>
                <a:latin typeface="Times New Roman" panose="02020603050405020304" pitchFamily="18" charset="0"/>
              </a:defRPr>
            </a:lvl1pPr>
            <a:lvl2pPr marL="438150" defTabSz="877888">
              <a:defRPr sz="2400">
                <a:solidFill>
                  <a:schemeClr val="tx1"/>
                </a:solidFill>
                <a:latin typeface="Times New Roman" panose="02020603050405020304" pitchFamily="18" charset="0"/>
              </a:defRPr>
            </a:lvl2pPr>
            <a:lvl3pPr marL="877888" defTabSz="877888">
              <a:defRPr sz="2400">
                <a:solidFill>
                  <a:schemeClr val="tx1"/>
                </a:solidFill>
                <a:latin typeface="Times New Roman" panose="02020603050405020304" pitchFamily="18" charset="0"/>
              </a:defRPr>
            </a:lvl3pPr>
            <a:lvl4pPr marL="1316038" defTabSz="877888">
              <a:defRPr sz="2400">
                <a:solidFill>
                  <a:schemeClr val="tx1"/>
                </a:solidFill>
                <a:latin typeface="Times New Roman" panose="02020603050405020304" pitchFamily="18" charset="0"/>
              </a:defRPr>
            </a:lvl4pPr>
            <a:lvl5pPr marL="1755775" defTabSz="877888">
              <a:defRPr sz="2400">
                <a:solidFill>
                  <a:schemeClr val="tx1"/>
                </a:solidFill>
                <a:latin typeface="Times New Roman" panose="02020603050405020304" pitchFamily="18" charset="0"/>
              </a:defRPr>
            </a:lvl5pPr>
            <a:lvl6pPr marL="2212975" defTabSz="877888" eaLnBrk="0" fontAlgn="base" hangingPunct="0">
              <a:spcBef>
                <a:spcPct val="0"/>
              </a:spcBef>
              <a:spcAft>
                <a:spcPct val="0"/>
              </a:spcAft>
              <a:defRPr sz="2400">
                <a:solidFill>
                  <a:schemeClr val="tx1"/>
                </a:solidFill>
                <a:latin typeface="Times New Roman" panose="02020603050405020304" pitchFamily="18" charset="0"/>
              </a:defRPr>
            </a:lvl6pPr>
            <a:lvl7pPr marL="2670175" defTabSz="877888" eaLnBrk="0" fontAlgn="base" hangingPunct="0">
              <a:spcBef>
                <a:spcPct val="0"/>
              </a:spcBef>
              <a:spcAft>
                <a:spcPct val="0"/>
              </a:spcAft>
              <a:defRPr sz="2400">
                <a:solidFill>
                  <a:schemeClr val="tx1"/>
                </a:solidFill>
                <a:latin typeface="Times New Roman" panose="02020603050405020304" pitchFamily="18" charset="0"/>
              </a:defRPr>
            </a:lvl7pPr>
            <a:lvl8pPr marL="3127375" defTabSz="877888" eaLnBrk="0" fontAlgn="base" hangingPunct="0">
              <a:spcBef>
                <a:spcPct val="0"/>
              </a:spcBef>
              <a:spcAft>
                <a:spcPct val="0"/>
              </a:spcAft>
              <a:defRPr sz="2400">
                <a:solidFill>
                  <a:schemeClr val="tx1"/>
                </a:solidFill>
                <a:latin typeface="Times New Roman" panose="02020603050405020304" pitchFamily="18" charset="0"/>
              </a:defRPr>
            </a:lvl8pPr>
            <a:lvl9pPr marL="3584575" defTabSz="877888" eaLnBrk="0" fontAlgn="base" hangingPunct="0">
              <a:spcBef>
                <a:spcPct val="0"/>
              </a:spcBef>
              <a:spcAft>
                <a:spcPct val="0"/>
              </a:spcAft>
              <a:defRPr sz="2400">
                <a:solidFill>
                  <a:schemeClr val="tx1"/>
                </a:solidFill>
                <a:latin typeface="Times New Roman" panose="02020603050405020304" pitchFamily="18" charset="0"/>
              </a:defRPr>
            </a:lvl9pPr>
          </a:lstStyle>
          <a:p>
            <a:pPr algn="r">
              <a:lnSpc>
                <a:spcPct val="92000"/>
              </a:lnSpc>
              <a:defRPr/>
            </a:pPr>
            <a:fld id="{356F9139-4B90-437E-B933-D54B1B713796}" type="slidenum">
              <a:rPr lang="en-GB" sz="1700" b="1" smtClean="0"/>
              <a:pPr algn="r">
                <a:lnSpc>
                  <a:spcPct val="92000"/>
                </a:lnSpc>
                <a:defRPr/>
              </a:pPr>
              <a:t>‹#›</a:t>
            </a:fld>
            <a:endParaRPr lang="en-GB" sz="1700" b="1" smtClean="0"/>
          </a:p>
        </p:txBody>
      </p:sp>
      <p:sp>
        <p:nvSpPr>
          <p:cNvPr id="2057" name="Rectangle 9"/>
          <p:cNvSpPr>
            <a:spLocks noChangeArrowheads="1"/>
          </p:cNvSpPr>
          <p:nvPr/>
        </p:nvSpPr>
        <p:spPr bwMode="auto">
          <a:xfrm>
            <a:off x="5041900" y="9426575"/>
            <a:ext cx="1354138"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7150" tIns="22225" rIns="57150" bIns="22225">
            <a:spAutoFit/>
          </a:bodyPr>
          <a:lstStyle>
            <a:lvl1pPr defTabSz="822325">
              <a:defRPr sz="2400">
                <a:solidFill>
                  <a:schemeClr val="tx1"/>
                </a:solidFill>
                <a:latin typeface="Times New Roman" panose="02020603050405020304" pitchFamily="18" charset="0"/>
              </a:defRPr>
            </a:lvl1pPr>
            <a:lvl2pPr marL="411163" defTabSz="822325">
              <a:defRPr sz="2400">
                <a:solidFill>
                  <a:schemeClr val="tx1"/>
                </a:solidFill>
                <a:latin typeface="Times New Roman" panose="02020603050405020304" pitchFamily="18" charset="0"/>
              </a:defRPr>
            </a:lvl2pPr>
            <a:lvl3pPr marL="822325" defTabSz="822325">
              <a:defRPr sz="2400">
                <a:solidFill>
                  <a:schemeClr val="tx1"/>
                </a:solidFill>
                <a:latin typeface="Times New Roman" panose="02020603050405020304" pitchFamily="18" charset="0"/>
              </a:defRPr>
            </a:lvl3pPr>
            <a:lvl4pPr marL="1235075" defTabSz="822325">
              <a:defRPr sz="2400">
                <a:solidFill>
                  <a:schemeClr val="tx1"/>
                </a:solidFill>
                <a:latin typeface="Times New Roman" panose="02020603050405020304" pitchFamily="18" charset="0"/>
              </a:defRPr>
            </a:lvl4pPr>
            <a:lvl5pPr marL="1646238" defTabSz="822325">
              <a:defRPr sz="2400">
                <a:solidFill>
                  <a:schemeClr val="tx1"/>
                </a:solidFill>
                <a:latin typeface="Times New Roman" panose="02020603050405020304" pitchFamily="18" charset="0"/>
              </a:defRPr>
            </a:lvl5pPr>
            <a:lvl6pPr marL="2103438" defTabSz="822325" eaLnBrk="0" fontAlgn="base" hangingPunct="0">
              <a:spcBef>
                <a:spcPct val="0"/>
              </a:spcBef>
              <a:spcAft>
                <a:spcPct val="0"/>
              </a:spcAft>
              <a:defRPr sz="2400">
                <a:solidFill>
                  <a:schemeClr val="tx1"/>
                </a:solidFill>
                <a:latin typeface="Times New Roman" panose="02020603050405020304" pitchFamily="18" charset="0"/>
              </a:defRPr>
            </a:lvl6pPr>
            <a:lvl7pPr marL="2560638" defTabSz="822325" eaLnBrk="0" fontAlgn="base" hangingPunct="0">
              <a:spcBef>
                <a:spcPct val="0"/>
              </a:spcBef>
              <a:spcAft>
                <a:spcPct val="0"/>
              </a:spcAft>
              <a:defRPr sz="2400">
                <a:solidFill>
                  <a:schemeClr val="tx1"/>
                </a:solidFill>
                <a:latin typeface="Times New Roman" panose="02020603050405020304" pitchFamily="18" charset="0"/>
              </a:defRPr>
            </a:lvl7pPr>
            <a:lvl8pPr marL="3017838" defTabSz="822325" eaLnBrk="0" fontAlgn="base" hangingPunct="0">
              <a:spcBef>
                <a:spcPct val="0"/>
              </a:spcBef>
              <a:spcAft>
                <a:spcPct val="0"/>
              </a:spcAft>
              <a:defRPr sz="2400">
                <a:solidFill>
                  <a:schemeClr val="tx1"/>
                </a:solidFill>
                <a:latin typeface="Times New Roman" panose="02020603050405020304" pitchFamily="18" charset="0"/>
              </a:defRPr>
            </a:lvl8pPr>
            <a:lvl9pPr marL="3475038" defTabSz="822325"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GB" sz="900" smtClean="0">
                <a:latin typeface="Arial" panose="020B0604020202020204" pitchFamily="34" charset="0"/>
              </a:rPr>
              <a:t>© </a:t>
            </a:r>
            <a:r>
              <a:rPr lang="en-GB" sz="900" smtClean="0"/>
              <a:t>Grove Consultants, 1997</a:t>
            </a:r>
          </a:p>
        </p:txBody>
      </p:sp>
    </p:spTree>
    <p:extLst>
      <p:ext uri="{BB962C8B-B14F-4D97-AF65-F5344CB8AC3E}">
        <p14:creationId xmlns:p14="http://schemas.microsoft.com/office/powerpoint/2010/main" val="25334978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EE412363-F00F-43DB-955A-56A913499666}" type="slidenum">
              <a:rPr lang="en-US" sz="1200" smtClean="0">
                <a:latin typeface="Times New Roman" panose="02020603050405020304" pitchFamily="18" charset="0"/>
                <a:ea typeface="ＭＳ Ｐゴシック" panose="020B0600070205080204" pitchFamily="34" charset="-128"/>
              </a:rPr>
              <a:pPr/>
              <a:t>12</a:t>
            </a:fld>
            <a:endParaRPr lang="en-US" sz="1200" smtClean="0">
              <a:latin typeface="Times New Roman" panose="02020603050405020304" pitchFamily="18" charset="0"/>
              <a:ea typeface="ＭＳ Ｐゴシック" panose="020B0600070205080204" pitchFamily="34" charset="-128"/>
            </a:endParaRPr>
          </a:p>
        </p:txBody>
      </p:sp>
      <p:sp>
        <p:nvSpPr>
          <p:cNvPr id="16387" name="Rectangle 1026"/>
          <p:cNvSpPr>
            <a:spLocks noGrp="1" noRot="1" noChangeAspect="1" noChangeArrowheads="1" noTextEdit="1"/>
          </p:cNvSpPr>
          <p:nvPr>
            <p:ph type="sldImg"/>
          </p:nvPr>
        </p:nvSpPr>
        <p:spPr>
          <a:ln/>
        </p:spPr>
      </p:sp>
      <p:sp>
        <p:nvSpPr>
          <p:cNvPr id="16388" name="Rectangle 1027"/>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10703953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CB442FE5-232E-4E0A-A690-8C3B5566D7E1}" type="slidenum">
              <a:rPr lang="en-US" sz="1200" smtClean="0">
                <a:latin typeface="Times New Roman" panose="02020603050405020304" pitchFamily="18" charset="0"/>
                <a:ea typeface="ＭＳ Ｐゴシック" panose="020B0600070205080204" pitchFamily="34" charset="-128"/>
              </a:rPr>
              <a:pPr/>
              <a:t>21</a:t>
            </a:fld>
            <a:endParaRPr lang="en-US" sz="1200" smtClean="0">
              <a:latin typeface="Times New Roman" panose="02020603050405020304" pitchFamily="18" charset="0"/>
              <a:ea typeface="ＭＳ Ｐゴシック" panose="020B0600070205080204" pitchFamily="34"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2793112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CB442FE5-232E-4E0A-A690-8C3B5566D7E1}" type="slidenum">
              <a:rPr lang="en-US" sz="1200" smtClean="0">
                <a:latin typeface="Times New Roman" panose="02020603050405020304" pitchFamily="18" charset="0"/>
                <a:ea typeface="ＭＳ Ｐゴシック" panose="020B0600070205080204" pitchFamily="34" charset="-128"/>
              </a:rPr>
              <a:pPr/>
              <a:t>22</a:t>
            </a:fld>
            <a:endParaRPr lang="en-US" sz="1200" smtClean="0">
              <a:latin typeface="Times New Roman" panose="02020603050405020304" pitchFamily="18" charset="0"/>
              <a:ea typeface="ＭＳ Ｐゴシック" panose="020B0600070205080204" pitchFamily="34"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14661103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CB442FE5-232E-4E0A-A690-8C3B5566D7E1}" type="slidenum">
              <a:rPr lang="en-US" sz="1200" smtClean="0">
                <a:latin typeface="Times New Roman" panose="02020603050405020304" pitchFamily="18" charset="0"/>
                <a:ea typeface="ＭＳ Ｐゴシック" panose="020B0600070205080204" pitchFamily="34" charset="-128"/>
              </a:rPr>
              <a:pPr/>
              <a:t>23</a:t>
            </a:fld>
            <a:endParaRPr lang="en-US" sz="1200" smtClean="0">
              <a:latin typeface="Times New Roman" panose="02020603050405020304" pitchFamily="18" charset="0"/>
              <a:ea typeface="ＭＳ Ｐゴシック" panose="020B0600070205080204" pitchFamily="34"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29531166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5FADB4AD-378D-432A-B9F6-C8962B868C90}" type="slidenum">
              <a:rPr lang="en-US" sz="1200" smtClean="0">
                <a:latin typeface="Times New Roman" panose="02020603050405020304" pitchFamily="18" charset="0"/>
                <a:ea typeface="ＭＳ Ｐゴシック" panose="020B0600070205080204" pitchFamily="34" charset="-128"/>
              </a:rPr>
              <a:pPr/>
              <a:t>24</a:t>
            </a:fld>
            <a:endParaRPr lang="en-US" sz="1200" smtClean="0">
              <a:latin typeface="Times New Roman" panose="02020603050405020304" pitchFamily="18" charset="0"/>
              <a:ea typeface="ＭＳ Ｐゴシック" panose="020B0600070205080204" pitchFamily="34" charset="-128"/>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20782867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8C1CA527-0243-4DE9-A85A-77CF2212FF8F}" type="slidenum">
              <a:rPr lang="en-US" sz="1200" smtClean="0">
                <a:latin typeface="Times New Roman" panose="02020603050405020304" pitchFamily="18" charset="0"/>
                <a:ea typeface="ＭＳ Ｐゴシック" panose="020B0600070205080204" pitchFamily="34" charset="-128"/>
              </a:rPr>
              <a:pPr/>
              <a:t>25</a:t>
            </a:fld>
            <a:endParaRPr lang="en-US" sz="1200" smtClean="0">
              <a:latin typeface="Times New Roman" panose="02020603050405020304" pitchFamily="18" charset="0"/>
              <a:ea typeface="ＭＳ Ｐゴシック" panose="020B0600070205080204" pitchFamily="34" charset="-128"/>
            </a:endParaRPr>
          </a:p>
        </p:txBody>
      </p:sp>
      <p:sp>
        <p:nvSpPr>
          <p:cNvPr id="36867" name="Rectangle 1026"/>
          <p:cNvSpPr>
            <a:spLocks noGrp="1" noRot="1" noChangeAspect="1" noChangeArrowheads="1" noTextEdit="1"/>
          </p:cNvSpPr>
          <p:nvPr>
            <p:ph type="sldImg"/>
          </p:nvPr>
        </p:nvSpPr>
        <p:spPr>
          <a:ln/>
        </p:spPr>
      </p:sp>
      <p:sp>
        <p:nvSpPr>
          <p:cNvPr id="36868" name="Rectangle 1027"/>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24710115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8C1CA527-0243-4DE9-A85A-77CF2212FF8F}" type="slidenum">
              <a:rPr lang="en-US" sz="1200" smtClean="0">
                <a:latin typeface="Times New Roman" panose="02020603050405020304" pitchFamily="18" charset="0"/>
                <a:ea typeface="ＭＳ Ｐゴシック" panose="020B0600070205080204" pitchFamily="34" charset="-128"/>
              </a:rPr>
              <a:pPr/>
              <a:t>26</a:t>
            </a:fld>
            <a:endParaRPr lang="en-US" sz="1200" smtClean="0">
              <a:latin typeface="Times New Roman" panose="02020603050405020304" pitchFamily="18" charset="0"/>
              <a:ea typeface="ＭＳ Ｐゴシック" panose="020B0600070205080204" pitchFamily="34" charset="-128"/>
            </a:endParaRPr>
          </a:p>
        </p:txBody>
      </p:sp>
      <p:sp>
        <p:nvSpPr>
          <p:cNvPr id="36867" name="Rectangle 1026"/>
          <p:cNvSpPr>
            <a:spLocks noGrp="1" noRot="1" noChangeAspect="1" noChangeArrowheads="1" noTextEdit="1"/>
          </p:cNvSpPr>
          <p:nvPr>
            <p:ph type="sldImg"/>
          </p:nvPr>
        </p:nvSpPr>
        <p:spPr>
          <a:ln/>
        </p:spPr>
      </p:sp>
      <p:sp>
        <p:nvSpPr>
          <p:cNvPr id="36868" name="Rectangle 1027"/>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41473317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14EFE43A-FB55-435D-BF3B-F49C982C15C7}" type="slidenum">
              <a:rPr lang="en-US" sz="1200" smtClean="0">
                <a:latin typeface="Times New Roman" panose="02020603050405020304" pitchFamily="18" charset="0"/>
                <a:ea typeface="ＭＳ Ｐゴシック" panose="020B0600070205080204" pitchFamily="34" charset="-128"/>
              </a:rPr>
              <a:pPr/>
              <a:t>28</a:t>
            </a:fld>
            <a:endParaRPr lang="en-US" sz="1200" smtClean="0">
              <a:latin typeface="Times New Roman" panose="02020603050405020304" pitchFamily="18" charset="0"/>
              <a:ea typeface="ＭＳ Ｐゴシック" panose="020B0600070205080204" pitchFamily="34"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13404826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14EFE43A-FB55-435D-BF3B-F49C982C15C7}" type="slidenum">
              <a:rPr lang="en-US" sz="1200" smtClean="0">
                <a:latin typeface="Times New Roman" panose="02020603050405020304" pitchFamily="18" charset="0"/>
                <a:ea typeface="ＭＳ Ｐゴシック" panose="020B0600070205080204" pitchFamily="34" charset="-128"/>
              </a:rPr>
              <a:pPr/>
              <a:t>29</a:t>
            </a:fld>
            <a:endParaRPr lang="en-US" sz="1200" smtClean="0">
              <a:latin typeface="Times New Roman" panose="02020603050405020304" pitchFamily="18" charset="0"/>
              <a:ea typeface="ＭＳ Ｐゴシック" panose="020B0600070205080204" pitchFamily="34"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22847606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14EFE43A-FB55-435D-BF3B-F49C982C15C7}" type="slidenum">
              <a:rPr lang="en-US" sz="1200" smtClean="0">
                <a:latin typeface="Times New Roman" panose="02020603050405020304" pitchFamily="18" charset="0"/>
                <a:ea typeface="ＭＳ Ｐゴシック" panose="020B0600070205080204" pitchFamily="34" charset="-128"/>
              </a:rPr>
              <a:pPr/>
              <a:t>30</a:t>
            </a:fld>
            <a:endParaRPr lang="en-US" sz="1200" smtClean="0">
              <a:latin typeface="Times New Roman" panose="02020603050405020304" pitchFamily="18" charset="0"/>
              <a:ea typeface="ＭＳ Ｐゴシック" panose="020B0600070205080204" pitchFamily="34"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36461614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14EFE43A-FB55-435D-BF3B-F49C982C15C7}" type="slidenum">
              <a:rPr lang="en-US" sz="1200" smtClean="0">
                <a:latin typeface="Times New Roman" panose="02020603050405020304" pitchFamily="18" charset="0"/>
                <a:ea typeface="ＭＳ Ｐゴシック" panose="020B0600070205080204" pitchFamily="34" charset="-128"/>
              </a:rPr>
              <a:pPr/>
              <a:t>32</a:t>
            </a:fld>
            <a:endParaRPr lang="en-US" sz="1200" smtClean="0">
              <a:latin typeface="Times New Roman" panose="02020603050405020304" pitchFamily="18" charset="0"/>
              <a:ea typeface="ＭＳ Ｐゴシック" panose="020B0600070205080204" pitchFamily="34"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898802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812322CC-3618-4845-A8AE-91CEE3DD912C}" type="slidenum">
              <a:rPr lang="en-US" sz="1200" smtClean="0">
                <a:latin typeface="Times New Roman" panose="02020603050405020304" pitchFamily="18" charset="0"/>
                <a:ea typeface="ＭＳ Ｐゴシック" panose="020B0600070205080204" pitchFamily="34" charset="-128"/>
              </a:rPr>
              <a:pPr/>
              <a:t>13</a:t>
            </a:fld>
            <a:endParaRPr lang="en-US" sz="1200" smtClean="0">
              <a:latin typeface="Times New Roman" panose="02020603050405020304" pitchFamily="18" charset="0"/>
              <a:ea typeface="ＭＳ Ｐゴシック" panose="020B0600070205080204" pitchFamily="34" charset="-128"/>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23554557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21BC281C-992F-4F67-88D1-ECF569765C43}" type="slidenum">
              <a:rPr lang="en-US" sz="1200" smtClean="0">
                <a:latin typeface="Times New Roman" panose="02020603050405020304" pitchFamily="18" charset="0"/>
                <a:ea typeface="ＭＳ Ｐゴシック" panose="020B0600070205080204" pitchFamily="34" charset="-128"/>
              </a:rPr>
              <a:pPr/>
              <a:t>33</a:t>
            </a:fld>
            <a:endParaRPr lang="en-US" sz="1200" smtClean="0">
              <a:latin typeface="Times New Roman" panose="02020603050405020304" pitchFamily="18" charset="0"/>
              <a:ea typeface="ＭＳ Ｐゴシック" panose="020B0600070205080204" pitchFamily="34" charset="-128"/>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33571957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21BC281C-992F-4F67-88D1-ECF569765C43}" type="slidenum">
              <a:rPr lang="en-US" sz="1200" smtClean="0">
                <a:latin typeface="Times New Roman" panose="02020603050405020304" pitchFamily="18" charset="0"/>
                <a:ea typeface="ＭＳ Ｐゴシック" panose="020B0600070205080204" pitchFamily="34" charset="-128"/>
              </a:rPr>
              <a:pPr/>
              <a:t>34</a:t>
            </a:fld>
            <a:endParaRPr lang="en-US" sz="1200" smtClean="0">
              <a:latin typeface="Times New Roman" panose="02020603050405020304" pitchFamily="18" charset="0"/>
              <a:ea typeface="ＭＳ Ｐゴシック" panose="020B0600070205080204" pitchFamily="34" charset="-128"/>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35842865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21BC281C-992F-4F67-88D1-ECF569765C43}" type="slidenum">
              <a:rPr lang="en-US" sz="1200" smtClean="0">
                <a:latin typeface="Times New Roman" panose="02020603050405020304" pitchFamily="18" charset="0"/>
                <a:ea typeface="ＭＳ Ｐゴシック" panose="020B0600070205080204" pitchFamily="34" charset="-128"/>
              </a:rPr>
              <a:pPr/>
              <a:t>35</a:t>
            </a:fld>
            <a:endParaRPr lang="en-US" sz="1200" smtClean="0">
              <a:latin typeface="Times New Roman" panose="02020603050405020304" pitchFamily="18" charset="0"/>
              <a:ea typeface="ＭＳ Ｐゴシック" panose="020B0600070205080204" pitchFamily="34" charset="-128"/>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15610998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625193E9-E7D0-4175-A9B5-E81C65A8C6CF}" type="slidenum">
              <a:rPr lang="en-US" sz="1200" smtClean="0">
                <a:latin typeface="Times New Roman" panose="02020603050405020304" pitchFamily="18" charset="0"/>
                <a:ea typeface="ＭＳ Ｐゴシック" panose="020B0600070205080204" pitchFamily="34" charset="-128"/>
              </a:rPr>
              <a:pPr/>
              <a:t>36</a:t>
            </a:fld>
            <a:endParaRPr lang="en-US" sz="1200" smtClean="0">
              <a:latin typeface="Times New Roman" panose="02020603050405020304" pitchFamily="18" charset="0"/>
              <a:ea typeface="ＭＳ Ｐゴシック" panose="020B0600070205080204" pitchFamily="34" charset="-128"/>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13988774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B5DD2ED3-E776-41BC-97F3-4B3B6D824FEC}" type="slidenum">
              <a:rPr lang="en-US" sz="1200" smtClean="0">
                <a:latin typeface="Times New Roman" panose="02020603050405020304" pitchFamily="18" charset="0"/>
                <a:ea typeface="ＭＳ Ｐゴシック" panose="020B0600070205080204" pitchFamily="34" charset="-128"/>
              </a:rPr>
              <a:pPr/>
              <a:t>37</a:t>
            </a:fld>
            <a:endParaRPr lang="en-US" sz="1200" smtClean="0">
              <a:latin typeface="Times New Roman" panose="02020603050405020304" pitchFamily="18" charset="0"/>
              <a:ea typeface="ＭＳ Ｐゴシック" panose="020B0600070205080204" pitchFamily="34" charset="-128"/>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3199603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812322CC-3618-4845-A8AE-91CEE3DD912C}" type="slidenum">
              <a:rPr lang="en-US" sz="1200" smtClean="0">
                <a:latin typeface="Times New Roman" panose="02020603050405020304" pitchFamily="18" charset="0"/>
                <a:ea typeface="ＭＳ Ｐゴシック" panose="020B0600070205080204" pitchFamily="34" charset="-128"/>
              </a:rPr>
              <a:pPr/>
              <a:t>14</a:t>
            </a:fld>
            <a:endParaRPr lang="en-US" sz="1200" smtClean="0">
              <a:latin typeface="Times New Roman" panose="02020603050405020304" pitchFamily="18" charset="0"/>
              <a:ea typeface="ＭＳ Ｐゴシック" panose="020B0600070205080204" pitchFamily="34" charset="-128"/>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3343289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62208D9E-C1F4-4C76-A8F8-5CC4A004D320}" type="slidenum">
              <a:rPr lang="en-US" sz="1200" smtClean="0">
                <a:latin typeface="Times New Roman" panose="02020603050405020304" pitchFamily="18" charset="0"/>
                <a:ea typeface="ＭＳ Ｐゴシック" panose="020B0600070205080204" pitchFamily="34" charset="-128"/>
              </a:rPr>
              <a:pPr/>
              <a:t>15</a:t>
            </a:fld>
            <a:endParaRPr lang="en-US" sz="1200" smtClean="0">
              <a:latin typeface="Times New Roman" panose="02020603050405020304" pitchFamily="18" charset="0"/>
              <a:ea typeface="ＭＳ Ｐゴシック" panose="020B0600070205080204" pitchFamily="34" charset="-128"/>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3791148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645E805F-2285-4B96-BC1D-ABD2A52B2F14}" type="slidenum">
              <a:rPr lang="en-US" sz="1200" smtClean="0">
                <a:latin typeface="Times New Roman" panose="02020603050405020304" pitchFamily="18" charset="0"/>
                <a:ea typeface="ＭＳ Ｐゴシック" panose="020B0600070205080204" pitchFamily="34" charset="-128"/>
              </a:rPr>
              <a:pPr/>
              <a:t>16</a:t>
            </a:fld>
            <a:endParaRPr lang="en-US" sz="1200" smtClean="0">
              <a:latin typeface="Times New Roman" panose="02020603050405020304" pitchFamily="18" charset="0"/>
              <a:ea typeface="ＭＳ Ｐゴシック" panose="020B0600070205080204" pitchFamily="34" charset="-128"/>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1017082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A644E07E-15CB-468C-84D6-DCCAD21E2268}" type="slidenum">
              <a:rPr lang="en-US" sz="1200" smtClean="0">
                <a:latin typeface="Times New Roman" panose="02020603050405020304" pitchFamily="18" charset="0"/>
                <a:ea typeface="ＭＳ Ｐゴシック" panose="020B0600070205080204" pitchFamily="34" charset="-128"/>
              </a:rPr>
              <a:pPr/>
              <a:t>17</a:t>
            </a:fld>
            <a:endParaRPr lang="en-US" sz="1200" smtClean="0">
              <a:latin typeface="Times New Roman" panose="02020603050405020304" pitchFamily="18" charset="0"/>
              <a:ea typeface="ＭＳ Ｐゴシック" panose="020B0600070205080204" pitchFamily="34" charset="-128"/>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3172465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8A8BDECA-B81B-4729-A59A-23C04ABF50F0}" type="slidenum">
              <a:rPr lang="en-US" sz="1200" smtClean="0">
                <a:latin typeface="Times New Roman" panose="02020603050405020304" pitchFamily="18" charset="0"/>
                <a:ea typeface="ＭＳ Ｐゴシック" panose="020B0600070205080204" pitchFamily="34" charset="-128"/>
              </a:rPr>
              <a:pPr/>
              <a:t>18</a:t>
            </a:fld>
            <a:endParaRPr lang="en-US" sz="1200" smtClean="0">
              <a:latin typeface="Times New Roman" panose="02020603050405020304" pitchFamily="18" charset="0"/>
              <a:ea typeface="ＭＳ Ｐゴシック" panose="020B0600070205080204" pitchFamily="34" charset="-128"/>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4003441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585DBA6B-ED09-4CD6-8DF9-CCBBE4722EE9}" type="slidenum">
              <a:rPr lang="en-US" sz="1200" smtClean="0">
                <a:latin typeface="Times New Roman" panose="02020603050405020304" pitchFamily="18" charset="0"/>
                <a:ea typeface="ＭＳ Ｐゴシック" panose="020B0600070205080204" pitchFamily="34" charset="-128"/>
              </a:rPr>
              <a:pPr/>
              <a:t>19</a:t>
            </a:fld>
            <a:endParaRPr lang="en-US" sz="1200" smtClean="0">
              <a:latin typeface="Times New Roman" panose="02020603050405020304" pitchFamily="18" charset="0"/>
              <a:ea typeface="ＭＳ Ｐゴシック" panose="020B0600070205080204" pitchFamily="34"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2344219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400">
                <a:solidFill>
                  <a:schemeClr val="tx1"/>
                </a:solidFill>
                <a:latin typeface="Arial" panose="020B0604020202020204" pitchFamily="34" charset="0"/>
              </a:defRPr>
            </a:lvl1pPr>
            <a:lvl2pPr marL="742950" indent="-285750" defTabSz="917575">
              <a:defRPr sz="2400">
                <a:solidFill>
                  <a:schemeClr val="tx1"/>
                </a:solidFill>
                <a:latin typeface="Arial" panose="020B0604020202020204" pitchFamily="34" charset="0"/>
              </a:defRPr>
            </a:lvl2pPr>
            <a:lvl3pPr marL="1143000" indent="-228600" defTabSz="917575">
              <a:defRPr sz="2400">
                <a:solidFill>
                  <a:schemeClr val="tx1"/>
                </a:solidFill>
                <a:latin typeface="Arial" panose="020B0604020202020204" pitchFamily="34" charset="0"/>
              </a:defRPr>
            </a:lvl3pPr>
            <a:lvl4pPr marL="1600200" indent="-228600" defTabSz="917575">
              <a:defRPr sz="2400">
                <a:solidFill>
                  <a:schemeClr val="tx1"/>
                </a:solidFill>
                <a:latin typeface="Arial" panose="020B0604020202020204" pitchFamily="34" charset="0"/>
              </a:defRPr>
            </a:lvl4pPr>
            <a:lvl5pPr marL="2057400" indent="-228600" defTabSz="917575">
              <a:defRPr sz="2400">
                <a:solidFill>
                  <a:schemeClr val="tx1"/>
                </a:solidFill>
                <a:latin typeface="Arial" panose="020B0604020202020204" pitchFamily="34" charset="0"/>
              </a:defRPr>
            </a:lvl5pPr>
            <a:lvl6pPr marL="2514600" indent="-228600" defTabSz="9175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175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175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17575" eaLnBrk="0" fontAlgn="base" hangingPunct="0">
              <a:spcBef>
                <a:spcPct val="0"/>
              </a:spcBef>
              <a:spcAft>
                <a:spcPct val="0"/>
              </a:spcAft>
              <a:defRPr sz="2400">
                <a:solidFill>
                  <a:schemeClr val="tx1"/>
                </a:solidFill>
                <a:latin typeface="Arial" panose="020B0604020202020204" pitchFamily="34" charset="0"/>
              </a:defRPr>
            </a:lvl9pPr>
          </a:lstStyle>
          <a:p>
            <a:fld id="{F99EAAB5-A40F-455E-8536-BEE21EE498D8}" type="slidenum">
              <a:rPr lang="en-US" sz="1200" smtClean="0">
                <a:latin typeface="Times New Roman" panose="02020603050405020304" pitchFamily="18" charset="0"/>
                <a:ea typeface="ＭＳ Ｐゴシック" panose="020B0600070205080204" pitchFamily="34" charset="-128"/>
              </a:rPr>
              <a:pPr/>
              <a:t>20</a:t>
            </a:fld>
            <a:endParaRPr lang="en-US" sz="1200" smtClean="0">
              <a:latin typeface="Times New Roman" panose="02020603050405020304" pitchFamily="18" charset="0"/>
              <a:ea typeface="ＭＳ Ｐゴシック" panose="020B0600070205080204" pitchFamily="34"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bwMode="auto">
          <a:xfrm>
            <a:off x="914400" y="4360863"/>
            <a:ext cx="5029200" cy="4130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ea typeface="ＭＳ Ｐゴシック" panose="020B0600070205080204" pitchFamily="34" charset="-128"/>
            </a:endParaRPr>
          </a:p>
        </p:txBody>
      </p:sp>
    </p:spTree>
    <p:extLst>
      <p:ext uri="{BB962C8B-B14F-4D97-AF65-F5344CB8AC3E}">
        <p14:creationId xmlns:p14="http://schemas.microsoft.com/office/powerpoint/2010/main" val="4155519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sz="quarter"/>
          </p:nvPr>
        </p:nvSpPr>
        <p:spPr>
          <a:xfrm>
            <a:off x="742950" y="2362200"/>
            <a:ext cx="8420100" cy="609600"/>
          </a:xfrm>
        </p:spPr>
        <p:txBody>
          <a:bodyPr/>
          <a:lstStyle>
            <a:lvl1pPr>
              <a:defRPr/>
            </a:lvl1pPr>
          </a:lstStyle>
          <a:p>
            <a:pPr lvl="0"/>
            <a:r>
              <a:rPr lang="en-GB" noProof="0" smtClean="0"/>
              <a:t>Click to edit Master title style</a:t>
            </a:r>
          </a:p>
        </p:txBody>
      </p:sp>
      <p:sp>
        <p:nvSpPr>
          <p:cNvPr id="3075" name="Rectangle 3"/>
          <p:cNvSpPr>
            <a:spLocks noGrp="1" noChangeArrowheads="1"/>
          </p:cNvSpPr>
          <p:nvPr>
            <p:ph type="subTitle" sz="quarter" idx="1"/>
          </p:nvPr>
        </p:nvSpPr>
        <p:spPr>
          <a:xfrm>
            <a:off x="742950" y="3429000"/>
            <a:ext cx="8420100" cy="2971800"/>
          </a:xfrm>
        </p:spPr>
        <p:txBody>
          <a:bodyPr/>
          <a:lstStyle>
            <a:lvl1pPr marL="0" indent="0" algn="ctr">
              <a:buFont typeface="Monotype Sorts" charset="2"/>
              <a:buNone/>
              <a:defRPr/>
            </a:lvl1pPr>
          </a:lstStyle>
          <a:p>
            <a:pPr lvl="0"/>
            <a:r>
              <a:rPr lang="en-GB" noProof="0" smtClean="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B5E4639-6AF0-4581-BA4A-AE3241A1476F}" type="slidenum">
              <a:rPr lang="en-GB"/>
              <a:pPr>
                <a:defRPr/>
              </a:pPr>
              <a:t>‹#›</a:t>
            </a:fld>
            <a:endParaRPr lang="en-GB"/>
          </a:p>
        </p:txBody>
      </p:sp>
    </p:spTree>
    <p:extLst>
      <p:ext uri="{BB962C8B-B14F-4D97-AF65-F5344CB8AC3E}">
        <p14:creationId xmlns:p14="http://schemas.microsoft.com/office/powerpoint/2010/main" val="2858370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58CDF2B-0148-447E-A3AF-EA1BED0C91DF}" type="slidenum">
              <a:rPr lang="en-GB"/>
              <a:pPr>
                <a:defRPr/>
              </a:pPr>
              <a:t>‹#›</a:t>
            </a:fld>
            <a:endParaRPr lang="en-GB"/>
          </a:p>
        </p:txBody>
      </p:sp>
    </p:spTree>
    <p:extLst>
      <p:ext uri="{BB962C8B-B14F-4D97-AF65-F5344CB8AC3E}">
        <p14:creationId xmlns:p14="http://schemas.microsoft.com/office/powerpoint/2010/main" val="445934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6113" y="533400"/>
            <a:ext cx="2166937"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0" y="533400"/>
            <a:ext cx="6348413"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95A5653-7CA4-4B34-9312-D03383FA83A9}" type="slidenum">
              <a:rPr lang="en-GB"/>
              <a:pPr>
                <a:defRPr/>
              </a:pPr>
              <a:t>‹#›</a:t>
            </a:fld>
            <a:endParaRPr lang="en-GB"/>
          </a:p>
        </p:txBody>
      </p:sp>
    </p:spTree>
    <p:extLst>
      <p:ext uri="{BB962C8B-B14F-4D97-AF65-F5344CB8AC3E}">
        <p14:creationId xmlns:p14="http://schemas.microsoft.com/office/powerpoint/2010/main" val="106405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59A4884-109B-4EB7-907D-FB45F43CC3C0}" type="slidenum">
              <a:rPr lang="en-GB"/>
              <a:pPr>
                <a:defRPr/>
              </a:pPr>
              <a:t>‹#›</a:t>
            </a:fld>
            <a:endParaRPr lang="en-GB"/>
          </a:p>
        </p:txBody>
      </p:sp>
    </p:spTree>
    <p:extLst>
      <p:ext uri="{BB962C8B-B14F-4D97-AF65-F5344CB8AC3E}">
        <p14:creationId xmlns:p14="http://schemas.microsoft.com/office/powerpoint/2010/main" val="3837766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6275" y="1709738"/>
            <a:ext cx="8543925"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76275" y="4589463"/>
            <a:ext cx="8543925"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E1134CE-249B-407F-A270-39C22A88651A}" type="slidenum">
              <a:rPr lang="en-GB"/>
              <a:pPr>
                <a:defRPr/>
              </a:pPr>
              <a:t>‹#›</a:t>
            </a:fld>
            <a:endParaRPr lang="en-GB"/>
          </a:p>
        </p:txBody>
      </p:sp>
    </p:spTree>
    <p:extLst>
      <p:ext uri="{BB962C8B-B14F-4D97-AF65-F5344CB8AC3E}">
        <p14:creationId xmlns:p14="http://schemas.microsoft.com/office/powerpoint/2010/main" val="121772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42950" y="1828800"/>
            <a:ext cx="413385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828800"/>
            <a:ext cx="413385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FF9C296-49F6-4CD6-A77D-B83E0E4714BC}" type="slidenum">
              <a:rPr lang="en-GB"/>
              <a:pPr>
                <a:defRPr/>
              </a:pPr>
              <a:t>‹#›</a:t>
            </a:fld>
            <a:endParaRPr lang="en-GB"/>
          </a:p>
        </p:txBody>
      </p:sp>
    </p:spTree>
    <p:extLst>
      <p:ext uri="{BB962C8B-B14F-4D97-AF65-F5344CB8AC3E}">
        <p14:creationId xmlns:p14="http://schemas.microsoft.com/office/powerpoint/2010/main" val="3429974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625" y="365125"/>
            <a:ext cx="8543925"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2625" y="2505075"/>
            <a:ext cx="419100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14913" y="2505075"/>
            <a:ext cx="42116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DA2D6A7-B68D-41AB-91FD-E80A0C47ECF4}" type="slidenum">
              <a:rPr lang="en-GB"/>
              <a:pPr>
                <a:defRPr/>
              </a:pPr>
              <a:t>‹#›</a:t>
            </a:fld>
            <a:endParaRPr lang="en-GB"/>
          </a:p>
        </p:txBody>
      </p:sp>
    </p:spTree>
    <p:extLst>
      <p:ext uri="{BB962C8B-B14F-4D97-AF65-F5344CB8AC3E}">
        <p14:creationId xmlns:p14="http://schemas.microsoft.com/office/powerpoint/2010/main" val="186924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56E2262A-1455-40CB-8154-5058463EA763}" type="slidenum">
              <a:rPr lang="en-GB"/>
              <a:pPr>
                <a:defRPr/>
              </a:pPr>
              <a:t>‹#›</a:t>
            </a:fld>
            <a:endParaRPr lang="en-GB"/>
          </a:p>
        </p:txBody>
      </p:sp>
    </p:spTree>
    <p:extLst>
      <p:ext uri="{BB962C8B-B14F-4D97-AF65-F5344CB8AC3E}">
        <p14:creationId xmlns:p14="http://schemas.microsoft.com/office/powerpoint/2010/main" val="1258780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F70E8535-756C-42E7-9C55-1DCEC9AA6E94}" type="slidenum">
              <a:rPr lang="en-GB"/>
              <a:pPr>
                <a:defRPr/>
              </a:pPr>
              <a:t>‹#›</a:t>
            </a:fld>
            <a:endParaRPr lang="en-GB"/>
          </a:p>
        </p:txBody>
      </p:sp>
    </p:spTree>
    <p:extLst>
      <p:ext uri="{BB962C8B-B14F-4D97-AF65-F5344CB8AC3E}">
        <p14:creationId xmlns:p14="http://schemas.microsoft.com/office/powerpoint/2010/main" val="1054452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0DA5B10-8E33-48A0-90EC-06BBAB6EC8DC}" type="slidenum">
              <a:rPr lang="en-GB"/>
              <a:pPr>
                <a:defRPr/>
              </a:pPr>
              <a:t>‹#›</a:t>
            </a:fld>
            <a:endParaRPr lang="en-GB"/>
          </a:p>
        </p:txBody>
      </p:sp>
    </p:spTree>
    <p:extLst>
      <p:ext uri="{BB962C8B-B14F-4D97-AF65-F5344CB8AC3E}">
        <p14:creationId xmlns:p14="http://schemas.microsoft.com/office/powerpoint/2010/main" val="4094962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A1DEA62-BAB1-43B4-833D-FC6D374A3204}" type="slidenum">
              <a:rPr lang="en-GB"/>
              <a:pPr>
                <a:defRPr/>
              </a:pPr>
              <a:t>‹#›</a:t>
            </a:fld>
            <a:endParaRPr lang="en-GB"/>
          </a:p>
        </p:txBody>
      </p:sp>
    </p:spTree>
    <p:extLst>
      <p:ext uri="{BB962C8B-B14F-4D97-AF65-F5344CB8AC3E}">
        <p14:creationId xmlns:p14="http://schemas.microsoft.com/office/powerpoint/2010/main" val="14842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C0B"/>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533400"/>
            <a:ext cx="8420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742950" y="1828800"/>
            <a:ext cx="84201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3662" tIns="46038" rIns="93662" bIns="46038" numCol="1" anchor="ctr" anchorCtr="0" compatLnSpc="1">
            <a:prstTxWarp prst="textNoShape">
              <a:avLst/>
            </a:prstTxWarp>
          </a:bodyPr>
          <a:lstStyle>
            <a:lvl1pPr defTabSz="930275">
              <a:defRPr sz="1400"/>
            </a:lvl1pPr>
          </a:lstStyle>
          <a:p>
            <a:pPr>
              <a:defRPr/>
            </a:pPr>
            <a:endParaRPr lang="en-GB"/>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3662" tIns="46038" rIns="93662" bIns="46038" numCol="1" anchor="ctr" anchorCtr="0" compatLnSpc="1">
            <a:prstTxWarp prst="textNoShape">
              <a:avLst/>
            </a:prstTxWarp>
          </a:bodyPr>
          <a:lstStyle>
            <a:lvl1pPr algn="ctr" defTabSz="930275">
              <a:defRPr sz="1400"/>
            </a:lvl1pPr>
          </a:lstStyle>
          <a:p>
            <a:pPr>
              <a:defRPr/>
            </a:pPr>
            <a:endParaRPr lang="en-GB"/>
          </a:p>
        </p:txBody>
      </p:sp>
      <p:sp>
        <p:nvSpPr>
          <p:cNvPr id="1030" name="Rectangle 6"/>
          <p:cNvSpPr>
            <a:spLocks noGrp="1" noChangeArrowheads="1"/>
          </p:cNvSpPr>
          <p:nvPr>
            <p:ph type="sldNum" sz="quarter" idx="4"/>
          </p:nvPr>
        </p:nvSpPr>
        <p:spPr bwMode="auto">
          <a:xfrm>
            <a:off x="7099300" y="62484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3662" tIns="46038" rIns="93662" bIns="46038" numCol="1" anchor="ctr" anchorCtr="0" compatLnSpc="1">
            <a:prstTxWarp prst="textNoShape">
              <a:avLst/>
            </a:prstTxWarp>
          </a:bodyPr>
          <a:lstStyle>
            <a:lvl1pPr algn="r" defTabSz="930275">
              <a:defRPr sz="1400"/>
            </a:lvl1pPr>
          </a:lstStyle>
          <a:p>
            <a:pPr>
              <a:defRPr/>
            </a:pPr>
            <a:fld id="{A4B4AC39-A9B6-4378-BBC6-9DF391C483E7}"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30275" rtl="0" eaLnBrk="0" fontAlgn="base" hangingPunct="0">
        <a:spcBef>
          <a:spcPct val="0"/>
        </a:spcBef>
        <a:spcAft>
          <a:spcPct val="0"/>
        </a:spcAft>
        <a:defRPr sz="4000" b="1" kern="1200">
          <a:solidFill>
            <a:schemeClr val="tx2"/>
          </a:solidFill>
          <a:latin typeface="+mj-lt"/>
          <a:ea typeface="+mj-ea"/>
          <a:cs typeface="+mj-cs"/>
        </a:defRPr>
      </a:lvl1pPr>
      <a:lvl2pPr algn="l" defTabSz="930275" rtl="0" eaLnBrk="0" fontAlgn="base" hangingPunct="0">
        <a:spcBef>
          <a:spcPct val="0"/>
        </a:spcBef>
        <a:spcAft>
          <a:spcPct val="0"/>
        </a:spcAft>
        <a:defRPr sz="4000" b="1">
          <a:solidFill>
            <a:schemeClr val="tx2"/>
          </a:solidFill>
          <a:latin typeface="Times New Roman" panose="02020603050405020304" pitchFamily="18" charset="0"/>
        </a:defRPr>
      </a:lvl2pPr>
      <a:lvl3pPr algn="l" defTabSz="930275" rtl="0" eaLnBrk="0" fontAlgn="base" hangingPunct="0">
        <a:spcBef>
          <a:spcPct val="0"/>
        </a:spcBef>
        <a:spcAft>
          <a:spcPct val="0"/>
        </a:spcAft>
        <a:defRPr sz="4000" b="1">
          <a:solidFill>
            <a:schemeClr val="tx2"/>
          </a:solidFill>
          <a:latin typeface="Times New Roman" panose="02020603050405020304" pitchFamily="18" charset="0"/>
        </a:defRPr>
      </a:lvl3pPr>
      <a:lvl4pPr algn="l" defTabSz="930275" rtl="0" eaLnBrk="0" fontAlgn="base" hangingPunct="0">
        <a:spcBef>
          <a:spcPct val="0"/>
        </a:spcBef>
        <a:spcAft>
          <a:spcPct val="0"/>
        </a:spcAft>
        <a:defRPr sz="4000" b="1">
          <a:solidFill>
            <a:schemeClr val="tx2"/>
          </a:solidFill>
          <a:latin typeface="Times New Roman" panose="02020603050405020304" pitchFamily="18" charset="0"/>
        </a:defRPr>
      </a:lvl4pPr>
      <a:lvl5pPr algn="l" defTabSz="930275" rtl="0" eaLnBrk="0" fontAlgn="base" hangingPunct="0">
        <a:spcBef>
          <a:spcPct val="0"/>
        </a:spcBef>
        <a:spcAft>
          <a:spcPct val="0"/>
        </a:spcAft>
        <a:defRPr sz="4000" b="1">
          <a:solidFill>
            <a:schemeClr val="tx2"/>
          </a:solidFill>
          <a:latin typeface="Times New Roman" panose="02020603050405020304" pitchFamily="18" charset="0"/>
        </a:defRPr>
      </a:lvl5pPr>
      <a:lvl6pPr marL="457200" algn="l" defTabSz="930275" rtl="0" eaLnBrk="0" fontAlgn="base" hangingPunct="0">
        <a:spcBef>
          <a:spcPct val="0"/>
        </a:spcBef>
        <a:spcAft>
          <a:spcPct val="0"/>
        </a:spcAft>
        <a:defRPr sz="4000" b="1">
          <a:solidFill>
            <a:schemeClr val="tx2"/>
          </a:solidFill>
          <a:latin typeface="Times New Roman" panose="02020603050405020304" pitchFamily="18" charset="0"/>
        </a:defRPr>
      </a:lvl6pPr>
      <a:lvl7pPr marL="914400" algn="l" defTabSz="930275" rtl="0" eaLnBrk="0" fontAlgn="base" hangingPunct="0">
        <a:spcBef>
          <a:spcPct val="0"/>
        </a:spcBef>
        <a:spcAft>
          <a:spcPct val="0"/>
        </a:spcAft>
        <a:defRPr sz="4000" b="1">
          <a:solidFill>
            <a:schemeClr val="tx2"/>
          </a:solidFill>
          <a:latin typeface="Times New Roman" panose="02020603050405020304" pitchFamily="18" charset="0"/>
        </a:defRPr>
      </a:lvl7pPr>
      <a:lvl8pPr marL="1371600" algn="l" defTabSz="930275" rtl="0" eaLnBrk="0" fontAlgn="base" hangingPunct="0">
        <a:spcBef>
          <a:spcPct val="0"/>
        </a:spcBef>
        <a:spcAft>
          <a:spcPct val="0"/>
        </a:spcAft>
        <a:defRPr sz="4000" b="1">
          <a:solidFill>
            <a:schemeClr val="tx2"/>
          </a:solidFill>
          <a:latin typeface="Times New Roman" panose="02020603050405020304" pitchFamily="18" charset="0"/>
        </a:defRPr>
      </a:lvl8pPr>
      <a:lvl9pPr marL="1828800" algn="l" defTabSz="930275" rtl="0" eaLnBrk="0" fontAlgn="base" hangingPunct="0">
        <a:spcBef>
          <a:spcPct val="0"/>
        </a:spcBef>
        <a:spcAft>
          <a:spcPct val="0"/>
        </a:spcAft>
        <a:defRPr sz="4000" b="1">
          <a:solidFill>
            <a:schemeClr val="tx2"/>
          </a:solidFill>
          <a:latin typeface="Times New Roman" panose="02020603050405020304" pitchFamily="18" charset="0"/>
        </a:defRPr>
      </a:lvl9pPr>
    </p:titleStyle>
    <p:bodyStyle>
      <a:lvl1pPr marL="346075" indent="-346075" algn="l" defTabSz="930275" rtl="0" eaLnBrk="0" fontAlgn="base" hangingPunct="0">
        <a:spcBef>
          <a:spcPct val="20000"/>
        </a:spcBef>
        <a:spcAft>
          <a:spcPct val="0"/>
        </a:spcAft>
        <a:buClr>
          <a:schemeClr val="tx2"/>
        </a:buClr>
        <a:buSzPct val="50000"/>
        <a:buFont typeface="Monotype Sorts" charset="2"/>
        <a:buChar char="n"/>
        <a:defRPr sz="2800" b="1" kern="1200">
          <a:solidFill>
            <a:srgbClr val="FFFFFF"/>
          </a:solidFill>
          <a:latin typeface="+mn-lt"/>
          <a:ea typeface="+mn-ea"/>
          <a:cs typeface="+mn-cs"/>
        </a:defRPr>
      </a:lvl1pPr>
      <a:lvl2pPr marL="749300" indent="-287338" algn="l" defTabSz="930275" rtl="0" eaLnBrk="0" fontAlgn="base" hangingPunct="0">
        <a:spcBef>
          <a:spcPct val="20000"/>
        </a:spcBef>
        <a:spcAft>
          <a:spcPct val="0"/>
        </a:spcAft>
        <a:buChar char="-"/>
        <a:defRPr sz="2800" kern="1200">
          <a:solidFill>
            <a:schemeClr val="accent2"/>
          </a:solidFill>
          <a:effectLst>
            <a:outerShdw blurRad="38100" dist="38100" dir="2700000" algn="tl">
              <a:srgbClr val="FFFFFF"/>
            </a:outerShdw>
          </a:effectLst>
          <a:latin typeface="+mj-lt"/>
          <a:ea typeface="+mn-ea"/>
          <a:cs typeface="+mn-cs"/>
        </a:defRPr>
      </a:lvl2pPr>
      <a:lvl3pPr marL="1152525" indent="-230188" algn="l" defTabSz="930275" rtl="0" eaLnBrk="0" fontAlgn="base" hangingPunct="0">
        <a:spcBef>
          <a:spcPct val="20000"/>
        </a:spcBef>
        <a:spcAft>
          <a:spcPct val="0"/>
        </a:spcAft>
        <a:buSzPct val="119000"/>
        <a:buChar char="•"/>
        <a:defRPr sz="2400" kern="1200">
          <a:solidFill>
            <a:schemeClr val="folHlink"/>
          </a:solidFill>
          <a:effectLst>
            <a:outerShdw blurRad="38100" dist="38100" dir="2700000" algn="tl">
              <a:srgbClr val="FFFFFF"/>
            </a:outerShdw>
          </a:effectLst>
          <a:latin typeface="+mn-lt"/>
          <a:ea typeface="+mn-ea"/>
          <a:cs typeface="+mn-cs"/>
        </a:defRPr>
      </a:lvl3pPr>
      <a:lvl4pPr marL="1614488" indent="-230188" algn="l" defTabSz="930275" rtl="0" eaLnBrk="0" fontAlgn="base" hangingPunct="0">
        <a:spcBef>
          <a:spcPct val="20000"/>
        </a:spcBef>
        <a:spcAft>
          <a:spcPct val="0"/>
        </a:spcAft>
        <a:buClr>
          <a:schemeClr val="tx2"/>
        </a:buClr>
        <a:buChar char="–"/>
        <a:defRPr sz="2000" kern="1200">
          <a:solidFill>
            <a:schemeClr val="tx1"/>
          </a:solidFill>
          <a:effectLst>
            <a:outerShdw blurRad="38100" dist="38100" dir="2700000" algn="tl">
              <a:srgbClr val="B2B2B2"/>
            </a:outerShdw>
          </a:effectLst>
          <a:latin typeface="+mn-lt"/>
          <a:ea typeface="+mn-ea"/>
          <a:cs typeface="+mn-cs"/>
        </a:defRPr>
      </a:lvl4pPr>
      <a:lvl5pPr marL="2076450" indent="-231775" algn="l" defTabSz="930275" rtl="0" eaLnBrk="0" fontAlgn="base" hangingPunct="0">
        <a:spcBef>
          <a:spcPct val="20000"/>
        </a:spcBef>
        <a:spcAft>
          <a:spcPct val="0"/>
        </a:spcAft>
        <a:buClr>
          <a:schemeClr val="tx2"/>
        </a:buClr>
        <a:buChar char="•"/>
        <a:defRPr sz="2000" kern="1200">
          <a:solidFill>
            <a:schemeClr val="tx1"/>
          </a:solidFill>
          <a:effectLst>
            <a:outerShdw blurRad="38100" dist="38100" dir="2700000" algn="tl">
              <a:srgbClr val="B2B2B2"/>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ohaib@hybriditservice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914400"/>
            <a:ext cx="6686550" cy="3387725"/>
          </a:xfrm>
        </p:spPr>
        <p:txBody>
          <a:bodyPr>
            <a:normAutofit fontScale="90000"/>
          </a:bodyPr>
          <a:lstStyle/>
          <a:p>
            <a:pPr>
              <a:defRPr/>
            </a:pPr>
            <a:r>
              <a:rPr lang="en-US" sz="3900" dirty="0">
                <a:solidFill>
                  <a:schemeClr val="accent5">
                    <a:lumMod val="50000"/>
                  </a:schemeClr>
                </a:solidFill>
                <a:latin typeface="Andalus" panose="02020603050405020304" pitchFamily="18" charset="-78"/>
                <a:cs typeface="Andalus" panose="02020603050405020304" pitchFamily="18" charset="-78"/>
              </a:rPr>
              <a:t>Course for Software Testing</a:t>
            </a:r>
            <a:r>
              <a:rPr lang="en-US" sz="3250" dirty="0">
                <a:solidFill>
                  <a:schemeClr val="accent5">
                    <a:lumMod val="50000"/>
                  </a:schemeClr>
                </a:solidFill>
                <a:latin typeface="Arial" pitchFamily="34" charset="0"/>
                <a:cs typeface="Arial" pitchFamily="34" charset="0"/>
              </a:rPr>
              <a:t/>
            </a:r>
            <a:br>
              <a:rPr lang="en-US" sz="3250" dirty="0">
                <a:solidFill>
                  <a:schemeClr val="accent5">
                    <a:lumMod val="50000"/>
                  </a:schemeClr>
                </a:solidFill>
                <a:latin typeface="Arial" pitchFamily="34" charset="0"/>
                <a:cs typeface="Arial" pitchFamily="34" charset="0"/>
              </a:rPr>
            </a:br>
            <a:r>
              <a:rPr lang="en-US" sz="3250" dirty="0">
                <a:solidFill>
                  <a:schemeClr val="accent5">
                    <a:lumMod val="50000"/>
                  </a:schemeClr>
                </a:solidFill>
                <a:latin typeface="Arial" pitchFamily="34" charset="0"/>
                <a:cs typeface="Arial" pitchFamily="34" charset="0"/>
              </a:rPr>
              <a:t/>
            </a:r>
            <a:br>
              <a:rPr lang="en-US" sz="3250" dirty="0">
                <a:solidFill>
                  <a:schemeClr val="accent5">
                    <a:lumMod val="50000"/>
                  </a:schemeClr>
                </a:solidFill>
                <a:latin typeface="Arial" pitchFamily="34" charset="0"/>
                <a:cs typeface="Arial" pitchFamily="34" charset="0"/>
              </a:rPr>
            </a:br>
            <a:r>
              <a:rPr lang="en-US" sz="2600" dirty="0">
                <a:solidFill>
                  <a:schemeClr val="accent5">
                    <a:lumMod val="50000"/>
                  </a:schemeClr>
                </a:solidFill>
                <a:latin typeface="Arial" pitchFamily="34" charset="0"/>
                <a:cs typeface="Arial" pitchFamily="34" charset="0"/>
              </a:rPr>
              <a:t/>
            </a:r>
            <a:br>
              <a:rPr lang="en-US" sz="2600" dirty="0">
                <a:solidFill>
                  <a:schemeClr val="accent5">
                    <a:lumMod val="50000"/>
                  </a:schemeClr>
                </a:solidFill>
                <a:latin typeface="Arial" pitchFamily="34" charset="0"/>
                <a:cs typeface="Arial" pitchFamily="34" charset="0"/>
              </a:rPr>
            </a:br>
            <a:r>
              <a:rPr lang="en-US" sz="2519" dirty="0">
                <a:solidFill>
                  <a:schemeClr val="accent5">
                    <a:lumMod val="50000"/>
                  </a:schemeClr>
                </a:solidFill>
                <a:latin typeface="Arial" pitchFamily="34" charset="0"/>
                <a:cs typeface="Arial" pitchFamily="34" charset="0"/>
              </a:rPr>
              <a:t>BS (Software Engineering)</a:t>
            </a:r>
            <a:br>
              <a:rPr lang="en-US" sz="2519" dirty="0">
                <a:solidFill>
                  <a:schemeClr val="accent5">
                    <a:lumMod val="50000"/>
                  </a:schemeClr>
                </a:solidFill>
                <a:latin typeface="Arial" pitchFamily="34" charset="0"/>
                <a:cs typeface="Arial" pitchFamily="34" charset="0"/>
              </a:rPr>
            </a:br>
            <a:r>
              <a:rPr lang="en-US" sz="2519" dirty="0">
                <a:solidFill>
                  <a:schemeClr val="accent5">
                    <a:lumMod val="50000"/>
                  </a:schemeClr>
                </a:solidFill>
                <a:latin typeface="Arial" pitchFamily="34" charset="0"/>
                <a:cs typeface="Arial" pitchFamily="34" charset="0"/>
              </a:rPr>
              <a:t>Spring Semester </a:t>
            </a:r>
            <a:br>
              <a:rPr lang="en-US" sz="2519" dirty="0">
                <a:solidFill>
                  <a:schemeClr val="accent5">
                    <a:lumMod val="50000"/>
                  </a:schemeClr>
                </a:solidFill>
                <a:latin typeface="Arial" pitchFamily="34" charset="0"/>
                <a:cs typeface="Arial" pitchFamily="34" charset="0"/>
              </a:rPr>
            </a:br>
            <a:r>
              <a:rPr lang="en-US" sz="2519" dirty="0">
                <a:solidFill>
                  <a:schemeClr val="accent5">
                    <a:lumMod val="50000"/>
                  </a:schemeClr>
                </a:solidFill>
                <a:latin typeface="Arial" pitchFamily="34" charset="0"/>
                <a:cs typeface="Arial" pitchFamily="34" charset="0"/>
              </a:rPr>
              <a:t>February 2014</a:t>
            </a:r>
            <a:br>
              <a:rPr lang="en-US" sz="2519" dirty="0">
                <a:solidFill>
                  <a:schemeClr val="accent5">
                    <a:lumMod val="50000"/>
                  </a:schemeClr>
                </a:solidFill>
                <a:latin typeface="Arial" pitchFamily="34" charset="0"/>
                <a:cs typeface="Arial" pitchFamily="34" charset="0"/>
              </a:rPr>
            </a:br>
            <a:r>
              <a:rPr lang="en-US" sz="2519" dirty="0">
                <a:solidFill>
                  <a:schemeClr val="accent5">
                    <a:lumMod val="50000"/>
                  </a:schemeClr>
                </a:solidFill>
                <a:latin typeface="Arial" pitchFamily="34" charset="0"/>
                <a:cs typeface="Arial" pitchFamily="34" charset="0"/>
              </a:rPr>
              <a:t>Foundation University Rawalpindi Campus</a:t>
            </a:r>
            <a:r>
              <a:rPr lang="en-US" sz="1950" dirty="0">
                <a:solidFill>
                  <a:schemeClr val="accent5">
                    <a:lumMod val="50000"/>
                  </a:schemeClr>
                </a:solidFill>
                <a:latin typeface="Arial" pitchFamily="34" charset="0"/>
                <a:cs typeface="Arial" pitchFamily="34" charset="0"/>
              </a:rPr>
              <a:t> </a:t>
            </a:r>
            <a:r>
              <a:rPr lang="en-US" sz="2194" dirty="0">
                <a:solidFill>
                  <a:schemeClr val="accent5">
                    <a:lumMod val="50000"/>
                  </a:schemeClr>
                </a:solidFill>
                <a:latin typeface="Arial" pitchFamily="34" charset="0"/>
                <a:cs typeface="Arial" pitchFamily="34" charset="0"/>
              </a:rPr>
              <a:t/>
            </a:r>
            <a:br>
              <a:rPr lang="en-US" sz="2194" dirty="0">
                <a:solidFill>
                  <a:schemeClr val="accent5">
                    <a:lumMod val="50000"/>
                  </a:schemeClr>
                </a:solidFill>
                <a:latin typeface="Arial" pitchFamily="34" charset="0"/>
                <a:cs typeface="Arial" pitchFamily="34" charset="0"/>
              </a:rPr>
            </a:br>
            <a:endParaRPr lang="en-US" sz="2194" dirty="0">
              <a:solidFill>
                <a:schemeClr val="accent5">
                  <a:lumMod val="50000"/>
                </a:schemeClr>
              </a:solidFill>
              <a:latin typeface="Arial" pitchFamily="34" charset="0"/>
              <a:cs typeface="Arial" pitchFamily="34" charset="0"/>
            </a:endParaRPr>
          </a:p>
        </p:txBody>
      </p:sp>
      <p:sp>
        <p:nvSpPr>
          <p:cNvPr id="3" name="Subtitle 2"/>
          <p:cNvSpPr>
            <a:spLocks noGrp="1"/>
          </p:cNvSpPr>
          <p:nvPr>
            <p:ph type="subTitle" idx="1"/>
          </p:nvPr>
        </p:nvSpPr>
        <p:spPr>
          <a:xfrm>
            <a:off x="1689100" y="4456113"/>
            <a:ext cx="7429500" cy="747712"/>
          </a:xfrm>
        </p:spPr>
        <p:txBody>
          <a:bodyPr>
            <a:noAutofit/>
          </a:bodyPr>
          <a:lstStyle/>
          <a:p>
            <a:pPr algn="l">
              <a:defRPr/>
            </a:pPr>
            <a:r>
              <a:rPr lang="en-US" sz="1950" dirty="0">
                <a:solidFill>
                  <a:schemeClr val="tx1"/>
                </a:solidFill>
                <a:cs typeface="Arial" pitchFamily="34" charset="0"/>
              </a:rPr>
              <a:t>Instructor: Sohaib </a:t>
            </a:r>
            <a:r>
              <a:rPr lang="en-US" sz="1950" dirty="0" err="1">
                <a:solidFill>
                  <a:schemeClr val="tx1"/>
                </a:solidFill>
                <a:cs typeface="Arial" pitchFamily="34" charset="0"/>
              </a:rPr>
              <a:t>Altaf</a:t>
            </a:r>
            <a:r>
              <a:rPr lang="en-US" sz="1950" dirty="0">
                <a:solidFill>
                  <a:schemeClr val="tx1"/>
                </a:solidFill>
                <a:cs typeface="Arial" pitchFamily="34" charset="0"/>
              </a:rPr>
              <a:t> </a:t>
            </a:r>
          </a:p>
          <a:p>
            <a:pPr algn="l">
              <a:defRPr/>
            </a:pPr>
            <a:r>
              <a:rPr lang="en-US" sz="1950" dirty="0">
                <a:solidFill>
                  <a:srgbClr val="C00000"/>
                </a:solidFill>
                <a:cs typeface="Arial" pitchFamily="34" charset="0"/>
                <a:hlinkClick r:id="rId2"/>
              </a:rPr>
              <a:t>sohaib@hybriditservices.com</a:t>
            </a:r>
            <a:endParaRPr lang="en-US" sz="1950" dirty="0">
              <a:solidFill>
                <a:srgbClr val="C00000"/>
              </a:solidFill>
              <a:cs typeface="Arial" pitchFamily="34" charset="0"/>
            </a:endParaRPr>
          </a:p>
          <a:p>
            <a:pPr algn="l">
              <a:defRPr/>
            </a:pPr>
            <a:r>
              <a:rPr lang="en-US" sz="1950" dirty="0">
                <a:solidFill>
                  <a:srgbClr val="C00000"/>
                </a:solidFill>
                <a:cs typeface="Arial" pitchFamily="34" charset="0"/>
              </a:rPr>
              <a:t>http://www.hybriditservices.com/course/FU-BCSE8-ST</a:t>
            </a:r>
          </a:p>
          <a:p>
            <a:pPr>
              <a:defRPr/>
            </a:pPr>
            <a:endParaRPr lang="en-US" sz="1950" dirty="0">
              <a:solidFill>
                <a:srgbClr val="C00000"/>
              </a:solidFill>
              <a:cs typeface="Arial" pitchFamily="34" charset="0"/>
            </a:endParaRPr>
          </a:p>
        </p:txBody>
      </p:sp>
      <p:cxnSp>
        <p:nvCxnSpPr>
          <p:cNvPr id="5" name="Straight Connector 4"/>
          <p:cNvCxnSpPr/>
          <p:nvPr/>
        </p:nvCxnSpPr>
        <p:spPr>
          <a:xfrm>
            <a:off x="1717675" y="2060575"/>
            <a:ext cx="7102475" cy="381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smtClean="0"/>
              <a:t>Testing and quality</a:t>
            </a:r>
          </a:p>
        </p:txBody>
      </p:sp>
      <p:sp>
        <p:nvSpPr>
          <p:cNvPr id="145411" name="Rectangle 3"/>
          <p:cNvSpPr>
            <a:spLocks noGrp="1" noChangeArrowheads="1"/>
          </p:cNvSpPr>
          <p:nvPr>
            <p:ph type="body" idx="1"/>
          </p:nvPr>
        </p:nvSpPr>
        <p:spPr/>
        <p:txBody>
          <a:bodyPr/>
          <a:lstStyle/>
          <a:p>
            <a:pPr>
              <a:defRPr/>
            </a:pPr>
            <a:r>
              <a:rPr lang="en-GB" sz="2400" dirty="0" smtClean="0"/>
              <a:t>testing </a:t>
            </a:r>
            <a:r>
              <a:rPr lang="en-GB" sz="2400" dirty="0" smtClean="0"/>
              <a:t>measures software quality</a:t>
            </a:r>
          </a:p>
          <a:p>
            <a:pPr>
              <a:defRPr/>
            </a:pPr>
            <a:r>
              <a:rPr lang="en-GB" sz="2400" dirty="0" smtClean="0">
                <a:solidFill>
                  <a:srgbClr val="FF0000"/>
                </a:solidFill>
              </a:rPr>
              <a:t>If Measure OVERALL Quality or Partially?</a:t>
            </a:r>
          </a:p>
          <a:p>
            <a:pPr>
              <a:defRPr/>
            </a:pPr>
            <a:r>
              <a:rPr lang="en-GB" sz="2400" dirty="0" smtClean="0"/>
              <a:t>testing can find faults; when they are removed, software quality (and possibly reliability) is improved</a:t>
            </a:r>
          </a:p>
          <a:p>
            <a:pPr>
              <a:defRPr/>
            </a:pPr>
            <a:r>
              <a:rPr lang="en-GB" sz="2400" dirty="0" smtClean="0"/>
              <a:t>what does testing test?</a:t>
            </a:r>
          </a:p>
          <a:p>
            <a:pPr lvl="1">
              <a:defRPr/>
            </a:pPr>
            <a:r>
              <a:rPr lang="en-GB" sz="2400" dirty="0" smtClean="0"/>
              <a:t>system function, correctness of operation</a:t>
            </a:r>
          </a:p>
          <a:p>
            <a:pPr lvl="1">
              <a:defRPr/>
            </a:pPr>
            <a:r>
              <a:rPr lang="en-GB" sz="2400" dirty="0" smtClean="0"/>
              <a:t>non-functional qualities: reliability, usability, maintainability, reusability, testability, etc</a:t>
            </a:r>
            <a:r>
              <a:rPr lang="en-GB" sz="2400" dirty="0" smtClean="0"/>
              <a:t>.</a:t>
            </a:r>
          </a:p>
          <a:p>
            <a:pPr lvl="1">
              <a:defRPr/>
            </a:pPr>
            <a:endParaRPr lang="en-GB" sz="2400" dirty="0"/>
          </a:p>
          <a:p>
            <a:pPr marL="461962" lvl="1" indent="0">
              <a:buNone/>
              <a:defRPr/>
            </a:pPr>
            <a:r>
              <a:rPr lang="en-GB" sz="2400" dirty="0" smtClean="0">
                <a:solidFill>
                  <a:srgbClr val="FFC000"/>
                </a:solidFill>
                <a:effectLst/>
              </a:rPr>
              <a:t>RA: Quality process is conformed by QA &amp; QC, Testing is last Check point. How testing measures the software quality?</a:t>
            </a:r>
            <a:endParaRPr lang="en-GB" sz="2400" dirty="0" smtClean="0">
              <a:solidFill>
                <a:srgbClr val="FFC000"/>
              </a:solidFill>
              <a:effectLst/>
            </a:endParaRPr>
          </a:p>
        </p:txBody>
      </p:sp>
      <p:grpSp>
        <p:nvGrpSpPr>
          <p:cNvPr id="13316" name="Group 131"/>
          <p:cNvGrpSpPr>
            <a:grpSpLocks/>
          </p:cNvGrpSpPr>
          <p:nvPr/>
        </p:nvGrpSpPr>
        <p:grpSpPr bwMode="auto">
          <a:xfrm flipH="1">
            <a:off x="5164138" y="1143000"/>
            <a:ext cx="4741862" cy="1335088"/>
            <a:chOff x="3253" y="336"/>
            <a:chExt cx="2987" cy="841"/>
          </a:xfrm>
        </p:grpSpPr>
        <p:sp>
          <p:nvSpPr>
            <p:cNvPr id="13317" name="Freeform 5"/>
            <p:cNvSpPr>
              <a:spLocks/>
            </p:cNvSpPr>
            <p:nvPr/>
          </p:nvSpPr>
          <p:spPr bwMode="auto">
            <a:xfrm>
              <a:off x="3253" y="336"/>
              <a:ext cx="2987" cy="841"/>
            </a:xfrm>
            <a:custGeom>
              <a:avLst/>
              <a:gdLst>
                <a:gd name="T0" fmla="*/ 9 w 8961"/>
                <a:gd name="T1" fmla="*/ 4 h 2523"/>
                <a:gd name="T2" fmla="*/ 21 w 8961"/>
                <a:gd name="T3" fmla="*/ 3 h 2523"/>
                <a:gd name="T4" fmla="*/ 32 w 8961"/>
                <a:gd name="T5" fmla="*/ 3 h 2523"/>
                <a:gd name="T6" fmla="*/ 42 w 8961"/>
                <a:gd name="T7" fmla="*/ 2 h 2523"/>
                <a:gd name="T8" fmla="*/ 51 w 8961"/>
                <a:gd name="T9" fmla="*/ 2 h 2523"/>
                <a:gd name="T10" fmla="*/ 59 w 8961"/>
                <a:gd name="T11" fmla="*/ 2 h 2523"/>
                <a:gd name="T12" fmla="*/ 66 w 8961"/>
                <a:gd name="T13" fmla="*/ 2 h 2523"/>
                <a:gd name="T14" fmla="*/ 73 w 8961"/>
                <a:gd name="T15" fmla="*/ 1 h 2523"/>
                <a:gd name="T16" fmla="*/ 78 w 8961"/>
                <a:gd name="T17" fmla="*/ 1 h 2523"/>
                <a:gd name="T18" fmla="*/ 83 w 8961"/>
                <a:gd name="T19" fmla="*/ 1 h 2523"/>
                <a:gd name="T20" fmla="*/ 88 w 8961"/>
                <a:gd name="T21" fmla="*/ 1 h 2523"/>
                <a:gd name="T22" fmla="*/ 90 w 8961"/>
                <a:gd name="T23" fmla="*/ 1 h 2523"/>
                <a:gd name="T24" fmla="*/ 93 w 8961"/>
                <a:gd name="T25" fmla="*/ 1 h 2523"/>
                <a:gd name="T26" fmla="*/ 95 w 8961"/>
                <a:gd name="T27" fmla="*/ 1 h 2523"/>
                <a:gd name="T28" fmla="*/ 98 w 8961"/>
                <a:gd name="T29" fmla="*/ 0 h 2523"/>
                <a:gd name="T30" fmla="*/ 100 w 8961"/>
                <a:gd name="T31" fmla="*/ 0 h 2523"/>
                <a:gd name="T32" fmla="*/ 102 w 8961"/>
                <a:gd name="T33" fmla="*/ 0 h 2523"/>
                <a:gd name="T34" fmla="*/ 104 w 8961"/>
                <a:gd name="T35" fmla="*/ 0 h 2523"/>
                <a:gd name="T36" fmla="*/ 106 w 8961"/>
                <a:gd name="T37" fmla="*/ 0 h 2523"/>
                <a:gd name="T38" fmla="*/ 107 w 8961"/>
                <a:gd name="T39" fmla="*/ 0 h 2523"/>
                <a:gd name="T40" fmla="*/ 109 w 8961"/>
                <a:gd name="T41" fmla="*/ 0 h 2523"/>
                <a:gd name="T42" fmla="*/ 110 w 8961"/>
                <a:gd name="T43" fmla="*/ 1 h 2523"/>
                <a:gd name="T44" fmla="*/ 110 w 8961"/>
                <a:gd name="T45" fmla="*/ 3 h 2523"/>
                <a:gd name="T46" fmla="*/ 111 w 8961"/>
                <a:gd name="T47" fmla="*/ 6 h 2523"/>
                <a:gd name="T48" fmla="*/ 110 w 8961"/>
                <a:gd name="T49" fmla="*/ 7 h 2523"/>
                <a:gd name="T50" fmla="*/ 108 w 8961"/>
                <a:gd name="T51" fmla="*/ 7 h 2523"/>
                <a:gd name="T52" fmla="*/ 106 w 8961"/>
                <a:gd name="T53" fmla="*/ 8 h 2523"/>
                <a:gd name="T54" fmla="*/ 105 w 8961"/>
                <a:gd name="T55" fmla="*/ 8 h 2523"/>
                <a:gd name="T56" fmla="*/ 103 w 8961"/>
                <a:gd name="T57" fmla="*/ 9 h 2523"/>
                <a:gd name="T58" fmla="*/ 101 w 8961"/>
                <a:gd name="T59" fmla="*/ 9 h 2523"/>
                <a:gd name="T60" fmla="*/ 99 w 8961"/>
                <a:gd name="T61" fmla="*/ 10 h 2523"/>
                <a:gd name="T62" fmla="*/ 96 w 8961"/>
                <a:gd name="T63" fmla="*/ 10 h 2523"/>
                <a:gd name="T64" fmla="*/ 94 w 8961"/>
                <a:gd name="T65" fmla="*/ 11 h 2523"/>
                <a:gd name="T66" fmla="*/ 92 w 8961"/>
                <a:gd name="T67" fmla="*/ 11 h 2523"/>
                <a:gd name="T68" fmla="*/ 89 w 8961"/>
                <a:gd name="T69" fmla="*/ 12 h 2523"/>
                <a:gd name="T70" fmla="*/ 85 w 8961"/>
                <a:gd name="T71" fmla="*/ 13 h 2523"/>
                <a:gd name="T72" fmla="*/ 80 w 8961"/>
                <a:gd name="T73" fmla="*/ 14 h 2523"/>
                <a:gd name="T74" fmla="*/ 74 w 8961"/>
                <a:gd name="T75" fmla="*/ 15 h 2523"/>
                <a:gd name="T76" fmla="*/ 68 w 8961"/>
                <a:gd name="T77" fmla="*/ 16 h 2523"/>
                <a:gd name="T78" fmla="*/ 61 w 8961"/>
                <a:gd name="T79" fmla="*/ 18 h 2523"/>
                <a:gd name="T80" fmla="*/ 53 w 8961"/>
                <a:gd name="T81" fmla="*/ 20 h 2523"/>
                <a:gd name="T82" fmla="*/ 44 w 8961"/>
                <a:gd name="T83" fmla="*/ 22 h 2523"/>
                <a:gd name="T84" fmla="*/ 34 w 8961"/>
                <a:gd name="T85" fmla="*/ 24 h 2523"/>
                <a:gd name="T86" fmla="*/ 23 w 8961"/>
                <a:gd name="T87" fmla="*/ 26 h 2523"/>
                <a:gd name="T88" fmla="*/ 11 w 8961"/>
                <a:gd name="T89" fmla="*/ 29 h 2523"/>
                <a:gd name="T90" fmla="*/ 2 w 8961"/>
                <a:gd name="T91" fmla="*/ 29 h 2523"/>
                <a:gd name="T92" fmla="*/ 2 w 8961"/>
                <a:gd name="T93" fmla="*/ 24 h 2523"/>
                <a:gd name="T94" fmla="*/ 1 w 8961"/>
                <a:gd name="T95" fmla="*/ 19 h 2523"/>
                <a:gd name="T96" fmla="*/ 1 w 8961"/>
                <a:gd name="T97" fmla="*/ 14 h 2523"/>
                <a:gd name="T98" fmla="*/ 0 w 8961"/>
                <a:gd name="T99" fmla="*/ 9 h 2523"/>
                <a:gd name="T100" fmla="*/ 0 w 8961"/>
                <a:gd name="T101" fmla="*/ 4 h 252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8961" h="2523">
                  <a:moveTo>
                    <a:pt x="0" y="323"/>
                  </a:moveTo>
                  <a:lnTo>
                    <a:pt x="363" y="310"/>
                  </a:lnTo>
                  <a:lnTo>
                    <a:pt x="715" y="297"/>
                  </a:lnTo>
                  <a:lnTo>
                    <a:pt x="1056" y="285"/>
                  </a:lnTo>
                  <a:lnTo>
                    <a:pt x="1386" y="273"/>
                  </a:lnTo>
                  <a:lnTo>
                    <a:pt x="1706" y="261"/>
                  </a:lnTo>
                  <a:lnTo>
                    <a:pt x="2015" y="250"/>
                  </a:lnTo>
                  <a:lnTo>
                    <a:pt x="2314" y="240"/>
                  </a:lnTo>
                  <a:lnTo>
                    <a:pt x="2603" y="230"/>
                  </a:lnTo>
                  <a:lnTo>
                    <a:pt x="2882" y="219"/>
                  </a:lnTo>
                  <a:lnTo>
                    <a:pt x="3152" y="210"/>
                  </a:lnTo>
                  <a:lnTo>
                    <a:pt x="3412" y="200"/>
                  </a:lnTo>
                  <a:lnTo>
                    <a:pt x="3664" y="191"/>
                  </a:lnTo>
                  <a:lnTo>
                    <a:pt x="3906" y="182"/>
                  </a:lnTo>
                  <a:lnTo>
                    <a:pt x="4140" y="174"/>
                  </a:lnTo>
                  <a:lnTo>
                    <a:pt x="4366" y="166"/>
                  </a:lnTo>
                  <a:lnTo>
                    <a:pt x="4583" y="157"/>
                  </a:lnTo>
                  <a:lnTo>
                    <a:pt x="4792" y="150"/>
                  </a:lnTo>
                  <a:lnTo>
                    <a:pt x="4994" y="143"/>
                  </a:lnTo>
                  <a:lnTo>
                    <a:pt x="5187" y="136"/>
                  </a:lnTo>
                  <a:lnTo>
                    <a:pt x="5374" y="130"/>
                  </a:lnTo>
                  <a:lnTo>
                    <a:pt x="5553" y="124"/>
                  </a:lnTo>
                  <a:lnTo>
                    <a:pt x="5725" y="117"/>
                  </a:lnTo>
                  <a:lnTo>
                    <a:pt x="5890" y="111"/>
                  </a:lnTo>
                  <a:lnTo>
                    <a:pt x="6050" y="105"/>
                  </a:lnTo>
                  <a:lnTo>
                    <a:pt x="6202" y="100"/>
                  </a:lnTo>
                  <a:lnTo>
                    <a:pt x="6349" y="95"/>
                  </a:lnTo>
                  <a:lnTo>
                    <a:pt x="6488" y="90"/>
                  </a:lnTo>
                  <a:lnTo>
                    <a:pt x="6624" y="84"/>
                  </a:lnTo>
                  <a:lnTo>
                    <a:pt x="6753" y="80"/>
                  </a:lnTo>
                  <a:lnTo>
                    <a:pt x="6878" y="75"/>
                  </a:lnTo>
                  <a:lnTo>
                    <a:pt x="6997" y="71"/>
                  </a:lnTo>
                  <a:lnTo>
                    <a:pt x="7110" y="67"/>
                  </a:lnTo>
                  <a:lnTo>
                    <a:pt x="7184" y="64"/>
                  </a:lnTo>
                  <a:lnTo>
                    <a:pt x="7256" y="62"/>
                  </a:lnTo>
                  <a:lnTo>
                    <a:pt x="7328" y="59"/>
                  </a:lnTo>
                  <a:lnTo>
                    <a:pt x="7398" y="57"/>
                  </a:lnTo>
                  <a:lnTo>
                    <a:pt x="7466" y="54"/>
                  </a:lnTo>
                  <a:lnTo>
                    <a:pt x="7534" y="51"/>
                  </a:lnTo>
                  <a:lnTo>
                    <a:pt x="7600" y="49"/>
                  </a:lnTo>
                  <a:lnTo>
                    <a:pt x="7665" y="46"/>
                  </a:lnTo>
                  <a:lnTo>
                    <a:pt x="7728" y="44"/>
                  </a:lnTo>
                  <a:lnTo>
                    <a:pt x="7791" y="42"/>
                  </a:lnTo>
                  <a:lnTo>
                    <a:pt x="7853" y="40"/>
                  </a:lnTo>
                  <a:lnTo>
                    <a:pt x="7913" y="37"/>
                  </a:lnTo>
                  <a:lnTo>
                    <a:pt x="7973" y="35"/>
                  </a:lnTo>
                  <a:lnTo>
                    <a:pt x="8031" y="33"/>
                  </a:lnTo>
                  <a:lnTo>
                    <a:pt x="8087" y="31"/>
                  </a:lnTo>
                  <a:lnTo>
                    <a:pt x="8143" y="29"/>
                  </a:lnTo>
                  <a:lnTo>
                    <a:pt x="8198" y="27"/>
                  </a:lnTo>
                  <a:lnTo>
                    <a:pt x="8252" y="25"/>
                  </a:lnTo>
                  <a:lnTo>
                    <a:pt x="8304" y="23"/>
                  </a:lnTo>
                  <a:lnTo>
                    <a:pt x="8356" y="21"/>
                  </a:lnTo>
                  <a:lnTo>
                    <a:pt x="8406" y="19"/>
                  </a:lnTo>
                  <a:lnTo>
                    <a:pt x="8456" y="17"/>
                  </a:lnTo>
                  <a:lnTo>
                    <a:pt x="8506" y="15"/>
                  </a:lnTo>
                  <a:lnTo>
                    <a:pt x="8553" y="13"/>
                  </a:lnTo>
                  <a:lnTo>
                    <a:pt x="8600" y="11"/>
                  </a:lnTo>
                  <a:lnTo>
                    <a:pt x="8645" y="10"/>
                  </a:lnTo>
                  <a:lnTo>
                    <a:pt x="8691" y="8"/>
                  </a:lnTo>
                  <a:lnTo>
                    <a:pt x="8735" y="6"/>
                  </a:lnTo>
                  <a:lnTo>
                    <a:pt x="8778" y="5"/>
                  </a:lnTo>
                  <a:lnTo>
                    <a:pt x="8820" y="3"/>
                  </a:lnTo>
                  <a:lnTo>
                    <a:pt x="8863" y="2"/>
                  </a:lnTo>
                  <a:lnTo>
                    <a:pt x="8903" y="0"/>
                  </a:lnTo>
                  <a:lnTo>
                    <a:pt x="8910" y="69"/>
                  </a:lnTo>
                  <a:lnTo>
                    <a:pt x="8918" y="138"/>
                  </a:lnTo>
                  <a:lnTo>
                    <a:pt x="8925" y="208"/>
                  </a:lnTo>
                  <a:lnTo>
                    <a:pt x="8932" y="277"/>
                  </a:lnTo>
                  <a:lnTo>
                    <a:pt x="8939" y="346"/>
                  </a:lnTo>
                  <a:lnTo>
                    <a:pt x="8947" y="415"/>
                  </a:lnTo>
                  <a:lnTo>
                    <a:pt x="8954" y="484"/>
                  </a:lnTo>
                  <a:lnTo>
                    <a:pt x="8961" y="552"/>
                  </a:lnTo>
                  <a:lnTo>
                    <a:pt x="8921" y="561"/>
                  </a:lnTo>
                  <a:lnTo>
                    <a:pt x="8880" y="570"/>
                  </a:lnTo>
                  <a:lnTo>
                    <a:pt x="8839" y="580"/>
                  </a:lnTo>
                  <a:lnTo>
                    <a:pt x="8796" y="589"/>
                  </a:lnTo>
                  <a:lnTo>
                    <a:pt x="8753" y="599"/>
                  </a:lnTo>
                  <a:lnTo>
                    <a:pt x="8709" y="609"/>
                  </a:lnTo>
                  <a:lnTo>
                    <a:pt x="8664" y="620"/>
                  </a:lnTo>
                  <a:lnTo>
                    <a:pt x="8618" y="630"/>
                  </a:lnTo>
                  <a:lnTo>
                    <a:pt x="8571" y="640"/>
                  </a:lnTo>
                  <a:lnTo>
                    <a:pt x="8523" y="651"/>
                  </a:lnTo>
                  <a:lnTo>
                    <a:pt x="8475" y="662"/>
                  </a:lnTo>
                  <a:lnTo>
                    <a:pt x="8425" y="673"/>
                  </a:lnTo>
                  <a:lnTo>
                    <a:pt x="8374" y="685"/>
                  </a:lnTo>
                  <a:lnTo>
                    <a:pt x="8322" y="697"/>
                  </a:lnTo>
                  <a:lnTo>
                    <a:pt x="8270" y="708"/>
                  </a:lnTo>
                  <a:lnTo>
                    <a:pt x="8216" y="721"/>
                  </a:lnTo>
                  <a:lnTo>
                    <a:pt x="8161" y="733"/>
                  </a:lnTo>
                  <a:lnTo>
                    <a:pt x="8105" y="745"/>
                  </a:lnTo>
                  <a:lnTo>
                    <a:pt x="8048" y="759"/>
                  </a:lnTo>
                  <a:lnTo>
                    <a:pt x="7989" y="772"/>
                  </a:lnTo>
                  <a:lnTo>
                    <a:pt x="7930" y="785"/>
                  </a:lnTo>
                  <a:lnTo>
                    <a:pt x="7870" y="799"/>
                  </a:lnTo>
                  <a:lnTo>
                    <a:pt x="7808" y="812"/>
                  </a:lnTo>
                  <a:lnTo>
                    <a:pt x="7746" y="827"/>
                  </a:lnTo>
                  <a:lnTo>
                    <a:pt x="7682" y="841"/>
                  </a:lnTo>
                  <a:lnTo>
                    <a:pt x="7617" y="855"/>
                  </a:lnTo>
                  <a:lnTo>
                    <a:pt x="7550" y="871"/>
                  </a:lnTo>
                  <a:lnTo>
                    <a:pt x="7482" y="885"/>
                  </a:lnTo>
                  <a:lnTo>
                    <a:pt x="7414" y="901"/>
                  </a:lnTo>
                  <a:lnTo>
                    <a:pt x="7343" y="917"/>
                  </a:lnTo>
                  <a:lnTo>
                    <a:pt x="7272" y="933"/>
                  </a:lnTo>
                  <a:lnTo>
                    <a:pt x="7199" y="949"/>
                  </a:lnTo>
                  <a:lnTo>
                    <a:pt x="7088" y="975"/>
                  </a:lnTo>
                  <a:lnTo>
                    <a:pt x="6971" y="1001"/>
                  </a:lnTo>
                  <a:lnTo>
                    <a:pt x="6849" y="1028"/>
                  </a:lnTo>
                  <a:lnTo>
                    <a:pt x="6721" y="1056"/>
                  </a:lnTo>
                  <a:lnTo>
                    <a:pt x="6589" y="1086"/>
                  </a:lnTo>
                  <a:lnTo>
                    <a:pt x="6451" y="1117"/>
                  </a:lnTo>
                  <a:lnTo>
                    <a:pt x="6307" y="1150"/>
                  </a:lnTo>
                  <a:lnTo>
                    <a:pt x="6157" y="1184"/>
                  </a:lnTo>
                  <a:lnTo>
                    <a:pt x="6001" y="1219"/>
                  </a:lnTo>
                  <a:lnTo>
                    <a:pt x="5838" y="1255"/>
                  </a:lnTo>
                  <a:lnTo>
                    <a:pt x="5670" y="1293"/>
                  </a:lnTo>
                  <a:lnTo>
                    <a:pt x="5494" y="1332"/>
                  </a:lnTo>
                  <a:lnTo>
                    <a:pt x="5311" y="1373"/>
                  </a:lnTo>
                  <a:lnTo>
                    <a:pt x="5120" y="1416"/>
                  </a:lnTo>
                  <a:lnTo>
                    <a:pt x="4922" y="1461"/>
                  </a:lnTo>
                  <a:lnTo>
                    <a:pt x="4716" y="1507"/>
                  </a:lnTo>
                  <a:lnTo>
                    <a:pt x="4503" y="1555"/>
                  </a:lnTo>
                  <a:lnTo>
                    <a:pt x="4282" y="1605"/>
                  </a:lnTo>
                  <a:lnTo>
                    <a:pt x="4051" y="1656"/>
                  </a:lnTo>
                  <a:lnTo>
                    <a:pt x="3813" y="1711"/>
                  </a:lnTo>
                  <a:lnTo>
                    <a:pt x="3566" y="1766"/>
                  </a:lnTo>
                  <a:lnTo>
                    <a:pt x="3310" y="1824"/>
                  </a:lnTo>
                  <a:lnTo>
                    <a:pt x="3044" y="1884"/>
                  </a:lnTo>
                  <a:lnTo>
                    <a:pt x="2770" y="1946"/>
                  </a:lnTo>
                  <a:lnTo>
                    <a:pt x="2485" y="2009"/>
                  </a:lnTo>
                  <a:lnTo>
                    <a:pt x="2191" y="2076"/>
                  </a:lnTo>
                  <a:lnTo>
                    <a:pt x="1887" y="2144"/>
                  </a:lnTo>
                  <a:lnTo>
                    <a:pt x="1573" y="2215"/>
                  </a:lnTo>
                  <a:lnTo>
                    <a:pt x="1248" y="2288"/>
                  </a:lnTo>
                  <a:lnTo>
                    <a:pt x="913" y="2364"/>
                  </a:lnTo>
                  <a:lnTo>
                    <a:pt x="566" y="2443"/>
                  </a:lnTo>
                  <a:lnTo>
                    <a:pt x="209" y="2523"/>
                  </a:lnTo>
                  <a:lnTo>
                    <a:pt x="197" y="2386"/>
                  </a:lnTo>
                  <a:lnTo>
                    <a:pt x="183" y="2248"/>
                  </a:lnTo>
                  <a:lnTo>
                    <a:pt x="171" y="2111"/>
                  </a:lnTo>
                  <a:lnTo>
                    <a:pt x="157" y="1973"/>
                  </a:lnTo>
                  <a:lnTo>
                    <a:pt x="144" y="1836"/>
                  </a:lnTo>
                  <a:lnTo>
                    <a:pt x="130" y="1698"/>
                  </a:lnTo>
                  <a:lnTo>
                    <a:pt x="118" y="1561"/>
                  </a:lnTo>
                  <a:lnTo>
                    <a:pt x="105" y="1423"/>
                  </a:lnTo>
                  <a:lnTo>
                    <a:pt x="92" y="1285"/>
                  </a:lnTo>
                  <a:lnTo>
                    <a:pt x="79" y="1148"/>
                  </a:lnTo>
                  <a:lnTo>
                    <a:pt x="65" y="1010"/>
                  </a:lnTo>
                  <a:lnTo>
                    <a:pt x="53" y="873"/>
                  </a:lnTo>
                  <a:lnTo>
                    <a:pt x="39" y="735"/>
                  </a:lnTo>
                  <a:lnTo>
                    <a:pt x="26" y="598"/>
                  </a:lnTo>
                  <a:lnTo>
                    <a:pt x="12" y="460"/>
                  </a:lnTo>
                  <a:lnTo>
                    <a:pt x="0" y="323"/>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18" name="Freeform 6"/>
            <p:cNvSpPr>
              <a:spLocks/>
            </p:cNvSpPr>
            <p:nvPr/>
          </p:nvSpPr>
          <p:spPr bwMode="auto">
            <a:xfrm>
              <a:off x="3253" y="336"/>
              <a:ext cx="2987" cy="841"/>
            </a:xfrm>
            <a:custGeom>
              <a:avLst/>
              <a:gdLst>
                <a:gd name="T0" fmla="*/ 4 w 8961"/>
                <a:gd name="T1" fmla="*/ 4 h 2523"/>
                <a:gd name="T2" fmla="*/ 17 w 8961"/>
                <a:gd name="T3" fmla="*/ 3 h 2523"/>
                <a:gd name="T4" fmla="*/ 29 w 8961"/>
                <a:gd name="T5" fmla="*/ 3 h 2523"/>
                <a:gd name="T6" fmla="*/ 39 w 8961"/>
                <a:gd name="T7" fmla="*/ 3 h 2523"/>
                <a:gd name="T8" fmla="*/ 48 w 8961"/>
                <a:gd name="T9" fmla="*/ 2 h 2523"/>
                <a:gd name="T10" fmla="*/ 57 w 8961"/>
                <a:gd name="T11" fmla="*/ 2 h 2523"/>
                <a:gd name="T12" fmla="*/ 64 w 8961"/>
                <a:gd name="T13" fmla="*/ 2 h 2523"/>
                <a:gd name="T14" fmla="*/ 71 w 8961"/>
                <a:gd name="T15" fmla="*/ 1 h 2523"/>
                <a:gd name="T16" fmla="*/ 77 w 8961"/>
                <a:gd name="T17" fmla="*/ 1 h 2523"/>
                <a:gd name="T18" fmla="*/ 82 w 8961"/>
                <a:gd name="T19" fmla="*/ 1 h 2523"/>
                <a:gd name="T20" fmla="*/ 86 w 8961"/>
                <a:gd name="T21" fmla="*/ 1 h 2523"/>
                <a:gd name="T22" fmla="*/ 89 w 8961"/>
                <a:gd name="T23" fmla="*/ 1 h 2523"/>
                <a:gd name="T24" fmla="*/ 91 w 8961"/>
                <a:gd name="T25" fmla="*/ 1 h 2523"/>
                <a:gd name="T26" fmla="*/ 94 w 8961"/>
                <a:gd name="T27" fmla="*/ 1 h 2523"/>
                <a:gd name="T28" fmla="*/ 96 w 8961"/>
                <a:gd name="T29" fmla="*/ 1 h 2523"/>
                <a:gd name="T30" fmla="*/ 98 w 8961"/>
                <a:gd name="T31" fmla="*/ 0 h 2523"/>
                <a:gd name="T32" fmla="*/ 101 w 8961"/>
                <a:gd name="T33" fmla="*/ 0 h 2523"/>
                <a:gd name="T34" fmla="*/ 103 w 8961"/>
                <a:gd name="T35" fmla="*/ 0 h 2523"/>
                <a:gd name="T36" fmla="*/ 104 w 8961"/>
                <a:gd name="T37" fmla="*/ 0 h 2523"/>
                <a:gd name="T38" fmla="*/ 106 w 8961"/>
                <a:gd name="T39" fmla="*/ 0 h 2523"/>
                <a:gd name="T40" fmla="*/ 108 w 8961"/>
                <a:gd name="T41" fmla="*/ 0 h 2523"/>
                <a:gd name="T42" fmla="*/ 109 w 8961"/>
                <a:gd name="T43" fmla="*/ 0 h 2523"/>
                <a:gd name="T44" fmla="*/ 110 w 8961"/>
                <a:gd name="T45" fmla="*/ 1 h 2523"/>
                <a:gd name="T46" fmla="*/ 110 w 8961"/>
                <a:gd name="T47" fmla="*/ 3 h 2523"/>
                <a:gd name="T48" fmla="*/ 110 w 8961"/>
                <a:gd name="T49" fmla="*/ 5 h 2523"/>
                <a:gd name="T50" fmla="*/ 111 w 8961"/>
                <a:gd name="T51" fmla="*/ 7 h 2523"/>
                <a:gd name="T52" fmla="*/ 109 w 8961"/>
                <a:gd name="T53" fmla="*/ 7 h 2523"/>
                <a:gd name="T54" fmla="*/ 108 w 8961"/>
                <a:gd name="T55" fmla="*/ 8 h 2523"/>
                <a:gd name="T56" fmla="*/ 106 w 8961"/>
                <a:gd name="T57" fmla="*/ 8 h 2523"/>
                <a:gd name="T58" fmla="*/ 104 w 8961"/>
                <a:gd name="T59" fmla="*/ 8 h 2523"/>
                <a:gd name="T60" fmla="*/ 102 w 8961"/>
                <a:gd name="T61" fmla="*/ 9 h 2523"/>
                <a:gd name="T62" fmla="*/ 100 w 8961"/>
                <a:gd name="T63" fmla="*/ 9 h 2523"/>
                <a:gd name="T64" fmla="*/ 98 w 8961"/>
                <a:gd name="T65" fmla="*/ 10 h 2523"/>
                <a:gd name="T66" fmla="*/ 96 w 8961"/>
                <a:gd name="T67" fmla="*/ 10 h 2523"/>
                <a:gd name="T68" fmla="*/ 93 w 8961"/>
                <a:gd name="T69" fmla="*/ 11 h 2523"/>
                <a:gd name="T70" fmla="*/ 91 w 8961"/>
                <a:gd name="T71" fmla="*/ 11 h 2523"/>
                <a:gd name="T72" fmla="*/ 89 w 8961"/>
                <a:gd name="T73" fmla="*/ 12 h 2523"/>
                <a:gd name="T74" fmla="*/ 85 w 8961"/>
                <a:gd name="T75" fmla="*/ 13 h 2523"/>
                <a:gd name="T76" fmla="*/ 80 w 8961"/>
                <a:gd name="T77" fmla="*/ 14 h 2523"/>
                <a:gd name="T78" fmla="*/ 74 w 8961"/>
                <a:gd name="T79" fmla="*/ 15 h 2523"/>
                <a:gd name="T80" fmla="*/ 68 w 8961"/>
                <a:gd name="T81" fmla="*/ 16 h 2523"/>
                <a:gd name="T82" fmla="*/ 61 w 8961"/>
                <a:gd name="T83" fmla="*/ 18 h 2523"/>
                <a:gd name="T84" fmla="*/ 53 w 8961"/>
                <a:gd name="T85" fmla="*/ 20 h 2523"/>
                <a:gd name="T86" fmla="*/ 44 w 8961"/>
                <a:gd name="T87" fmla="*/ 22 h 2523"/>
                <a:gd name="T88" fmla="*/ 34 w 8961"/>
                <a:gd name="T89" fmla="*/ 24 h 2523"/>
                <a:gd name="T90" fmla="*/ 23 w 8961"/>
                <a:gd name="T91" fmla="*/ 26 h 2523"/>
                <a:gd name="T92" fmla="*/ 11 w 8961"/>
                <a:gd name="T93" fmla="*/ 29 h 2523"/>
                <a:gd name="T94" fmla="*/ 3 w 8961"/>
                <a:gd name="T95" fmla="*/ 31 h 2523"/>
                <a:gd name="T96" fmla="*/ 2 w 8961"/>
                <a:gd name="T97" fmla="*/ 26 h 2523"/>
                <a:gd name="T98" fmla="*/ 2 w 8961"/>
                <a:gd name="T99" fmla="*/ 21 h 2523"/>
                <a:gd name="T100" fmla="*/ 1 w 8961"/>
                <a:gd name="T101" fmla="*/ 18 h 2523"/>
                <a:gd name="T102" fmla="*/ 1 w 8961"/>
                <a:gd name="T103" fmla="*/ 12 h 2523"/>
                <a:gd name="T104" fmla="*/ 0 w 8961"/>
                <a:gd name="T105" fmla="*/ 7 h 252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8961" h="2523">
                  <a:moveTo>
                    <a:pt x="0" y="323"/>
                  </a:moveTo>
                  <a:lnTo>
                    <a:pt x="0" y="323"/>
                  </a:lnTo>
                  <a:lnTo>
                    <a:pt x="363" y="310"/>
                  </a:lnTo>
                  <a:lnTo>
                    <a:pt x="715" y="297"/>
                  </a:lnTo>
                  <a:lnTo>
                    <a:pt x="1056" y="285"/>
                  </a:lnTo>
                  <a:lnTo>
                    <a:pt x="1386" y="273"/>
                  </a:lnTo>
                  <a:lnTo>
                    <a:pt x="1706" y="261"/>
                  </a:lnTo>
                  <a:lnTo>
                    <a:pt x="2015" y="250"/>
                  </a:lnTo>
                  <a:lnTo>
                    <a:pt x="2314" y="240"/>
                  </a:lnTo>
                  <a:lnTo>
                    <a:pt x="2603" y="230"/>
                  </a:lnTo>
                  <a:lnTo>
                    <a:pt x="2882" y="219"/>
                  </a:lnTo>
                  <a:lnTo>
                    <a:pt x="3152" y="210"/>
                  </a:lnTo>
                  <a:lnTo>
                    <a:pt x="3412" y="200"/>
                  </a:lnTo>
                  <a:lnTo>
                    <a:pt x="3664" y="191"/>
                  </a:lnTo>
                  <a:lnTo>
                    <a:pt x="3906" y="182"/>
                  </a:lnTo>
                  <a:lnTo>
                    <a:pt x="4140" y="174"/>
                  </a:lnTo>
                  <a:lnTo>
                    <a:pt x="4366" y="166"/>
                  </a:lnTo>
                  <a:lnTo>
                    <a:pt x="4583" y="157"/>
                  </a:lnTo>
                  <a:lnTo>
                    <a:pt x="4792" y="150"/>
                  </a:lnTo>
                  <a:lnTo>
                    <a:pt x="4994" y="143"/>
                  </a:lnTo>
                  <a:lnTo>
                    <a:pt x="5187" y="136"/>
                  </a:lnTo>
                  <a:lnTo>
                    <a:pt x="5374" y="130"/>
                  </a:lnTo>
                  <a:lnTo>
                    <a:pt x="5553" y="124"/>
                  </a:lnTo>
                  <a:lnTo>
                    <a:pt x="5725" y="117"/>
                  </a:lnTo>
                  <a:lnTo>
                    <a:pt x="5890" y="111"/>
                  </a:lnTo>
                  <a:lnTo>
                    <a:pt x="6050" y="105"/>
                  </a:lnTo>
                  <a:lnTo>
                    <a:pt x="6202" y="100"/>
                  </a:lnTo>
                  <a:lnTo>
                    <a:pt x="6349" y="95"/>
                  </a:lnTo>
                  <a:lnTo>
                    <a:pt x="6488" y="90"/>
                  </a:lnTo>
                  <a:lnTo>
                    <a:pt x="6624" y="84"/>
                  </a:lnTo>
                  <a:lnTo>
                    <a:pt x="6753" y="80"/>
                  </a:lnTo>
                  <a:lnTo>
                    <a:pt x="6878" y="75"/>
                  </a:lnTo>
                  <a:lnTo>
                    <a:pt x="6997" y="71"/>
                  </a:lnTo>
                  <a:lnTo>
                    <a:pt x="7110" y="67"/>
                  </a:lnTo>
                  <a:lnTo>
                    <a:pt x="7184" y="64"/>
                  </a:lnTo>
                  <a:lnTo>
                    <a:pt x="7256" y="62"/>
                  </a:lnTo>
                  <a:lnTo>
                    <a:pt x="7328" y="59"/>
                  </a:lnTo>
                  <a:lnTo>
                    <a:pt x="7398" y="57"/>
                  </a:lnTo>
                  <a:lnTo>
                    <a:pt x="7466" y="54"/>
                  </a:lnTo>
                  <a:lnTo>
                    <a:pt x="7534" y="51"/>
                  </a:lnTo>
                  <a:lnTo>
                    <a:pt x="7600" y="49"/>
                  </a:lnTo>
                  <a:lnTo>
                    <a:pt x="7665" y="46"/>
                  </a:lnTo>
                  <a:lnTo>
                    <a:pt x="7728" y="44"/>
                  </a:lnTo>
                  <a:lnTo>
                    <a:pt x="7791" y="42"/>
                  </a:lnTo>
                  <a:lnTo>
                    <a:pt x="7853" y="40"/>
                  </a:lnTo>
                  <a:lnTo>
                    <a:pt x="7913" y="37"/>
                  </a:lnTo>
                  <a:lnTo>
                    <a:pt x="7973" y="35"/>
                  </a:lnTo>
                  <a:lnTo>
                    <a:pt x="8031" y="33"/>
                  </a:lnTo>
                  <a:lnTo>
                    <a:pt x="8087" y="31"/>
                  </a:lnTo>
                  <a:lnTo>
                    <a:pt x="8143" y="29"/>
                  </a:lnTo>
                  <a:lnTo>
                    <a:pt x="8198" y="27"/>
                  </a:lnTo>
                  <a:lnTo>
                    <a:pt x="8252" y="25"/>
                  </a:lnTo>
                  <a:lnTo>
                    <a:pt x="8304" y="23"/>
                  </a:lnTo>
                  <a:lnTo>
                    <a:pt x="8356" y="21"/>
                  </a:lnTo>
                  <a:lnTo>
                    <a:pt x="8406" y="19"/>
                  </a:lnTo>
                  <a:lnTo>
                    <a:pt x="8456" y="17"/>
                  </a:lnTo>
                  <a:lnTo>
                    <a:pt x="8506" y="15"/>
                  </a:lnTo>
                  <a:lnTo>
                    <a:pt x="8553" y="13"/>
                  </a:lnTo>
                  <a:lnTo>
                    <a:pt x="8600" y="11"/>
                  </a:lnTo>
                  <a:lnTo>
                    <a:pt x="8645" y="10"/>
                  </a:lnTo>
                  <a:lnTo>
                    <a:pt x="8691" y="8"/>
                  </a:lnTo>
                  <a:lnTo>
                    <a:pt x="8735" y="6"/>
                  </a:lnTo>
                  <a:lnTo>
                    <a:pt x="8778" y="5"/>
                  </a:lnTo>
                  <a:lnTo>
                    <a:pt x="8820" y="3"/>
                  </a:lnTo>
                  <a:lnTo>
                    <a:pt x="8863" y="2"/>
                  </a:lnTo>
                  <a:lnTo>
                    <a:pt x="8903" y="0"/>
                  </a:lnTo>
                  <a:lnTo>
                    <a:pt x="8910" y="69"/>
                  </a:lnTo>
                  <a:lnTo>
                    <a:pt x="8918" y="138"/>
                  </a:lnTo>
                  <a:lnTo>
                    <a:pt x="8925" y="208"/>
                  </a:lnTo>
                  <a:lnTo>
                    <a:pt x="8932" y="277"/>
                  </a:lnTo>
                  <a:lnTo>
                    <a:pt x="8939" y="346"/>
                  </a:lnTo>
                  <a:lnTo>
                    <a:pt x="8947" y="415"/>
                  </a:lnTo>
                  <a:lnTo>
                    <a:pt x="8954" y="484"/>
                  </a:lnTo>
                  <a:lnTo>
                    <a:pt x="8961" y="552"/>
                  </a:lnTo>
                  <a:lnTo>
                    <a:pt x="8921" y="561"/>
                  </a:lnTo>
                  <a:lnTo>
                    <a:pt x="8880" y="570"/>
                  </a:lnTo>
                  <a:lnTo>
                    <a:pt x="8839" y="580"/>
                  </a:lnTo>
                  <a:lnTo>
                    <a:pt x="8796" y="589"/>
                  </a:lnTo>
                  <a:lnTo>
                    <a:pt x="8753" y="599"/>
                  </a:lnTo>
                  <a:lnTo>
                    <a:pt x="8709" y="609"/>
                  </a:lnTo>
                  <a:lnTo>
                    <a:pt x="8664" y="620"/>
                  </a:lnTo>
                  <a:lnTo>
                    <a:pt x="8618" y="630"/>
                  </a:lnTo>
                  <a:lnTo>
                    <a:pt x="8571" y="640"/>
                  </a:lnTo>
                  <a:lnTo>
                    <a:pt x="8523" y="651"/>
                  </a:lnTo>
                  <a:lnTo>
                    <a:pt x="8475" y="662"/>
                  </a:lnTo>
                  <a:lnTo>
                    <a:pt x="8425" y="673"/>
                  </a:lnTo>
                  <a:lnTo>
                    <a:pt x="8374" y="685"/>
                  </a:lnTo>
                  <a:lnTo>
                    <a:pt x="8322" y="697"/>
                  </a:lnTo>
                  <a:lnTo>
                    <a:pt x="8270" y="708"/>
                  </a:lnTo>
                  <a:lnTo>
                    <a:pt x="8216" y="721"/>
                  </a:lnTo>
                  <a:lnTo>
                    <a:pt x="8161" y="733"/>
                  </a:lnTo>
                  <a:lnTo>
                    <a:pt x="8105" y="745"/>
                  </a:lnTo>
                  <a:lnTo>
                    <a:pt x="8048" y="759"/>
                  </a:lnTo>
                  <a:lnTo>
                    <a:pt x="7989" y="772"/>
                  </a:lnTo>
                  <a:lnTo>
                    <a:pt x="7930" y="785"/>
                  </a:lnTo>
                  <a:lnTo>
                    <a:pt x="7870" y="799"/>
                  </a:lnTo>
                  <a:lnTo>
                    <a:pt x="7808" y="812"/>
                  </a:lnTo>
                  <a:lnTo>
                    <a:pt x="7746" y="827"/>
                  </a:lnTo>
                  <a:lnTo>
                    <a:pt x="7682" y="841"/>
                  </a:lnTo>
                  <a:lnTo>
                    <a:pt x="7617" y="855"/>
                  </a:lnTo>
                  <a:lnTo>
                    <a:pt x="7550" y="871"/>
                  </a:lnTo>
                  <a:lnTo>
                    <a:pt x="7482" y="885"/>
                  </a:lnTo>
                  <a:lnTo>
                    <a:pt x="7414" y="901"/>
                  </a:lnTo>
                  <a:lnTo>
                    <a:pt x="7343" y="917"/>
                  </a:lnTo>
                  <a:lnTo>
                    <a:pt x="7272" y="933"/>
                  </a:lnTo>
                  <a:lnTo>
                    <a:pt x="7199" y="949"/>
                  </a:lnTo>
                  <a:lnTo>
                    <a:pt x="7088" y="975"/>
                  </a:lnTo>
                  <a:lnTo>
                    <a:pt x="6971" y="1001"/>
                  </a:lnTo>
                  <a:lnTo>
                    <a:pt x="6849" y="1028"/>
                  </a:lnTo>
                  <a:lnTo>
                    <a:pt x="6721" y="1056"/>
                  </a:lnTo>
                  <a:lnTo>
                    <a:pt x="6589" y="1086"/>
                  </a:lnTo>
                  <a:lnTo>
                    <a:pt x="6451" y="1117"/>
                  </a:lnTo>
                  <a:lnTo>
                    <a:pt x="6307" y="1150"/>
                  </a:lnTo>
                  <a:lnTo>
                    <a:pt x="6157" y="1184"/>
                  </a:lnTo>
                  <a:lnTo>
                    <a:pt x="6001" y="1219"/>
                  </a:lnTo>
                  <a:lnTo>
                    <a:pt x="5838" y="1255"/>
                  </a:lnTo>
                  <a:lnTo>
                    <a:pt x="5670" y="1293"/>
                  </a:lnTo>
                  <a:lnTo>
                    <a:pt x="5494" y="1332"/>
                  </a:lnTo>
                  <a:lnTo>
                    <a:pt x="5311" y="1373"/>
                  </a:lnTo>
                  <a:lnTo>
                    <a:pt x="5120" y="1416"/>
                  </a:lnTo>
                  <a:lnTo>
                    <a:pt x="4922" y="1461"/>
                  </a:lnTo>
                  <a:lnTo>
                    <a:pt x="4716" y="1507"/>
                  </a:lnTo>
                  <a:lnTo>
                    <a:pt x="4503" y="1555"/>
                  </a:lnTo>
                  <a:lnTo>
                    <a:pt x="4282" y="1605"/>
                  </a:lnTo>
                  <a:lnTo>
                    <a:pt x="4051" y="1656"/>
                  </a:lnTo>
                  <a:lnTo>
                    <a:pt x="3813" y="1711"/>
                  </a:lnTo>
                  <a:lnTo>
                    <a:pt x="3566" y="1766"/>
                  </a:lnTo>
                  <a:lnTo>
                    <a:pt x="3310" y="1824"/>
                  </a:lnTo>
                  <a:lnTo>
                    <a:pt x="3044" y="1884"/>
                  </a:lnTo>
                  <a:lnTo>
                    <a:pt x="2770" y="1946"/>
                  </a:lnTo>
                  <a:lnTo>
                    <a:pt x="2485" y="2009"/>
                  </a:lnTo>
                  <a:lnTo>
                    <a:pt x="2191" y="2076"/>
                  </a:lnTo>
                  <a:lnTo>
                    <a:pt x="1887" y="2144"/>
                  </a:lnTo>
                  <a:lnTo>
                    <a:pt x="1573" y="2215"/>
                  </a:lnTo>
                  <a:lnTo>
                    <a:pt x="1248" y="2288"/>
                  </a:lnTo>
                  <a:lnTo>
                    <a:pt x="913" y="2364"/>
                  </a:lnTo>
                  <a:lnTo>
                    <a:pt x="566" y="2443"/>
                  </a:lnTo>
                  <a:lnTo>
                    <a:pt x="209" y="2523"/>
                  </a:lnTo>
                  <a:lnTo>
                    <a:pt x="197" y="2386"/>
                  </a:lnTo>
                  <a:lnTo>
                    <a:pt x="183" y="2248"/>
                  </a:lnTo>
                  <a:lnTo>
                    <a:pt x="171" y="2111"/>
                  </a:lnTo>
                  <a:lnTo>
                    <a:pt x="157" y="1973"/>
                  </a:lnTo>
                  <a:lnTo>
                    <a:pt x="144" y="1836"/>
                  </a:lnTo>
                  <a:lnTo>
                    <a:pt x="130" y="1698"/>
                  </a:lnTo>
                  <a:lnTo>
                    <a:pt x="118" y="1561"/>
                  </a:lnTo>
                  <a:lnTo>
                    <a:pt x="105" y="1423"/>
                  </a:lnTo>
                  <a:lnTo>
                    <a:pt x="92" y="1285"/>
                  </a:lnTo>
                  <a:lnTo>
                    <a:pt x="79" y="1148"/>
                  </a:lnTo>
                  <a:lnTo>
                    <a:pt x="65" y="1010"/>
                  </a:lnTo>
                  <a:lnTo>
                    <a:pt x="53" y="873"/>
                  </a:lnTo>
                  <a:lnTo>
                    <a:pt x="39" y="735"/>
                  </a:lnTo>
                  <a:lnTo>
                    <a:pt x="26" y="598"/>
                  </a:lnTo>
                  <a:lnTo>
                    <a:pt x="12" y="460"/>
                  </a:lnTo>
                  <a:lnTo>
                    <a:pt x="0" y="323"/>
                  </a:lnTo>
                </a:path>
              </a:pathLst>
            </a:custGeom>
            <a:solidFill>
              <a:srgbClr val="E5CA72"/>
            </a:solidFill>
            <a:ln w="0">
              <a:solidFill>
                <a:srgbClr val="000000"/>
              </a:solidFill>
              <a:prstDash val="solid"/>
              <a:round/>
              <a:headEnd/>
              <a:tailEnd/>
            </a:ln>
          </p:spPr>
          <p:txBody>
            <a:bodyPr/>
            <a:lstStyle/>
            <a:p>
              <a:endParaRPr lang="en-US"/>
            </a:p>
          </p:txBody>
        </p:sp>
        <p:sp>
          <p:nvSpPr>
            <p:cNvPr id="13319" name="Freeform 7"/>
            <p:cNvSpPr>
              <a:spLocks/>
            </p:cNvSpPr>
            <p:nvPr/>
          </p:nvSpPr>
          <p:spPr bwMode="auto">
            <a:xfrm>
              <a:off x="3344" y="444"/>
              <a:ext cx="59" cy="601"/>
            </a:xfrm>
            <a:custGeom>
              <a:avLst/>
              <a:gdLst>
                <a:gd name="T0" fmla="*/ 0 w 175"/>
                <a:gd name="T1" fmla="*/ 0 h 1804"/>
                <a:gd name="T2" fmla="*/ 0 w 175"/>
                <a:gd name="T3" fmla="*/ 0 h 1804"/>
                <a:gd name="T4" fmla="*/ 0 w 175"/>
                <a:gd name="T5" fmla="*/ 1 h 1804"/>
                <a:gd name="T6" fmla="*/ 0 w 175"/>
                <a:gd name="T7" fmla="*/ 3 h 1804"/>
                <a:gd name="T8" fmla="*/ 0 w 175"/>
                <a:gd name="T9" fmla="*/ 4 h 1804"/>
                <a:gd name="T10" fmla="*/ 1 w 175"/>
                <a:gd name="T11" fmla="*/ 6 h 1804"/>
                <a:gd name="T12" fmla="*/ 1 w 175"/>
                <a:gd name="T13" fmla="*/ 7 h 1804"/>
                <a:gd name="T14" fmla="*/ 1 w 175"/>
                <a:gd name="T15" fmla="*/ 8 h 1804"/>
                <a:gd name="T16" fmla="*/ 1 w 175"/>
                <a:gd name="T17" fmla="*/ 10 h 1804"/>
                <a:gd name="T18" fmla="*/ 1 w 175"/>
                <a:gd name="T19" fmla="*/ 11 h 1804"/>
                <a:gd name="T20" fmla="*/ 1 w 175"/>
                <a:gd name="T21" fmla="*/ 11 h 1804"/>
                <a:gd name="T22" fmla="*/ 1 w 175"/>
                <a:gd name="T23" fmla="*/ 13 h 1804"/>
                <a:gd name="T24" fmla="*/ 1 w 175"/>
                <a:gd name="T25" fmla="*/ 14 h 1804"/>
                <a:gd name="T26" fmla="*/ 1 w 175"/>
                <a:gd name="T27" fmla="*/ 15 h 1804"/>
                <a:gd name="T28" fmla="*/ 2 w 175"/>
                <a:gd name="T29" fmla="*/ 17 h 1804"/>
                <a:gd name="T30" fmla="*/ 2 w 175"/>
                <a:gd name="T31" fmla="*/ 18 h 1804"/>
                <a:gd name="T32" fmla="*/ 2 w 175"/>
                <a:gd name="T33" fmla="*/ 19 h 1804"/>
                <a:gd name="T34" fmla="*/ 2 w 175"/>
                <a:gd name="T35" fmla="*/ 21 h 1804"/>
                <a:gd name="T36" fmla="*/ 2 w 175"/>
                <a:gd name="T37" fmla="*/ 22 h 18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75" h="1804">
                  <a:moveTo>
                    <a:pt x="0" y="0"/>
                  </a:moveTo>
                  <a:lnTo>
                    <a:pt x="0" y="0"/>
                  </a:lnTo>
                  <a:lnTo>
                    <a:pt x="11" y="112"/>
                  </a:lnTo>
                  <a:lnTo>
                    <a:pt x="22" y="226"/>
                  </a:lnTo>
                  <a:lnTo>
                    <a:pt x="32" y="338"/>
                  </a:lnTo>
                  <a:lnTo>
                    <a:pt x="44" y="451"/>
                  </a:lnTo>
                  <a:lnTo>
                    <a:pt x="55" y="563"/>
                  </a:lnTo>
                  <a:lnTo>
                    <a:pt x="67" y="677"/>
                  </a:lnTo>
                  <a:lnTo>
                    <a:pt x="77" y="789"/>
                  </a:lnTo>
                  <a:lnTo>
                    <a:pt x="88" y="902"/>
                  </a:lnTo>
                  <a:lnTo>
                    <a:pt x="99" y="1014"/>
                  </a:lnTo>
                  <a:lnTo>
                    <a:pt x="110" y="1127"/>
                  </a:lnTo>
                  <a:lnTo>
                    <a:pt x="120" y="1240"/>
                  </a:lnTo>
                  <a:lnTo>
                    <a:pt x="132" y="1353"/>
                  </a:lnTo>
                  <a:lnTo>
                    <a:pt x="142" y="1465"/>
                  </a:lnTo>
                  <a:lnTo>
                    <a:pt x="153" y="1578"/>
                  </a:lnTo>
                  <a:lnTo>
                    <a:pt x="164" y="1690"/>
                  </a:lnTo>
                  <a:lnTo>
                    <a:pt x="175" y="1804"/>
                  </a:lnTo>
                </a:path>
              </a:pathLst>
            </a:custGeom>
            <a:solidFill>
              <a:srgbClr val="E5CA72"/>
            </a:solidFill>
            <a:ln w="0">
              <a:solidFill>
                <a:srgbClr val="000000"/>
              </a:solidFill>
              <a:prstDash val="solid"/>
              <a:round/>
              <a:headEnd/>
              <a:tailEnd/>
            </a:ln>
          </p:spPr>
          <p:txBody>
            <a:bodyPr/>
            <a:lstStyle/>
            <a:p>
              <a:endParaRPr lang="en-US"/>
            </a:p>
          </p:txBody>
        </p:sp>
        <p:sp>
          <p:nvSpPr>
            <p:cNvPr id="13320" name="Freeform 8"/>
            <p:cNvSpPr>
              <a:spLocks/>
            </p:cNvSpPr>
            <p:nvPr/>
          </p:nvSpPr>
          <p:spPr bwMode="auto">
            <a:xfrm>
              <a:off x="4207" y="415"/>
              <a:ext cx="45" cy="467"/>
            </a:xfrm>
            <a:custGeom>
              <a:avLst/>
              <a:gdLst>
                <a:gd name="T0" fmla="*/ 0 w 137"/>
                <a:gd name="T1" fmla="*/ 0 h 1401"/>
                <a:gd name="T2" fmla="*/ 0 w 137"/>
                <a:gd name="T3" fmla="*/ 1 h 1401"/>
                <a:gd name="T4" fmla="*/ 0 w 137"/>
                <a:gd name="T5" fmla="*/ 2 h 1401"/>
                <a:gd name="T6" fmla="*/ 0 w 137"/>
                <a:gd name="T7" fmla="*/ 3 h 1401"/>
                <a:gd name="T8" fmla="*/ 0 w 137"/>
                <a:gd name="T9" fmla="*/ 4 h 1401"/>
                <a:gd name="T10" fmla="*/ 1 w 137"/>
                <a:gd name="T11" fmla="*/ 5 h 1401"/>
                <a:gd name="T12" fmla="*/ 1 w 137"/>
                <a:gd name="T13" fmla="*/ 6 h 1401"/>
                <a:gd name="T14" fmla="*/ 1 w 137"/>
                <a:gd name="T15" fmla="*/ 8 h 1401"/>
                <a:gd name="T16" fmla="*/ 1 w 137"/>
                <a:gd name="T17" fmla="*/ 9 h 1401"/>
                <a:gd name="T18" fmla="*/ 1 w 137"/>
                <a:gd name="T19" fmla="*/ 10 h 1401"/>
                <a:gd name="T20" fmla="*/ 1 w 137"/>
                <a:gd name="T21" fmla="*/ 11 h 1401"/>
                <a:gd name="T22" fmla="*/ 1 w 137"/>
                <a:gd name="T23" fmla="*/ 12 h 1401"/>
                <a:gd name="T24" fmla="*/ 1 w 137"/>
                <a:gd name="T25" fmla="*/ 13 h 1401"/>
                <a:gd name="T26" fmla="*/ 1 w 137"/>
                <a:gd name="T27" fmla="*/ 14 h 1401"/>
                <a:gd name="T28" fmla="*/ 1 w 137"/>
                <a:gd name="T29" fmla="*/ 15 h 1401"/>
                <a:gd name="T30" fmla="*/ 2 w 137"/>
                <a:gd name="T31" fmla="*/ 16 h 1401"/>
                <a:gd name="T32" fmla="*/ 2 w 137"/>
                <a:gd name="T33" fmla="*/ 17 h 1401"/>
                <a:gd name="T34" fmla="*/ 0 w 137"/>
                <a:gd name="T35" fmla="*/ 0 h 140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7" h="1401">
                  <a:moveTo>
                    <a:pt x="0" y="0"/>
                  </a:moveTo>
                  <a:lnTo>
                    <a:pt x="8" y="87"/>
                  </a:lnTo>
                  <a:lnTo>
                    <a:pt x="16" y="175"/>
                  </a:lnTo>
                  <a:lnTo>
                    <a:pt x="25" y="262"/>
                  </a:lnTo>
                  <a:lnTo>
                    <a:pt x="33" y="350"/>
                  </a:lnTo>
                  <a:lnTo>
                    <a:pt x="42" y="437"/>
                  </a:lnTo>
                  <a:lnTo>
                    <a:pt x="50" y="525"/>
                  </a:lnTo>
                  <a:lnTo>
                    <a:pt x="60" y="612"/>
                  </a:lnTo>
                  <a:lnTo>
                    <a:pt x="68" y="700"/>
                  </a:lnTo>
                  <a:lnTo>
                    <a:pt x="76" y="787"/>
                  </a:lnTo>
                  <a:lnTo>
                    <a:pt x="86" y="875"/>
                  </a:lnTo>
                  <a:lnTo>
                    <a:pt x="94" y="962"/>
                  </a:lnTo>
                  <a:lnTo>
                    <a:pt x="102" y="1050"/>
                  </a:lnTo>
                  <a:lnTo>
                    <a:pt x="110" y="1138"/>
                  </a:lnTo>
                  <a:lnTo>
                    <a:pt x="120" y="1226"/>
                  </a:lnTo>
                  <a:lnTo>
                    <a:pt x="128" y="1313"/>
                  </a:lnTo>
                  <a:lnTo>
                    <a:pt x="137" y="1401"/>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1" name="Freeform 9"/>
            <p:cNvSpPr>
              <a:spLocks/>
            </p:cNvSpPr>
            <p:nvPr/>
          </p:nvSpPr>
          <p:spPr bwMode="auto">
            <a:xfrm>
              <a:off x="4207" y="415"/>
              <a:ext cx="45" cy="467"/>
            </a:xfrm>
            <a:custGeom>
              <a:avLst/>
              <a:gdLst>
                <a:gd name="T0" fmla="*/ 0 w 137"/>
                <a:gd name="T1" fmla="*/ 0 h 1401"/>
                <a:gd name="T2" fmla="*/ 0 w 137"/>
                <a:gd name="T3" fmla="*/ 0 h 1401"/>
                <a:gd name="T4" fmla="*/ 0 w 137"/>
                <a:gd name="T5" fmla="*/ 1 h 1401"/>
                <a:gd name="T6" fmla="*/ 0 w 137"/>
                <a:gd name="T7" fmla="*/ 2 h 1401"/>
                <a:gd name="T8" fmla="*/ 0 w 137"/>
                <a:gd name="T9" fmla="*/ 3 h 1401"/>
                <a:gd name="T10" fmla="*/ 0 w 137"/>
                <a:gd name="T11" fmla="*/ 4 h 1401"/>
                <a:gd name="T12" fmla="*/ 1 w 137"/>
                <a:gd name="T13" fmla="*/ 5 h 1401"/>
                <a:gd name="T14" fmla="*/ 1 w 137"/>
                <a:gd name="T15" fmla="*/ 6 h 1401"/>
                <a:gd name="T16" fmla="*/ 1 w 137"/>
                <a:gd name="T17" fmla="*/ 8 h 1401"/>
                <a:gd name="T18" fmla="*/ 1 w 137"/>
                <a:gd name="T19" fmla="*/ 9 h 1401"/>
                <a:gd name="T20" fmla="*/ 1 w 137"/>
                <a:gd name="T21" fmla="*/ 9 h 1401"/>
                <a:gd name="T22" fmla="*/ 1 w 137"/>
                <a:gd name="T23" fmla="*/ 10 h 1401"/>
                <a:gd name="T24" fmla="*/ 1 w 137"/>
                <a:gd name="T25" fmla="*/ 11 h 1401"/>
                <a:gd name="T26" fmla="*/ 1 w 137"/>
                <a:gd name="T27" fmla="*/ 12 h 1401"/>
                <a:gd name="T28" fmla="*/ 1 w 137"/>
                <a:gd name="T29" fmla="*/ 13 h 1401"/>
                <a:gd name="T30" fmla="*/ 1 w 137"/>
                <a:gd name="T31" fmla="*/ 14 h 1401"/>
                <a:gd name="T32" fmla="*/ 1 w 137"/>
                <a:gd name="T33" fmla="*/ 15 h 1401"/>
                <a:gd name="T34" fmla="*/ 2 w 137"/>
                <a:gd name="T35" fmla="*/ 16 h 1401"/>
                <a:gd name="T36" fmla="*/ 2 w 137"/>
                <a:gd name="T37" fmla="*/ 17 h 14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7" h="1401">
                  <a:moveTo>
                    <a:pt x="0" y="0"/>
                  </a:moveTo>
                  <a:lnTo>
                    <a:pt x="0" y="0"/>
                  </a:lnTo>
                  <a:lnTo>
                    <a:pt x="8" y="87"/>
                  </a:lnTo>
                  <a:lnTo>
                    <a:pt x="16" y="175"/>
                  </a:lnTo>
                  <a:lnTo>
                    <a:pt x="25" y="262"/>
                  </a:lnTo>
                  <a:lnTo>
                    <a:pt x="33" y="350"/>
                  </a:lnTo>
                  <a:lnTo>
                    <a:pt x="42" y="437"/>
                  </a:lnTo>
                  <a:lnTo>
                    <a:pt x="50" y="525"/>
                  </a:lnTo>
                  <a:lnTo>
                    <a:pt x="60" y="612"/>
                  </a:lnTo>
                  <a:lnTo>
                    <a:pt x="68" y="700"/>
                  </a:lnTo>
                  <a:lnTo>
                    <a:pt x="76" y="787"/>
                  </a:lnTo>
                  <a:lnTo>
                    <a:pt x="86" y="875"/>
                  </a:lnTo>
                  <a:lnTo>
                    <a:pt x="94" y="962"/>
                  </a:lnTo>
                  <a:lnTo>
                    <a:pt x="102" y="1050"/>
                  </a:lnTo>
                  <a:lnTo>
                    <a:pt x="110" y="1138"/>
                  </a:lnTo>
                  <a:lnTo>
                    <a:pt x="120" y="1226"/>
                  </a:lnTo>
                  <a:lnTo>
                    <a:pt x="128" y="1313"/>
                  </a:lnTo>
                  <a:lnTo>
                    <a:pt x="137" y="1401"/>
                  </a:lnTo>
                </a:path>
              </a:pathLst>
            </a:custGeom>
            <a:solidFill>
              <a:srgbClr val="E5CA72"/>
            </a:solidFill>
            <a:ln w="0">
              <a:solidFill>
                <a:srgbClr val="000000"/>
              </a:solidFill>
              <a:prstDash val="solid"/>
              <a:round/>
              <a:headEnd/>
              <a:tailEnd/>
            </a:ln>
          </p:spPr>
          <p:txBody>
            <a:bodyPr/>
            <a:lstStyle/>
            <a:p>
              <a:endParaRPr lang="en-US"/>
            </a:p>
          </p:txBody>
        </p:sp>
        <p:sp>
          <p:nvSpPr>
            <p:cNvPr id="13322" name="Freeform 10"/>
            <p:cNvSpPr>
              <a:spLocks/>
            </p:cNvSpPr>
            <p:nvPr/>
          </p:nvSpPr>
          <p:spPr bwMode="auto">
            <a:xfrm>
              <a:off x="4757" y="394"/>
              <a:ext cx="37" cy="382"/>
            </a:xfrm>
            <a:custGeom>
              <a:avLst/>
              <a:gdLst>
                <a:gd name="T0" fmla="*/ 0 w 111"/>
                <a:gd name="T1" fmla="*/ 0 h 1146"/>
                <a:gd name="T2" fmla="*/ 0 w 111"/>
                <a:gd name="T3" fmla="*/ 1 h 1146"/>
                <a:gd name="T4" fmla="*/ 0 w 111"/>
                <a:gd name="T5" fmla="*/ 2 h 1146"/>
                <a:gd name="T6" fmla="*/ 0 w 111"/>
                <a:gd name="T7" fmla="*/ 3 h 1146"/>
                <a:gd name="T8" fmla="*/ 0 w 111"/>
                <a:gd name="T9" fmla="*/ 4 h 1146"/>
                <a:gd name="T10" fmla="*/ 0 w 111"/>
                <a:gd name="T11" fmla="*/ 4 h 1146"/>
                <a:gd name="T12" fmla="*/ 1 w 111"/>
                <a:gd name="T13" fmla="*/ 5 h 1146"/>
                <a:gd name="T14" fmla="*/ 1 w 111"/>
                <a:gd name="T15" fmla="*/ 6 h 1146"/>
                <a:gd name="T16" fmla="*/ 1 w 111"/>
                <a:gd name="T17" fmla="*/ 7 h 1146"/>
                <a:gd name="T18" fmla="*/ 1 w 111"/>
                <a:gd name="T19" fmla="*/ 8 h 1146"/>
                <a:gd name="T20" fmla="*/ 1 w 111"/>
                <a:gd name="T21" fmla="*/ 9 h 1146"/>
                <a:gd name="T22" fmla="*/ 1 w 111"/>
                <a:gd name="T23" fmla="*/ 10 h 1146"/>
                <a:gd name="T24" fmla="*/ 1 w 111"/>
                <a:gd name="T25" fmla="*/ 11 h 1146"/>
                <a:gd name="T26" fmla="*/ 1 w 111"/>
                <a:gd name="T27" fmla="*/ 11 h 1146"/>
                <a:gd name="T28" fmla="*/ 1 w 111"/>
                <a:gd name="T29" fmla="*/ 12 h 1146"/>
                <a:gd name="T30" fmla="*/ 1 w 111"/>
                <a:gd name="T31" fmla="*/ 13 h 1146"/>
                <a:gd name="T32" fmla="*/ 1 w 111"/>
                <a:gd name="T33" fmla="*/ 14 h 1146"/>
                <a:gd name="T34" fmla="*/ 0 w 111"/>
                <a:gd name="T35" fmla="*/ 0 h 114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11" h="1146">
                  <a:moveTo>
                    <a:pt x="0" y="0"/>
                  </a:moveTo>
                  <a:lnTo>
                    <a:pt x="6" y="71"/>
                  </a:lnTo>
                  <a:lnTo>
                    <a:pt x="13" y="143"/>
                  </a:lnTo>
                  <a:lnTo>
                    <a:pt x="20" y="214"/>
                  </a:lnTo>
                  <a:lnTo>
                    <a:pt x="27" y="286"/>
                  </a:lnTo>
                  <a:lnTo>
                    <a:pt x="34" y="358"/>
                  </a:lnTo>
                  <a:lnTo>
                    <a:pt x="41" y="430"/>
                  </a:lnTo>
                  <a:lnTo>
                    <a:pt x="48" y="501"/>
                  </a:lnTo>
                  <a:lnTo>
                    <a:pt x="55" y="573"/>
                  </a:lnTo>
                  <a:lnTo>
                    <a:pt x="62" y="644"/>
                  </a:lnTo>
                  <a:lnTo>
                    <a:pt x="69" y="716"/>
                  </a:lnTo>
                  <a:lnTo>
                    <a:pt x="76" y="787"/>
                  </a:lnTo>
                  <a:lnTo>
                    <a:pt x="83" y="859"/>
                  </a:lnTo>
                  <a:lnTo>
                    <a:pt x="90" y="930"/>
                  </a:lnTo>
                  <a:lnTo>
                    <a:pt x="97" y="1003"/>
                  </a:lnTo>
                  <a:lnTo>
                    <a:pt x="104" y="1074"/>
                  </a:lnTo>
                  <a:lnTo>
                    <a:pt x="111" y="1146"/>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3" name="Freeform 11"/>
            <p:cNvSpPr>
              <a:spLocks/>
            </p:cNvSpPr>
            <p:nvPr/>
          </p:nvSpPr>
          <p:spPr bwMode="auto">
            <a:xfrm>
              <a:off x="4757" y="394"/>
              <a:ext cx="37" cy="382"/>
            </a:xfrm>
            <a:custGeom>
              <a:avLst/>
              <a:gdLst>
                <a:gd name="T0" fmla="*/ 0 w 111"/>
                <a:gd name="T1" fmla="*/ 0 h 1146"/>
                <a:gd name="T2" fmla="*/ 0 w 111"/>
                <a:gd name="T3" fmla="*/ 0 h 1146"/>
                <a:gd name="T4" fmla="*/ 0 w 111"/>
                <a:gd name="T5" fmla="*/ 1 h 1146"/>
                <a:gd name="T6" fmla="*/ 0 w 111"/>
                <a:gd name="T7" fmla="*/ 2 h 1146"/>
                <a:gd name="T8" fmla="*/ 0 w 111"/>
                <a:gd name="T9" fmla="*/ 3 h 1146"/>
                <a:gd name="T10" fmla="*/ 0 w 111"/>
                <a:gd name="T11" fmla="*/ 4 h 1146"/>
                <a:gd name="T12" fmla="*/ 0 w 111"/>
                <a:gd name="T13" fmla="*/ 4 h 1146"/>
                <a:gd name="T14" fmla="*/ 1 w 111"/>
                <a:gd name="T15" fmla="*/ 5 h 1146"/>
                <a:gd name="T16" fmla="*/ 1 w 111"/>
                <a:gd name="T17" fmla="*/ 6 h 1146"/>
                <a:gd name="T18" fmla="*/ 1 w 111"/>
                <a:gd name="T19" fmla="*/ 7 h 1146"/>
                <a:gd name="T20" fmla="*/ 1 w 111"/>
                <a:gd name="T21" fmla="*/ 7 h 1146"/>
                <a:gd name="T22" fmla="*/ 1 w 111"/>
                <a:gd name="T23" fmla="*/ 8 h 1146"/>
                <a:gd name="T24" fmla="*/ 1 w 111"/>
                <a:gd name="T25" fmla="*/ 9 h 1146"/>
                <a:gd name="T26" fmla="*/ 1 w 111"/>
                <a:gd name="T27" fmla="*/ 10 h 1146"/>
                <a:gd name="T28" fmla="*/ 1 w 111"/>
                <a:gd name="T29" fmla="*/ 11 h 1146"/>
                <a:gd name="T30" fmla="*/ 1 w 111"/>
                <a:gd name="T31" fmla="*/ 11 h 1146"/>
                <a:gd name="T32" fmla="*/ 1 w 111"/>
                <a:gd name="T33" fmla="*/ 12 h 1146"/>
                <a:gd name="T34" fmla="*/ 1 w 111"/>
                <a:gd name="T35" fmla="*/ 13 h 1146"/>
                <a:gd name="T36" fmla="*/ 1 w 111"/>
                <a:gd name="T37" fmla="*/ 14 h 114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1" h="1146">
                  <a:moveTo>
                    <a:pt x="0" y="0"/>
                  </a:moveTo>
                  <a:lnTo>
                    <a:pt x="0" y="0"/>
                  </a:lnTo>
                  <a:lnTo>
                    <a:pt x="6" y="71"/>
                  </a:lnTo>
                  <a:lnTo>
                    <a:pt x="13" y="143"/>
                  </a:lnTo>
                  <a:lnTo>
                    <a:pt x="20" y="214"/>
                  </a:lnTo>
                  <a:lnTo>
                    <a:pt x="27" y="286"/>
                  </a:lnTo>
                  <a:lnTo>
                    <a:pt x="34" y="358"/>
                  </a:lnTo>
                  <a:lnTo>
                    <a:pt x="41" y="430"/>
                  </a:lnTo>
                  <a:lnTo>
                    <a:pt x="48" y="501"/>
                  </a:lnTo>
                  <a:lnTo>
                    <a:pt x="55" y="573"/>
                  </a:lnTo>
                  <a:lnTo>
                    <a:pt x="62" y="644"/>
                  </a:lnTo>
                  <a:lnTo>
                    <a:pt x="69" y="716"/>
                  </a:lnTo>
                  <a:lnTo>
                    <a:pt x="76" y="787"/>
                  </a:lnTo>
                  <a:lnTo>
                    <a:pt x="83" y="859"/>
                  </a:lnTo>
                  <a:lnTo>
                    <a:pt x="90" y="930"/>
                  </a:lnTo>
                  <a:lnTo>
                    <a:pt x="97" y="1003"/>
                  </a:lnTo>
                  <a:lnTo>
                    <a:pt x="104" y="1074"/>
                  </a:lnTo>
                  <a:lnTo>
                    <a:pt x="111" y="1146"/>
                  </a:lnTo>
                </a:path>
              </a:pathLst>
            </a:custGeom>
            <a:solidFill>
              <a:srgbClr val="E5CA72"/>
            </a:solidFill>
            <a:ln w="0">
              <a:solidFill>
                <a:srgbClr val="000000"/>
              </a:solidFill>
              <a:prstDash val="solid"/>
              <a:round/>
              <a:headEnd/>
              <a:tailEnd/>
            </a:ln>
          </p:spPr>
          <p:txBody>
            <a:bodyPr/>
            <a:lstStyle/>
            <a:p>
              <a:endParaRPr lang="en-US"/>
            </a:p>
          </p:txBody>
        </p:sp>
        <p:sp>
          <p:nvSpPr>
            <p:cNvPr id="13324" name="Freeform 12"/>
            <p:cNvSpPr>
              <a:spLocks/>
            </p:cNvSpPr>
            <p:nvPr/>
          </p:nvSpPr>
          <p:spPr bwMode="auto">
            <a:xfrm>
              <a:off x="5136" y="379"/>
              <a:ext cx="32" cy="323"/>
            </a:xfrm>
            <a:custGeom>
              <a:avLst/>
              <a:gdLst>
                <a:gd name="T0" fmla="*/ 0 w 96"/>
                <a:gd name="T1" fmla="*/ 0 h 970"/>
                <a:gd name="T2" fmla="*/ 0 w 96"/>
                <a:gd name="T3" fmla="*/ 0 h 970"/>
                <a:gd name="T4" fmla="*/ 0 w 96"/>
                <a:gd name="T5" fmla="*/ 1 h 970"/>
                <a:gd name="T6" fmla="*/ 0 w 96"/>
                <a:gd name="T7" fmla="*/ 1 h 970"/>
                <a:gd name="T8" fmla="*/ 0 w 96"/>
                <a:gd name="T9" fmla="*/ 2 h 970"/>
                <a:gd name="T10" fmla="*/ 0 w 96"/>
                <a:gd name="T11" fmla="*/ 3 h 970"/>
                <a:gd name="T12" fmla="*/ 0 w 96"/>
                <a:gd name="T13" fmla="*/ 4 h 970"/>
                <a:gd name="T14" fmla="*/ 0 w 96"/>
                <a:gd name="T15" fmla="*/ 4 h 970"/>
                <a:gd name="T16" fmla="*/ 1 w 96"/>
                <a:gd name="T17" fmla="*/ 5 h 970"/>
                <a:gd name="T18" fmla="*/ 1 w 96"/>
                <a:gd name="T19" fmla="*/ 6 h 970"/>
                <a:gd name="T20" fmla="*/ 1 w 96"/>
                <a:gd name="T21" fmla="*/ 6 h 970"/>
                <a:gd name="T22" fmla="*/ 1 w 96"/>
                <a:gd name="T23" fmla="*/ 7 h 970"/>
                <a:gd name="T24" fmla="*/ 1 w 96"/>
                <a:gd name="T25" fmla="*/ 7 h 970"/>
                <a:gd name="T26" fmla="*/ 1 w 96"/>
                <a:gd name="T27" fmla="*/ 8 h 970"/>
                <a:gd name="T28" fmla="*/ 1 w 96"/>
                <a:gd name="T29" fmla="*/ 9 h 970"/>
                <a:gd name="T30" fmla="*/ 1 w 96"/>
                <a:gd name="T31" fmla="*/ 10 h 970"/>
                <a:gd name="T32" fmla="*/ 1 w 96"/>
                <a:gd name="T33" fmla="*/ 10 h 970"/>
                <a:gd name="T34" fmla="*/ 1 w 96"/>
                <a:gd name="T35" fmla="*/ 11 h 970"/>
                <a:gd name="T36" fmla="*/ 1 w 96"/>
                <a:gd name="T37" fmla="*/ 12 h 97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6" h="970">
                  <a:moveTo>
                    <a:pt x="0" y="0"/>
                  </a:moveTo>
                  <a:lnTo>
                    <a:pt x="0" y="0"/>
                  </a:lnTo>
                  <a:lnTo>
                    <a:pt x="6" y="60"/>
                  </a:lnTo>
                  <a:lnTo>
                    <a:pt x="12" y="121"/>
                  </a:lnTo>
                  <a:lnTo>
                    <a:pt x="19" y="182"/>
                  </a:lnTo>
                  <a:lnTo>
                    <a:pt x="25" y="243"/>
                  </a:lnTo>
                  <a:lnTo>
                    <a:pt x="31" y="303"/>
                  </a:lnTo>
                  <a:lnTo>
                    <a:pt x="37" y="364"/>
                  </a:lnTo>
                  <a:lnTo>
                    <a:pt x="43" y="424"/>
                  </a:lnTo>
                  <a:lnTo>
                    <a:pt x="50" y="484"/>
                  </a:lnTo>
                  <a:lnTo>
                    <a:pt x="56" y="545"/>
                  </a:lnTo>
                  <a:lnTo>
                    <a:pt x="61" y="606"/>
                  </a:lnTo>
                  <a:lnTo>
                    <a:pt x="67" y="667"/>
                  </a:lnTo>
                  <a:lnTo>
                    <a:pt x="72" y="727"/>
                  </a:lnTo>
                  <a:lnTo>
                    <a:pt x="79" y="788"/>
                  </a:lnTo>
                  <a:lnTo>
                    <a:pt x="84" y="849"/>
                  </a:lnTo>
                  <a:lnTo>
                    <a:pt x="90" y="910"/>
                  </a:lnTo>
                  <a:lnTo>
                    <a:pt x="96" y="970"/>
                  </a:lnTo>
                </a:path>
              </a:pathLst>
            </a:custGeom>
            <a:solidFill>
              <a:srgbClr val="E5CA72"/>
            </a:solidFill>
            <a:ln w="0">
              <a:solidFill>
                <a:srgbClr val="000000"/>
              </a:solidFill>
              <a:prstDash val="solid"/>
              <a:round/>
              <a:headEnd/>
              <a:tailEnd/>
            </a:ln>
          </p:spPr>
          <p:txBody>
            <a:bodyPr/>
            <a:lstStyle/>
            <a:p>
              <a:endParaRPr lang="en-US"/>
            </a:p>
          </p:txBody>
        </p:sp>
        <p:sp>
          <p:nvSpPr>
            <p:cNvPr id="13325" name="Freeform 13"/>
            <p:cNvSpPr>
              <a:spLocks/>
            </p:cNvSpPr>
            <p:nvPr/>
          </p:nvSpPr>
          <p:spPr bwMode="auto">
            <a:xfrm>
              <a:off x="5414" y="368"/>
              <a:ext cx="28" cy="281"/>
            </a:xfrm>
            <a:custGeom>
              <a:avLst/>
              <a:gdLst>
                <a:gd name="T0" fmla="*/ 0 w 85"/>
                <a:gd name="T1" fmla="*/ 0 h 842"/>
                <a:gd name="T2" fmla="*/ 0 w 85"/>
                <a:gd name="T3" fmla="*/ 1 h 842"/>
                <a:gd name="T4" fmla="*/ 0 w 85"/>
                <a:gd name="T5" fmla="*/ 1 h 842"/>
                <a:gd name="T6" fmla="*/ 0 w 85"/>
                <a:gd name="T7" fmla="*/ 2 h 842"/>
                <a:gd name="T8" fmla="*/ 0 w 85"/>
                <a:gd name="T9" fmla="*/ 3 h 842"/>
                <a:gd name="T10" fmla="*/ 0 w 85"/>
                <a:gd name="T11" fmla="*/ 3 h 842"/>
                <a:gd name="T12" fmla="*/ 0 w 85"/>
                <a:gd name="T13" fmla="*/ 4 h 842"/>
                <a:gd name="T14" fmla="*/ 0 w 85"/>
                <a:gd name="T15" fmla="*/ 5 h 842"/>
                <a:gd name="T16" fmla="*/ 1 w 85"/>
                <a:gd name="T17" fmla="*/ 5 h 842"/>
                <a:gd name="T18" fmla="*/ 1 w 85"/>
                <a:gd name="T19" fmla="*/ 6 h 842"/>
                <a:gd name="T20" fmla="*/ 1 w 85"/>
                <a:gd name="T21" fmla="*/ 7 h 842"/>
                <a:gd name="T22" fmla="*/ 1 w 85"/>
                <a:gd name="T23" fmla="*/ 7 h 842"/>
                <a:gd name="T24" fmla="*/ 1 w 85"/>
                <a:gd name="T25" fmla="*/ 8 h 842"/>
                <a:gd name="T26" fmla="*/ 1 w 85"/>
                <a:gd name="T27" fmla="*/ 8 h 842"/>
                <a:gd name="T28" fmla="*/ 1 w 85"/>
                <a:gd name="T29" fmla="*/ 9 h 842"/>
                <a:gd name="T30" fmla="*/ 1 w 85"/>
                <a:gd name="T31" fmla="*/ 10 h 842"/>
                <a:gd name="T32" fmla="*/ 1 w 85"/>
                <a:gd name="T33" fmla="*/ 10 h 842"/>
                <a:gd name="T34" fmla="*/ 0 w 85"/>
                <a:gd name="T35" fmla="*/ 0 h 84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5" h="842">
                  <a:moveTo>
                    <a:pt x="0" y="0"/>
                  </a:moveTo>
                  <a:lnTo>
                    <a:pt x="6" y="52"/>
                  </a:lnTo>
                  <a:lnTo>
                    <a:pt x="12" y="106"/>
                  </a:lnTo>
                  <a:lnTo>
                    <a:pt x="17" y="158"/>
                  </a:lnTo>
                  <a:lnTo>
                    <a:pt x="23" y="211"/>
                  </a:lnTo>
                  <a:lnTo>
                    <a:pt x="28" y="263"/>
                  </a:lnTo>
                  <a:lnTo>
                    <a:pt x="33" y="316"/>
                  </a:lnTo>
                  <a:lnTo>
                    <a:pt x="38" y="368"/>
                  </a:lnTo>
                  <a:lnTo>
                    <a:pt x="44" y="421"/>
                  </a:lnTo>
                  <a:lnTo>
                    <a:pt x="49" y="473"/>
                  </a:lnTo>
                  <a:lnTo>
                    <a:pt x="53" y="526"/>
                  </a:lnTo>
                  <a:lnTo>
                    <a:pt x="58" y="578"/>
                  </a:lnTo>
                  <a:lnTo>
                    <a:pt x="63" y="631"/>
                  </a:lnTo>
                  <a:lnTo>
                    <a:pt x="68" y="683"/>
                  </a:lnTo>
                  <a:lnTo>
                    <a:pt x="75" y="736"/>
                  </a:lnTo>
                  <a:lnTo>
                    <a:pt x="80" y="789"/>
                  </a:lnTo>
                  <a:lnTo>
                    <a:pt x="85" y="842"/>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6" name="Freeform 14"/>
            <p:cNvSpPr>
              <a:spLocks/>
            </p:cNvSpPr>
            <p:nvPr/>
          </p:nvSpPr>
          <p:spPr bwMode="auto">
            <a:xfrm>
              <a:off x="5414" y="368"/>
              <a:ext cx="28" cy="281"/>
            </a:xfrm>
            <a:custGeom>
              <a:avLst/>
              <a:gdLst>
                <a:gd name="T0" fmla="*/ 0 w 85"/>
                <a:gd name="T1" fmla="*/ 0 h 842"/>
                <a:gd name="T2" fmla="*/ 0 w 85"/>
                <a:gd name="T3" fmla="*/ 0 h 842"/>
                <a:gd name="T4" fmla="*/ 0 w 85"/>
                <a:gd name="T5" fmla="*/ 1 h 842"/>
                <a:gd name="T6" fmla="*/ 0 w 85"/>
                <a:gd name="T7" fmla="*/ 1 h 842"/>
                <a:gd name="T8" fmla="*/ 0 w 85"/>
                <a:gd name="T9" fmla="*/ 2 h 842"/>
                <a:gd name="T10" fmla="*/ 0 w 85"/>
                <a:gd name="T11" fmla="*/ 3 h 842"/>
                <a:gd name="T12" fmla="*/ 0 w 85"/>
                <a:gd name="T13" fmla="*/ 3 h 842"/>
                <a:gd name="T14" fmla="*/ 0 w 85"/>
                <a:gd name="T15" fmla="*/ 4 h 842"/>
                <a:gd name="T16" fmla="*/ 0 w 85"/>
                <a:gd name="T17" fmla="*/ 5 h 842"/>
                <a:gd name="T18" fmla="*/ 1 w 85"/>
                <a:gd name="T19" fmla="*/ 5 h 842"/>
                <a:gd name="T20" fmla="*/ 1 w 85"/>
                <a:gd name="T21" fmla="*/ 5 h 842"/>
                <a:gd name="T22" fmla="*/ 1 w 85"/>
                <a:gd name="T23" fmla="*/ 6 h 842"/>
                <a:gd name="T24" fmla="*/ 1 w 85"/>
                <a:gd name="T25" fmla="*/ 7 h 842"/>
                <a:gd name="T26" fmla="*/ 1 w 85"/>
                <a:gd name="T27" fmla="*/ 7 h 842"/>
                <a:gd name="T28" fmla="*/ 1 w 85"/>
                <a:gd name="T29" fmla="*/ 8 h 842"/>
                <a:gd name="T30" fmla="*/ 1 w 85"/>
                <a:gd name="T31" fmla="*/ 8 h 842"/>
                <a:gd name="T32" fmla="*/ 1 w 85"/>
                <a:gd name="T33" fmla="*/ 9 h 842"/>
                <a:gd name="T34" fmla="*/ 1 w 85"/>
                <a:gd name="T35" fmla="*/ 10 h 842"/>
                <a:gd name="T36" fmla="*/ 1 w 85"/>
                <a:gd name="T37" fmla="*/ 10 h 84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5" h="842">
                  <a:moveTo>
                    <a:pt x="0" y="0"/>
                  </a:moveTo>
                  <a:lnTo>
                    <a:pt x="0" y="0"/>
                  </a:lnTo>
                  <a:lnTo>
                    <a:pt x="6" y="52"/>
                  </a:lnTo>
                  <a:lnTo>
                    <a:pt x="12" y="106"/>
                  </a:lnTo>
                  <a:lnTo>
                    <a:pt x="17" y="158"/>
                  </a:lnTo>
                  <a:lnTo>
                    <a:pt x="23" y="211"/>
                  </a:lnTo>
                  <a:lnTo>
                    <a:pt x="28" y="263"/>
                  </a:lnTo>
                  <a:lnTo>
                    <a:pt x="33" y="316"/>
                  </a:lnTo>
                  <a:lnTo>
                    <a:pt x="38" y="368"/>
                  </a:lnTo>
                  <a:lnTo>
                    <a:pt x="44" y="421"/>
                  </a:lnTo>
                  <a:lnTo>
                    <a:pt x="49" y="473"/>
                  </a:lnTo>
                  <a:lnTo>
                    <a:pt x="53" y="526"/>
                  </a:lnTo>
                  <a:lnTo>
                    <a:pt x="58" y="578"/>
                  </a:lnTo>
                  <a:lnTo>
                    <a:pt x="63" y="631"/>
                  </a:lnTo>
                  <a:lnTo>
                    <a:pt x="68" y="683"/>
                  </a:lnTo>
                  <a:lnTo>
                    <a:pt x="75" y="736"/>
                  </a:lnTo>
                  <a:lnTo>
                    <a:pt x="80" y="789"/>
                  </a:lnTo>
                  <a:lnTo>
                    <a:pt x="85" y="842"/>
                  </a:lnTo>
                </a:path>
              </a:pathLst>
            </a:custGeom>
            <a:solidFill>
              <a:srgbClr val="E5CA72"/>
            </a:solidFill>
            <a:ln w="0">
              <a:solidFill>
                <a:srgbClr val="000000"/>
              </a:solidFill>
              <a:prstDash val="solid"/>
              <a:round/>
              <a:headEnd/>
              <a:tailEnd/>
            </a:ln>
          </p:spPr>
          <p:txBody>
            <a:bodyPr/>
            <a:lstStyle/>
            <a:p>
              <a:endParaRPr lang="en-US"/>
            </a:p>
          </p:txBody>
        </p:sp>
        <p:sp>
          <p:nvSpPr>
            <p:cNvPr id="13327" name="Freeform 15"/>
            <p:cNvSpPr>
              <a:spLocks/>
            </p:cNvSpPr>
            <p:nvPr/>
          </p:nvSpPr>
          <p:spPr bwMode="auto">
            <a:xfrm>
              <a:off x="5627" y="359"/>
              <a:ext cx="25" cy="248"/>
            </a:xfrm>
            <a:custGeom>
              <a:avLst/>
              <a:gdLst>
                <a:gd name="T0" fmla="*/ 0 w 75"/>
                <a:gd name="T1" fmla="*/ 0 h 742"/>
                <a:gd name="T2" fmla="*/ 0 w 75"/>
                <a:gd name="T3" fmla="*/ 1 h 742"/>
                <a:gd name="T4" fmla="*/ 0 w 75"/>
                <a:gd name="T5" fmla="*/ 1 h 742"/>
                <a:gd name="T6" fmla="*/ 0 w 75"/>
                <a:gd name="T7" fmla="*/ 2 h 742"/>
                <a:gd name="T8" fmla="*/ 0 w 75"/>
                <a:gd name="T9" fmla="*/ 2 h 742"/>
                <a:gd name="T10" fmla="*/ 0 w 75"/>
                <a:gd name="T11" fmla="*/ 3 h 742"/>
                <a:gd name="T12" fmla="*/ 0 w 75"/>
                <a:gd name="T13" fmla="*/ 3 h 742"/>
                <a:gd name="T14" fmla="*/ 0 w 75"/>
                <a:gd name="T15" fmla="*/ 4 h 742"/>
                <a:gd name="T16" fmla="*/ 0 w 75"/>
                <a:gd name="T17" fmla="*/ 5 h 742"/>
                <a:gd name="T18" fmla="*/ 1 w 75"/>
                <a:gd name="T19" fmla="*/ 5 h 742"/>
                <a:gd name="T20" fmla="*/ 1 w 75"/>
                <a:gd name="T21" fmla="*/ 6 h 742"/>
                <a:gd name="T22" fmla="*/ 1 w 75"/>
                <a:gd name="T23" fmla="*/ 6 h 742"/>
                <a:gd name="T24" fmla="*/ 1 w 75"/>
                <a:gd name="T25" fmla="*/ 7 h 742"/>
                <a:gd name="T26" fmla="*/ 1 w 75"/>
                <a:gd name="T27" fmla="*/ 8 h 742"/>
                <a:gd name="T28" fmla="*/ 1 w 75"/>
                <a:gd name="T29" fmla="*/ 8 h 742"/>
                <a:gd name="T30" fmla="*/ 1 w 75"/>
                <a:gd name="T31" fmla="*/ 9 h 742"/>
                <a:gd name="T32" fmla="*/ 1 w 75"/>
                <a:gd name="T33" fmla="*/ 9 h 742"/>
                <a:gd name="T34" fmla="*/ 0 w 75"/>
                <a:gd name="T35" fmla="*/ 0 h 74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5" h="742">
                  <a:moveTo>
                    <a:pt x="0" y="0"/>
                  </a:moveTo>
                  <a:lnTo>
                    <a:pt x="5" y="46"/>
                  </a:lnTo>
                  <a:lnTo>
                    <a:pt x="10" y="93"/>
                  </a:lnTo>
                  <a:lnTo>
                    <a:pt x="15" y="139"/>
                  </a:lnTo>
                  <a:lnTo>
                    <a:pt x="21" y="185"/>
                  </a:lnTo>
                  <a:lnTo>
                    <a:pt x="26" y="232"/>
                  </a:lnTo>
                  <a:lnTo>
                    <a:pt x="30" y="278"/>
                  </a:lnTo>
                  <a:lnTo>
                    <a:pt x="35" y="324"/>
                  </a:lnTo>
                  <a:lnTo>
                    <a:pt x="39" y="371"/>
                  </a:lnTo>
                  <a:lnTo>
                    <a:pt x="43" y="417"/>
                  </a:lnTo>
                  <a:lnTo>
                    <a:pt x="47" y="463"/>
                  </a:lnTo>
                  <a:lnTo>
                    <a:pt x="53" y="510"/>
                  </a:lnTo>
                  <a:lnTo>
                    <a:pt x="57" y="556"/>
                  </a:lnTo>
                  <a:lnTo>
                    <a:pt x="62" y="603"/>
                  </a:lnTo>
                  <a:lnTo>
                    <a:pt x="66" y="650"/>
                  </a:lnTo>
                  <a:lnTo>
                    <a:pt x="71" y="696"/>
                  </a:lnTo>
                  <a:lnTo>
                    <a:pt x="75" y="742"/>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8" name="Freeform 16"/>
            <p:cNvSpPr>
              <a:spLocks/>
            </p:cNvSpPr>
            <p:nvPr/>
          </p:nvSpPr>
          <p:spPr bwMode="auto">
            <a:xfrm>
              <a:off x="5627" y="359"/>
              <a:ext cx="25" cy="248"/>
            </a:xfrm>
            <a:custGeom>
              <a:avLst/>
              <a:gdLst>
                <a:gd name="T0" fmla="*/ 0 w 75"/>
                <a:gd name="T1" fmla="*/ 0 h 742"/>
                <a:gd name="T2" fmla="*/ 0 w 75"/>
                <a:gd name="T3" fmla="*/ 0 h 742"/>
                <a:gd name="T4" fmla="*/ 0 w 75"/>
                <a:gd name="T5" fmla="*/ 1 h 742"/>
                <a:gd name="T6" fmla="*/ 0 w 75"/>
                <a:gd name="T7" fmla="*/ 1 h 742"/>
                <a:gd name="T8" fmla="*/ 0 w 75"/>
                <a:gd name="T9" fmla="*/ 2 h 742"/>
                <a:gd name="T10" fmla="*/ 0 w 75"/>
                <a:gd name="T11" fmla="*/ 2 h 742"/>
                <a:gd name="T12" fmla="*/ 0 w 75"/>
                <a:gd name="T13" fmla="*/ 3 h 742"/>
                <a:gd name="T14" fmla="*/ 0 w 75"/>
                <a:gd name="T15" fmla="*/ 3 h 742"/>
                <a:gd name="T16" fmla="*/ 0 w 75"/>
                <a:gd name="T17" fmla="*/ 4 h 742"/>
                <a:gd name="T18" fmla="*/ 0 w 75"/>
                <a:gd name="T19" fmla="*/ 5 h 742"/>
                <a:gd name="T20" fmla="*/ 0 w 75"/>
                <a:gd name="T21" fmla="*/ 5 h 742"/>
                <a:gd name="T22" fmla="*/ 1 w 75"/>
                <a:gd name="T23" fmla="*/ 5 h 742"/>
                <a:gd name="T24" fmla="*/ 1 w 75"/>
                <a:gd name="T25" fmla="*/ 6 h 742"/>
                <a:gd name="T26" fmla="*/ 1 w 75"/>
                <a:gd name="T27" fmla="*/ 6 h 742"/>
                <a:gd name="T28" fmla="*/ 1 w 75"/>
                <a:gd name="T29" fmla="*/ 7 h 742"/>
                <a:gd name="T30" fmla="*/ 1 w 75"/>
                <a:gd name="T31" fmla="*/ 8 h 742"/>
                <a:gd name="T32" fmla="*/ 1 w 75"/>
                <a:gd name="T33" fmla="*/ 8 h 742"/>
                <a:gd name="T34" fmla="*/ 1 w 75"/>
                <a:gd name="T35" fmla="*/ 9 h 742"/>
                <a:gd name="T36" fmla="*/ 1 w 75"/>
                <a:gd name="T37" fmla="*/ 9 h 74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5" h="742">
                  <a:moveTo>
                    <a:pt x="0" y="0"/>
                  </a:moveTo>
                  <a:lnTo>
                    <a:pt x="0" y="0"/>
                  </a:lnTo>
                  <a:lnTo>
                    <a:pt x="5" y="46"/>
                  </a:lnTo>
                  <a:lnTo>
                    <a:pt x="10" y="93"/>
                  </a:lnTo>
                  <a:lnTo>
                    <a:pt x="15" y="139"/>
                  </a:lnTo>
                  <a:lnTo>
                    <a:pt x="21" y="185"/>
                  </a:lnTo>
                  <a:lnTo>
                    <a:pt x="26" y="232"/>
                  </a:lnTo>
                  <a:lnTo>
                    <a:pt x="30" y="278"/>
                  </a:lnTo>
                  <a:lnTo>
                    <a:pt x="35" y="324"/>
                  </a:lnTo>
                  <a:lnTo>
                    <a:pt x="39" y="371"/>
                  </a:lnTo>
                  <a:lnTo>
                    <a:pt x="43" y="417"/>
                  </a:lnTo>
                  <a:lnTo>
                    <a:pt x="47" y="463"/>
                  </a:lnTo>
                  <a:lnTo>
                    <a:pt x="53" y="510"/>
                  </a:lnTo>
                  <a:lnTo>
                    <a:pt x="57" y="556"/>
                  </a:lnTo>
                  <a:lnTo>
                    <a:pt x="62" y="603"/>
                  </a:lnTo>
                  <a:lnTo>
                    <a:pt x="66" y="650"/>
                  </a:lnTo>
                  <a:lnTo>
                    <a:pt x="71" y="696"/>
                  </a:lnTo>
                  <a:lnTo>
                    <a:pt x="75" y="742"/>
                  </a:lnTo>
                </a:path>
              </a:pathLst>
            </a:custGeom>
            <a:solidFill>
              <a:srgbClr val="E5CA72"/>
            </a:solidFill>
            <a:ln w="0">
              <a:solidFill>
                <a:srgbClr val="000000"/>
              </a:solidFill>
              <a:prstDash val="solid"/>
              <a:round/>
              <a:headEnd/>
              <a:tailEnd/>
            </a:ln>
          </p:spPr>
          <p:txBody>
            <a:bodyPr/>
            <a:lstStyle/>
            <a:p>
              <a:endParaRPr lang="en-US"/>
            </a:p>
          </p:txBody>
        </p:sp>
        <p:sp>
          <p:nvSpPr>
            <p:cNvPr id="13329" name="Freeform 17"/>
            <p:cNvSpPr>
              <a:spLocks/>
            </p:cNvSpPr>
            <p:nvPr/>
          </p:nvSpPr>
          <p:spPr bwMode="auto">
            <a:xfrm>
              <a:off x="5795" y="354"/>
              <a:ext cx="23" cy="221"/>
            </a:xfrm>
            <a:custGeom>
              <a:avLst/>
              <a:gdLst>
                <a:gd name="T0" fmla="*/ 0 w 67"/>
                <a:gd name="T1" fmla="*/ 0 h 662"/>
                <a:gd name="T2" fmla="*/ 0 w 67"/>
                <a:gd name="T3" fmla="*/ 1 h 662"/>
                <a:gd name="T4" fmla="*/ 0 w 67"/>
                <a:gd name="T5" fmla="*/ 1 h 662"/>
                <a:gd name="T6" fmla="*/ 0 w 67"/>
                <a:gd name="T7" fmla="*/ 2 h 662"/>
                <a:gd name="T8" fmla="*/ 0 w 67"/>
                <a:gd name="T9" fmla="*/ 2 h 662"/>
                <a:gd name="T10" fmla="*/ 0 w 67"/>
                <a:gd name="T11" fmla="*/ 3 h 662"/>
                <a:gd name="T12" fmla="*/ 0 w 67"/>
                <a:gd name="T13" fmla="*/ 3 h 662"/>
                <a:gd name="T14" fmla="*/ 0 w 67"/>
                <a:gd name="T15" fmla="*/ 4 h 662"/>
                <a:gd name="T16" fmla="*/ 0 w 67"/>
                <a:gd name="T17" fmla="*/ 4 h 662"/>
                <a:gd name="T18" fmla="*/ 0 w 67"/>
                <a:gd name="T19" fmla="*/ 5 h 662"/>
                <a:gd name="T20" fmla="*/ 1 w 67"/>
                <a:gd name="T21" fmla="*/ 5 h 662"/>
                <a:gd name="T22" fmla="*/ 1 w 67"/>
                <a:gd name="T23" fmla="*/ 6 h 662"/>
                <a:gd name="T24" fmla="*/ 1 w 67"/>
                <a:gd name="T25" fmla="*/ 6 h 662"/>
                <a:gd name="T26" fmla="*/ 1 w 67"/>
                <a:gd name="T27" fmla="*/ 7 h 662"/>
                <a:gd name="T28" fmla="*/ 1 w 67"/>
                <a:gd name="T29" fmla="*/ 7 h 662"/>
                <a:gd name="T30" fmla="*/ 1 w 67"/>
                <a:gd name="T31" fmla="*/ 8 h 662"/>
                <a:gd name="T32" fmla="*/ 1 w 67"/>
                <a:gd name="T33" fmla="*/ 8 h 662"/>
                <a:gd name="T34" fmla="*/ 0 w 67"/>
                <a:gd name="T35" fmla="*/ 0 h 6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7" h="662">
                  <a:moveTo>
                    <a:pt x="0" y="0"/>
                  </a:moveTo>
                  <a:lnTo>
                    <a:pt x="4" y="41"/>
                  </a:lnTo>
                  <a:lnTo>
                    <a:pt x="9" y="82"/>
                  </a:lnTo>
                  <a:lnTo>
                    <a:pt x="13" y="123"/>
                  </a:lnTo>
                  <a:lnTo>
                    <a:pt x="17" y="164"/>
                  </a:lnTo>
                  <a:lnTo>
                    <a:pt x="23" y="206"/>
                  </a:lnTo>
                  <a:lnTo>
                    <a:pt x="27" y="248"/>
                  </a:lnTo>
                  <a:lnTo>
                    <a:pt x="31" y="289"/>
                  </a:lnTo>
                  <a:lnTo>
                    <a:pt x="35" y="330"/>
                  </a:lnTo>
                  <a:lnTo>
                    <a:pt x="39" y="371"/>
                  </a:lnTo>
                  <a:lnTo>
                    <a:pt x="43" y="413"/>
                  </a:lnTo>
                  <a:lnTo>
                    <a:pt x="46" y="455"/>
                  </a:lnTo>
                  <a:lnTo>
                    <a:pt x="51" y="496"/>
                  </a:lnTo>
                  <a:lnTo>
                    <a:pt x="55" y="538"/>
                  </a:lnTo>
                  <a:lnTo>
                    <a:pt x="59" y="579"/>
                  </a:lnTo>
                  <a:lnTo>
                    <a:pt x="63" y="621"/>
                  </a:lnTo>
                  <a:lnTo>
                    <a:pt x="67" y="662"/>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0" name="Freeform 18"/>
            <p:cNvSpPr>
              <a:spLocks/>
            </p:cNvSpPr>
            <p:nvPr/>
          </p:nvSpPr>
          <p:spPr bwMode="auto">
            <a:xfrm>
              <a:off x="5795" y="354"/>
              <a:ext cx="23" cy="221"/>
            </a:xfrm>
            <a:custGeom>
              <a:avLst/>
              <a:gdLst>
                <a:gd name="T0" fmla="*/ 0 w 67"/>
                <a:gd name="T1" fmla="*/ 0 h 662"/>
                <a:gd name="T2" fmla="*/ 0 w 67"/>
                <a:gd name="T3" fmla="*/ 0 h 662"/>
                <a:gd name="T4" fmla="*/ 0 w 67"/>
                <a:gd name="T5" fmla="*/ 1 h 662"/>
                <a:gd name="T6" fmla="*/ 0 w 67"/>
                <a:gd name="T7" fmla="*/ 1 h 662"/>
                <a:gd name="T8" fmla="*/ 0 w 67"/>
                <a:gd name="T9" fmla="*/ 2 h 662"/>
                <a:gd name="T10" fmla="*/ 0 w 67"/>
                <a:gd name="T11" fmla="*/ 2 h 662"/>
                <a:gd name="T12" fmla="*/ 0 w 67"/>
                <a:gd name="T13" fmla="*/ 3 h 662"/>
                <a:gd name="T14" fmla="*/ 0 w 67"/>
                <a:gd name="T15" fmla="*/ 3 h 662"/>
                <a:gd name="T16" fmla="*/ 0 w 67"/>
                <a:gd name="T17" fmla="*/ 4 h 662"/>
                <a:gd name="T18" fmla="*/ 0 w 67"/>
                <a:gd name="T19" fmla="*/ 4 h 662"/>
                <a:gd name="T20" fmla="*/ 0 w 67"/>
                <a:gd name="T21" fmla="*/ 4 h 662"/>
                <a:gd name="T22" fmla="*/ 0 w 67"/>
                <a:gd name="T23" fmla="*/ 5 h 662"/>
                <a:gd name="T24" fmla="*/ 1 w 67"/>
                <a:gd name="T25" fmla="*/ 5 h 662"/>
                <a:gd name="T26" fmla="*/ 1 w 67"/>
                <a:gd name="T27" fmla="*/ 6 h 662"/>
                <a:gd name="T28" fmla="*/ 1 w 67"/>
                <a:gd name="T29" fmla="*/ 6 h 662"/>
                <a:gd name="T30" fmla="*/ 1 w 67"/>
                <a:gd name="T31" fmla="*/ 7 h 662"/>
                <a:gd name="T32" fmla="*/ 1 w 67"/>
                <a:gd name="T33" fmla="*/ 7 h 662"/>
                <a:gd name="T34" fmla="*/ 1 w 67"/>
                <a:gd name="T35" fmla="*/ 8 h 662"/>
                <a:gd name="T36" fmla="*/ 1 w 67"/>
                <a:gd name="T37" fmla="*/ 8 h 6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7" h="662">
                  <a:moveTo>
                    <a:pt x="0" y="0"/>
                  </a:moveTo>
                  <a:lnTo>
                    <a:pt x="0" y="0"/>
                  </a:lnTo>
                  <a:lnTo>
                    <a:pt x="4" y="41"/>
                  </a:lnTo>
                  <a:lnTo>
                    <a:pt x="9" y="82"/>
                  </a:lnTo>
                  <a:lnTo>
                    <a:pt x="13" y="123"/>
                  </a:lnTo>
                  <a:lnTo>
                    <a:pt x="17" y="164"/>
                  </a:lnTo>
                  <a:lnTo>
                    <a:pt x="23" y="206"/>
                  </a:lnTo>
                  <a:lnTo>
                    <a:pt x="27" y="248"/>
                  </a:lnTo>
                  <a:lnTo>
                    <a:pt x="31" y="289"/>
                  </a:lnTo>
                  <a:lnTo>
                    <a:pt x="35" y="330"/>
                  </a:lnTo>
                  <a:lnTo>
                    <a:pt x="39" y="371"/>
                  </a:lnTo>
                  <a:lnTo>
                    <a:pt x="43" y="413"/>
                  </a:lnTo>
                  <a:lnTo>
                    <a:pt x="46" y="455"/>
                  </a:lnTo>
                  <a:lnTo>
                    <a:pt x="51" y="496"/>
                  </a:lnTo>
                  <a:lnTo>
                    <a:pt x="55" y="538"/>
                  </a:lnTo>
                  <a:lnTo>
                    <a:pt x="59" y="579"/>
                  </a:lnTo>
                  <a:lnTo>
                    <a:pt x="63" y="621"/>
                  </a:lnTo>
                  <a:lnTo>
                    <a:pt x="67" y="662"/>
                  </a:lnTo>
                </a:path>
              </a:pathLst>
            </a:custGeom>
            <a:solidFill>
              <a:srgbClr val="E5CA72"/>
            </a:solidFill>
            <a:ln w="0">
              <a:solidFill>
                <a:srgbClr val="000000"/>
              </a:solidFill>
              <a:prstDash val="solid"/>
              <a:round/>
              <a:headEnd/>
              <a:tailEnd/>
            </a:ln>
          </p:spPr>
          <p:txBody>
            <a:bodyPr/>
            <a:lstStyle/>
            <a:p>
              <a:endParaRPr lang="en-US"/>
            </a:p>
          </p:txBody>
        </p:sp>
        <p:sp>
          <p:nvSpPr>
            <p:cNvPr id="13331" name="Freeform 19"/>
            <p:cNvSpPr>
              <a:spLocks/>
            </p:cNvSpPr>
            <p:nvPr/>
          </p:nvSpPr>
          <p:spPr bwMode="auto">
            <a:xfrm>
              <a:off x="6043" y="345"/>
              <a:ext cx="19" cy="183"/>
            </a:xfrm>
            <a:custGeom>
              <a:avLst/>
              <a:gdLst>
                <a:gd name="T0" fmla="*/ 0 w 57"/>
                <a:gd name="T1" fmla="*/ 0 h 547"/>
                <a:gd name="T2" fmla="*/ 0 w 57"/>
                <a:gd name="T3" fmla="*/ 0 h 547"/>
                <a:gd name="T4" fmla="*/ 0 w 57"/>
                <a:gd name="T5" fmla="*/ 1 h 547"/>
                <a:gd name="T6" fmla="*/ 0 w 57"/>
                <a:gd name="T7" fmla="*/ 2 h 547"/>
                <a:gd name="T8" fmla="*/ 0 w 57"/>
                <a:gd name="T9" fmla="*/ 3 h 547"/>
                <a:gd name="T10" fmla="*/ 0 w 57"/>
                <a:gd name="T11" fmla="*/ 3 h 547"/>
                <a:gd name="T12" fmla="*/ 0 w 57"/>
                <a:gd name="T13" fmla="*/ 3 h 547"/>
                <a:gd name="T14" fmla="*/ 0 w 57"/>
                <a:gd name="T15" fmla="*/ 4 h 547"/>
                <a:gd name="T16" fmla="*/ 1 w 57"/>
                <a:gd name="T17" fmla="*/ 5 h 547"/>
                <a:gd name="T18" fmla="*/ 1 w 57"/>
                <a:gd name="T19" fmla="*/ 6 h 547"/>
                <a:gd name="T20" fmla="*/ 1 w 57"/>
                <a:gd name="T21" fmla="*/ 7 h 5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 h="547">
                  <a:moveTo>
                    <a:pt x="0" y="0"/>
                  </a:moveTo>
                  <a:lnTo>
                    <a:pt x="0" y="0"/>
                  </a:lnTo>
                  <a:lnTo>
                    <a:pt x="7" y="69"/>
                  </a:lnTo>
                  <a:lnTo>
                    <a:pt x="16" y="137"/>
                  </a:lnTo>
                  <a:lnTo>
                    <a:pt x="23" y="206"/>
                  </a:lnTo>
                  <a:lnTo>
                    <a:pt x="30" y="275"/>
                  </a:lnTo>
                  <a:lnTo>
                    <a:pt x="37" y="343"/>
                  </a:lnTo>
                  <a:lnTo>
                    <a:pt x="43" y="411"/>
                  </a:lnTo>
                  <a:lnTo>
                    <a:pt x="50" y="478"/>
                  </a:lnTo>
                  <a:lnTo>
                    <a:pt x="57" y="547"/>
                  </a:lnTo>
                </a:path>
              </a:pathLst>
            </a:custGeom>
            <a:solidFill>
              <a:srgbClr val="E5CA72"/>
            </a:solidFill>
            <a:ln w="0">
              <a:solidFill>
                <a:srgbClr val="000000"/>
              </a:solidFill>
              <a:prstDash val="solid"/>
              <a:round/>
              <a:headEnd/>
              <a:tailEnd/>
            </a:ln>
          </p:spPr>
          <p:txBody>
            <a:bodyPr/>
            <a:lstStyle/>
            <a:p>
              <a:endParaRPr lang="en-US"/>
            </a:p>
          </p:txBody>
        </p:sp>
        <p:sp>
          <p:nvSpPr>
            <p:cNvPr id="13332" name="Freeform 20"/>
            <p:cNvSpPr>
              <a:spLocks/>
            </p:cNvSpPr>
            <p:nvPr/>
          </p:nvSpPr>
          <p:spPr bwMode="auto">
            <a:xfrm>
              <a:off x="6137" y="340"/>
              <a:ext cx="18" cy="168"/>
            </a:xfrm>
            <a:custGeom>
              <a:avLst/>
              <a:gdLst>
                <a:gd name="T0" fmla="*/ 0 w 53"/>
                <a:gd name="T1" fmla="*/ 0 h 503"/>
                <a:gd name="T2" fmla="*/ 0 w 53"/>
                <a:gd name="T3" fmla="*/ 0 h 503"/>
                <a:gd name="T4" fmla="*/ 0 w 53"/>
                <a:gd name="T5" fmla="*/ 1 h 503"/>
                <a:gd name="T6" fmla="*/ 0 w 53"/>
                <a:gd name="T7" fmla="*/ 2 h 503"/>
                <a:gd name="T8" fmla="*/ 0 w 53"/>
                <a:gd name="T9" fmla="*/ 2 h 503"/>
                <a:gd name="T10" fmla="*/ 0 w 53"/>
                <a:gd name="T11" fmla="*/ 3 h 503"/>
                <a:gd name="T12" fmla="*/ 0 w 53"/>
                <a:gd name="T13" fmla="*/ 3 h 503"/>
                <a:gd name="T14" fmla="*/ 0 w 53"/>
                <a:gd name="T15" fmla="*/ 4 h 503"/>
                <a:gd name="T16" fmla="*/ 1 w 53"/>
                <a:gd name="T17" fmla="*/ 5 h 503"/>
                <a:gd name="T18" fmla="*/ 1 w 53"/>
                <a:gd name="T19" fmla="*/ 5 h 503"/>
                <a:gd name="T20" fmla="*/ 1 w 53"/>
                <a:gd name="T21" fmla="*/ 6 h 5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3" h="503">
                  <a:moveTo>
                    <a:pt x="0" y="0"/>
                  </a:moveTo>
                  <a:lnTo>
                    <a:pt x="0" y="0"/>
                  </a:lnTo>
                  <a:lnTo>
                    <a:pt x="8" y="63"/>
                  </a:lnTo>
                  <a:lnTo>
                    <a:pt x="15" y="126"/>
                  </a:lnTo>
                  <a:lnTo>
                    <a:pt x="21" y="189"/>
                  </a:lnTo>
                  <a:lnTo>
                    <a:pt x="27" y="252"/>
                  </a:lnTo>
                  <a:lnTo>
                    <a:pt x="34" y="314"/>
                  </a:lnTo>
                  <a:lnTo>
                    <a:pt x="40" y="377"/>
                  </a:lnTo>
                  <a:lnTo>
                    <a:pt x="46" y="440"/>
                  </a:lnTo>
                  <a:lnTo>
                    <a:pt x="53" y="503"/>
                  </a:lnTo>
                </a:path>
              </a:pathLst>
            </a:custGeom>
            <a:solidFill>
              <a:srgbClr val="E5CA72"/>
            </a:solidFill>
            <a:ln w="0">
              <a:solidFill>
                <a:srgbClr val="000000"/>
              </a:solidFill>
              <a:prstDash val="solid"/>
              <a:round/>
              <a:headEnd/>
              <a:tailEnd/>
            </a:ln>
          </p:spPr>
          <p:txBody>
            <a:bodyPr/>
            <a:lstStyle/>
            <a:p>
              <a:endParaRPr lang="en-US"/>
            </a:p>
          </p:txBody>
        </p:sp>
        <p:sp>
          <p:nvSpPr>
            <p:cNvPr id="13333" name="Freeform 21"/>
            <p:cNvSpPr>
              <a:spLocks/>
            </p:cNvSpPr>
            <p:nvPr/>
          </p:nvSpPr>
          <p:spPr bwMode="auto">
            <a:xfrm>
              <a:off x="4206" y="411"/>
              <a:ext cx="46" cy="467"/>
            </a:xfrm>
            <a:custGeom>
              <a:avLst/>
              <a:gdLst>
                <a:gd name="T0" fmla="*/ 0 w 137"/>
                <a:gd name="T1" fmla="*/ 0 h 1401"/>
                <a:gd name="T2" fmla="*/ 0 w 137"/>
                <a:gd name="T3" fmla="*/ 1 h 1401"/>
                <a:gd name="T4" fmla="*/ 0 w 137"/>
                <a:gd name="T5" fmla="*/ 2 h 1401"/>
                <a:gd name="T6" fmla="*/ 0 w 137"/>
                <a:gd name="T7" fmla="*/ 3 h 1401"/>
                <a:gd name="T8" fmla="*/ 0 w 137"/>
                <a:gd name="T9" fmla="*/ 4 h 1401"/>
                <a:gd name="T10" fmla="*/ 1 w 137"/>
                <a:gd name="T11" fmla="*/ 5 h 1401"/>
                <a:gd name="T12" fmla="*/ 1 w 137"/>
                <a:gd name="T13" fmla="*/ 6 h 1401"/>
                <a:gd name="T14" fmla="*/ 1 w 137"/>
                <a:gd name="T15" fmla="*/ 8 h 1401"/>
                <a:gd name="T16" fmla="*/ 1 w 137"/>
                <a:gd name="T17" fmla="*/ 9 h 1401"/>
                <a:gd name="T18" fmla="*/ 1 w 137"/>
                <a:gd name="T19" fmla="*/ 10 h 1401"/>
                <a:gd name="T20" fmla="*/ 1 w 137"/>
                <a:gd name="T21" fmla="*/ 11 h 1401"/>
                <a:gd name="T22" fmla="*/ 1 w 137"/>
                <a:gd name="T23" fmla="*/ 12 h 1401"/>
                <a:gd name="T24" fmla="*/ 1 w 137"/>
                <a:gd name="T25" fmla="*/ 13 h 1401"/>
                <a:gd name="T26" fmla="*/ 1 w 137"/>
                <a:gd name="T27" fmla="*/ 14 h 1401"/>
                <a:gd name="T28" fmla="*/ 1 w 137"/>
                <a:gd name="T29" fmla="*/ 15 h 1401"/>
                <a:gd name="T30" fmla="*/ 2 w 137"/>
                <a:gd name="T31" fmla="*/ 16 h 1401"/>
                <a:gd name="T32" fmla="*/ 2 w 137"/>
                <a:gd name="T33" fmla="*/ 17 h 1401"/>
                <a:gd name="T34" fmla="*/ 0 w 137"/>
                <a:gd name="T35" fmla="*/ 0 h 140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7" h="1401">
                  <a:moveTo>
                    <a:pt x="0" y="0"/>
                  </a:moveTo>
                  <a:lnTo>
                    <a:pt x="9" y="88"/>
                  </a:lnTo>
                  <a:lnTo>
                    <a:pt x="17" y="175"/>
                  </a:lnTo>
                  <a:lnTo>
                    <a:pt x="27" y="263"/>
                  </a:lnTo>
                  <a:lnTo>
                    <a:pt x="35" y="350"/>
                  </a:lnTo>
                  <a:lnTo>
                    <a:pt x="43" y="438"/>
                  </a:lnTo>
                  <a:lnTo>
                    <a:pt x="51" y="525"/>
                  </a:lnTo>
                  <a:lnTo>
                    <a:pt x="61" y="613"/>
                  </a:lnTo>
                  <a:lnTo>
                    <a:pt x="69" y="700"/>
                  </a:lnTo>
                  <a:lnTo>
                    <a:pt x="77" y="788"/>
                  </a:lnTo>
                  <a:lnTo>
                    <a:pt x="86" y="875"/>
                  </a:lnTo>
                  <a:lnTo>
                    <a:pt x="94" y="963"/>
                  </a:lnTo>
                  <a:lnTo>
                    <a:pt x="103" y="1050"/>
                  </a:lnTo>
                  <a:lnTo>
                    <a:pt x="111" y="1139"/>
                  </a:lnTo>
                  <a:lnTo>
                    <a:pt x="120" y="1226"/>
                  </a:lnTo>
                  <a:lnTo>
                    <a:pt x="129" y="1314"/>
                  </a:lnTo>
                  <a:lnTo>
                    <a:pt x="137" y="1401"/>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4" name="Freeform 22"/>
            <p:cNvSpPr>
              <a:spLocks/>
            </p:cNvSpPr>
            <p:nvPr/>
          </p:nvSpPr>
          <p:spPr bwMode="auto">
            <a:xfrm>
              <a:off x="4206" y="411"/>
              <a:ext cx="46" cy="467"/>
            </a:xfrm>
            <a:custGeom>
              <a:avLst/>
              <a:gdLst>
                <a:gd name="T0" fmla="*/ 0 w 137"/>
                <a:gd name="T1" fmla="*/ 0 h 1401"/>
                <a:gd name="T2" fmla="*/ 0 w 137"/>
                <a:gd name="T3" fmla="*/ 0 h 1401"/>
                <a:gd name="T4" fmla="*/ 0 w 137"/>
                <a:gd name="T5" fmla="*/ 1 h 1401"/>
                <a:gd name="T6" fmla="*/ 0 w 137"/>
                <a:gd name="T7" fmla="*/ 2 h 1401"/>
                <a:gd name="T8" fmla="*/ 0 w 137"/>
                <a:gd name="T9" fmla="*/ 3 h 1401"/>
                <a:gd name="T10" fmla="*/ 0 w 137"/>
                <a:gd name="T11" fmla="*/ 4 h 1401"/>
                <a:gd name="T12" fmla="*/ 1 w 137"/>
                <a:gd name="T13" fmla="*/ 5 h 1401"/>
                <a:gd name="T14" fmla="*/ 1 w 137"/>
                <a:gd name="T15" fmla="*/ 6 h 1401"/>
                <a:gd name="T16" fmla="*/ 1 w 137"/>
                <a:gd name="T17" fmla="*/ 8 h 1401"/>
                <a:gd name="T18" fmla="*/ 1 w 137"/>
                <a:gd name="T19" fmla="*/ 9 h 1401"/>
                <a:gd name="T20" fmla="*/ 1 w 137"/>
                <a:gd name="T21" fmla="*/ 9 h 1401"/>
                <a:gd name="T22" fmla="*/ 1 w 137"/>
                <a:gd name="T23" fmla="*/ 10 h 1401"/>
                <a:gd name="T24" fmla="*/ 1 w 137"/>
                <a:gd name="T25" fmla="*/ 11 h 1401"/>
                <a:gd name="T26" fmla="*/ 1 w 137"/>
                <a:gd name="T27" fmla="*/ 12 h 1401"/>
                <a:gd name="T28" fmla="*/ 1 w 137"/>
                <a:gd name="T29" fmla="*/ 13 h 1401"/>
                <a:gd name="T30" fmla="*/ 1 w 137"/>
                <a:gd name="T31" fmla="*/ 14 h 1401"/>
                <a:gd name="T32" fmla="*/ 1 w 137"/>
                <a:gd name="T33" fmla="*/ 15 h 1401"/>
                <a:gd name="T34" fmla="*/ 2 w 137"/>
                <a:gd name="T35" fmla="*/ 16 h 1401"/>
                <a:gd name="T36" fmla="*/ 2 w 137"/>
                <a:gd name="T37" fmla="*/ 17 h 14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7" h="1401">
                  <a:moveTo>
                    <a:pt x="0" y="0"/>
                  </a:moveTo>
                  <a:lnTo>
                    <a:pt x="0" y="0"/>
                  </a:lnTo>
                  <a:lnTo>
                    <a:pt x="9" y="88"/>
                  </a:lnTo>
                  <a:lnTo>
                    <a:pt x="17" y="175"/>
                  </a:lnTo>
                  <a:lnTo>
                    <a:pt x="27" y="263"/>
                  </a:lnTo>
                  <a:lnTo>
                    <a:pt x="35" y="350"/>
                  </a:lnTo>
                  <a:lnTo>
                    <a:pt x="43" y="438"/>
                  </a:lnTo>
                  <a:lnTo>
                    <a:pt x="51" y="525"/>
                  </a:lnTo>
                  <a:lnTo>
                    <a:pt x="61" y="613"/>
                  </a:lnTo>
                  <a:lnTo>
                    <a:pt x="69" y="700"/>
                  </a:lnTo>
                  <a:lnTo>
                    <a:pt x="77" y="788"/>
                  </a:lnTo>
                  <a:lnTo>
                    <a:pt x="86" y="875"/>
                  </a:lnTo>
                  <a:lnTo>
                    <a:pt x="94" y="963"/>
                  </a:lnTo>
                  <a:lnTo>
                    <a:pt x="103" y="1050"/>
                  </a:lnTo>
                  <a:lnTo>
                    <a:pt x="111" y="1139"/>
                  </a:lnTo>
                  <a:lnTo>
                    <a:pt x="120" y="1226"/>
                  </a:lnTo>
                  <a:lnTo>
                    <a:pt x="129" y="1314"/>
                  </a:lnTo>
                  <a:lnTo>
                    <a:pt x="137" y="1401"/>
                  </a:lnTo>
                </a:path>
              </a:pathLst>
            </a:custGeom>
            <a:solidFill>
              <a:srgbClr val="E5CA72"/>
            </a:solidFill>
            <a:ln w="0">
              <a:solidFill>
                <a:srgbClr val="000000"/>
              </a:solidFill>
              <a:prstDash val="solid"/>
              <a:round/>
              <a:headEnd/>
              <a:tailEnd/>
            </a:ln>
          </p:spPr>
          <p:txBody>
            <a:bodyPr/>
            <a:lstStyle/>
            <a:p>
              <a:endParaRPr lang="en-US"/>
            </a:p>
          </p:txBody>
        </p:sp>
        <p:sp>
          <p:nvSpPr>
            <p:cNvPr id="13335" name="Freeform 23"/>
            <p:cNvSpPr>
              <a:spLocks/>
            </p:cNvSpPr>
            <p:nvPr/>
          </p:nvSpPr>
          <p:spPr bwMode="auto">
            <a:xfrm>
              <a:off x="4755" y="393"/>
              <a:ext cx="38" cy="382"/>
            </a:xfrm>
            <a:custGeom>
              <a:avLst/>
              <a:gdLst>
                <a:gd name="T0" fmla="*/ 0 w 113"/>
                <a:gd name="T1" fmla="*/ 0 h 1147"/>
                <a:gd name="T2" fmla="*/ 0 w 113"/>
                <a:gd name="T3" fmla="*/ 1 h 1147"/>
                <a:gd name="T4" fmla="*/ 0 w 113"/>
                <a:gd name="T5" fmla="*/ 2 h 1147"/>
                <a:gd name="T6" fmla="*/ 0 w 113"/>
                <a:gd name="T7" fmla="*/ 3 h 1147"/>
                <a:gd name="T8" fmla="*/ 0 w 113"/>
                <a:gd name="T9" fmla="*/ 4 h 1147"/>
                <a:gd name="T10" fmla="*/ 0 w 113"/>
                <a:gd name="T11" fmla="*/ 4 h 1147"/>
                <a:gd name="T12" fmla="*/ 1 w 113"/>
                <a:gd name="T13" fmla="*/ 5 h 1147"/>
                <a:gd name="T14" fmla="*/ 1 w 113"/>
                <a:gd name="T15" fmla="*/ 6 h 1147"/>
                <a:gd name="T16" fmla="*/ 1 w 113"/>
                <a:gd name="T17" fmla="*/ 7 h 1147"/>
                <a:gd name="T18" fmla="*/ 1 w 113"/>
                <a:gd name="T19" fmla="*/ 8 h 1147"/>
                <a:gd name="T20" fmla="*/ 1 w 113"/>
                <a:gd name="T21" fmla="*/ 9 h 1147"/>
                <a:gd name="T22" fmla="*/ 1 w 113"/>
                <a:gd name="T23" fmla="*/ 10 h 1147"/>
                <a:gd name="T24" fmla="*/ 1 w 113"/>
                <a:gd name="T25" fmla="*/ 11 h 1147"/>
                <a:gd name="T26" fmla="*/ 1 w 113"/>
                <a:gd name="T27" fmla="*/ 11 h 1147"/>
                <a:gd name="T28" fmla="*/ 1 w 113"/>
                <a:gd name="T29" fmla="*/ 12 h 1147"/>
                <a:gd name="T30" fmla="*/ 1 w 113"/>
                <a:gd name="T31" fmla="*/ 13 h 1147"/>
                <a:gd name="T32" fmla="*/ 1 w 113"/>
                <a:gd name="T33" fmla="*/ 14 h 1147"/>
                <a:gd name="T34" fmla="*/ 0 w 113"/>
                <a:gd name="T35" fmla="*/ 0 h 114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13" h="1147">
                  <a:moveTo>
                    <a:pt x="0" y="0"/>
                  </a:moveTo>
                  <a:lnTo>
                    <a:pt x="8" y="71"/>
                  </a:lnTo>
                  <a:lnTo>
                    <a:pt x="14" y="143"/>
                  </a:lnTo>
                  <a:lnTo>
                    <a:pt x="21" y="214"/>
                  </a:lnTo>
                  <a:lnTo>
                    <a:pt x="28" y="286"/>
                  </a:lnTo>
                  <a:lnTo>
                    <a:pt x="36" y="358"/>
                  </a:lnTo>
                  <a:lnTo>
                    <a:pt x="43" y="430"/>
                  </a:lnTo>
                  <a:lnTo>
                    <a:pt x="50" y="501"/>
                  </a:lnTo>
                  <a:lnTo>
                    <a:pt x="57" y="573"/>
                  </a:lnTo>
                  <a:lnTo>
                    <a:pt x="65" y="644"/>
                  </a:lnTo>
                  <a:lnTo>
                    <a:pt x="71" y="715"/>
                  </a:lnTo>
                  <a:lnTo>
                    <a:pt x="78" y="787"/>
                  </a:lnTo>
                  <a:lnTo>
                    <a:pt x="85" y="859"/>
                  </a:lnTo>
                  <a:lnTo>
                    <a:pt x="93" y="931"/>
                  </a:lnTo>
                  <a:lnTo>
                    <a:pt x="100" y="1002"/>
                  </a:lnTo>
                  <a:lnTo>
                    <a:pt x="106" y="1075"/>
                  </a:lnTo>
                  <a:lnTo>
                    <a:pt x="113" y="1147"/>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6" name="Freeform 24"/>
            <p:cNvSpPr>
              <a:spLocks/>
            </p:cNvSpPr>
            <p:nvPr/>
          </p:nvSpPr>
          <p:spPr bwMode="auto">
            <a:xfrm>
              <a:off x="4755" y="393"/>
              <a:ext cx="38" cy="382"/>
            </a:xfrm>
            <a:custGeom>
              <a:avLst/>
              <a:gdLst>
                <a:gd name="T0" fmla="*/ 0 w 113"/>
                <a:gd name="T1" fmla="*/ 0 h 1147"/>
                <a:gd name="T2" fmla="*/ 0 w 113"/>
                <a:gd name="T3" fmla="*/ 0 h 1147"/>
                <a:gd name="T4" fmla="*/ 0 w 113"/>
                <a:gd name="T5" fmla="*/ 1 h 1147"/>
                <a:gd name="T6" fmla="*/ 0 w 113"/>
                <a:gd name="T7" fmla="*/ 2 h 1147"/>
                <a:gd name="T8" fmla="*/ 0 w 113"/>
                <a:gd name="T9" fmla="*/ 3 h 1147"/>
                <a:gd name="T10" fmla="*/ 0 w 113"/>
                <a:gd name="T11" fmla="*/ 4 h 1147"/>
                <a:gd name="T12" fmla="*/ 0 w 113"/>
                <a:gd name="T13" fmla="*/ 4 h 1147"/>
                <a:gd name="T14" fmla="*/ 1 w 113"/>
                <a:gd name="T15" fmla="*/ 5 h 1147"/>
                <a:gd name="T16" fmla="*/ 1 w 113"/>
                <a:gd name="T17" fmla="*/ 6 h 1147"/>
                <a:gd name="T18" fmla="*/ 1 w 113"/>
                <a:gd name="T19" fmla="*/ 7 h 1147"/>
                <a:gd name="T20" fmla="*/ 1 w 113"/>
                <a:gd name="T21" fmla="*/ 7 h 1147"/>
                <a:gd name="T22" fmla="*/ 1 w 113"/>
                <a:gd name="T23" fmla="*/ 8 h 1147"/>
                <a:gd name="T24" fmla="*/ 1 w 113"/>
                <a:gd name="T25" fmla="*/ 9 h 1147"/>
                <a:gd name="T26" fmla="*/ 1 w 113"/>
                <a:gd name="T27" fmla="*/ 10 h 1147"/>
                <a:gd name="T28" fmla="*/ 1 w 113"/>
                <a:gd name="T29" fmla="*/ 11 h 1147"/>
                <a:gd name="T30" fmla="*/ 1 w 113"/>
                <a:gd name="T31" fmla="*/ 11 h 1147"/>
                <a:gd name="T32" fmla="*/ 1 w 113"/>
                <a:gd name="T33" fmla="*/ 12 h 1147"/>
                <a:gd name="T34" fmla="*/ 1 w 113"/>
                <a:gd name="T35" fmla="*/ 13 h 1147"/>
                <a:gd name="T36" fmla="*/ 1 w 113"/>
                <a:gd name="T37" fmla="*/ 14 h 114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3" h="1147">
                  <a:moveTo>
                    <a:pt x="0" y="0"/>
                  </a:moveTo>
                  <a:lnTo>
                    <a:pt x="0" y="0"/>
                  </a:lnTo>
                  <a:lnTo>
                    <a:pt x="8" y="71"/>
                  </a:lnTo>
                  <a:lnTo>
                    <a:pt x="14" y="143"/>
                  </a:lnTo>
                  <a:lnTo>
                    <a:pt x="21" y="214"/>
                  </a:lnTo>
                  <a:lnTo>
                    <a:pt x="28" y="286"/>
                  </a:lnTo>
                  <a:lnTo>
                    <a:pt x="36" y="358"/>
                  </a:lnTo>
                  <a:lnTo>
                    <a:pt x="43" y="430"/>
                  </a:lnTo>
                  <a:lnTo>
                    <a:pt x="50" y="501"/>
                  </a:lnTo>
                  <a:lnTo>
                    <a:pt x="57" y="573"/>
                  </a:lnTo>
                  <a:lnTo>
                    <a:pt x="65" y="644"/>
                  </a:lnTo>
                  <a:lnTo>
                    <a:pt x="71" y="715"/>
                  </a:lnTo>
                  <a:lnTo>
                    <a:pt x="78" y="787"/>
                  </a:lnTo>
                  <a:lnTo>
                    <a:pt x="85" y="859"/>
                  </a:lnTo>
                  <a:lnTo>
                    <a:pt x="93" y="931"/>
                  </a:lnTo>
                  <a:lnTo>
                    <a:pt x="100" y="1002"/>
                  </a:lnTo>
                  <a:lnTo>
                    <a:pt x="106" y="1075"/>
                  </a:lnTo>
                  <a:lnTo>
                    <a:pt x="113" y="1147"/>
                  </a:lnTo>
                </a:path>
              </a:pathLst>
            </a:custGeom>
            <a:solidFill>
              <a:srgbClr val="E5CA72"/>
            </a:solidFill>
            <a:ln w="0">
              <a:solidFill>
                <a:srgbClr val="000000"/>
              </a:solidFill>
              <a:prstDash val="solid"/>
              <a:round/>
              <a:headEnd/>
              <a:tailEnd/>
            </a:ln>
          </p:spPr>
          <p:txBody>
            <a:bodyPr/>
            <a:lstStyle/>
            <a:p>
              <a:endParaRPr lang="en-US"/>
            </a:p>
          </p:txBody>
        </p:sp>
        <p:sp>
          <p:nvSpPr>
            <p:cNvPr id="13337" name="Freeform 25"/>
            <p:cNvSpPr>
              <a:spLocks/>
            </p:cNvSpPr>
            <p:nvPr/>
          </p:nvSpPr>
          <p:spPr bwMode="auto">
            <a:xfrm>
              <a:off x="5930" y="348"/>
              <a:ext cx="21" cy="200"/>
            </a:xfrm>
            <a:custGeom>
              <a:avLst/>
              <a:gdLst>
                <a:gd name="T0" fmla="*/ 0 w 62"/>
                <a:gd name="T1" fmla="*/ 0 h 598"/>
                <a:gd name="T2" fmla="*/ 0 w 62"/>
                <a:gd name="T3" fmla="*/ 0 h 598"/>
                <a:gd name="T4" fmla="*/ 0 w 62"/>
                <a:gd name="T5" fmla="*/ 0 h 598"/>
                <a:gd name="T6" fmla="*/ 0 w 62"/>
                <a:gd name="T7" fmla="*/ 1 h 598"/>
                <a:gd name="T8" fmla="*/ 0 w 62"/>
                <a:gd name="T9" fmla="*/ 1 h 598"/>
                <a:gd name="T10" fmla="*/ 0 w 62"/>
                <a:gd name="T11" fmla="*/ 2 h 598"/>
                <a:gd name="T12" fmla="*/ 0 w 62"/>
                <a:gd name="T13" fmla="*/ 2 h 598"/>
                <a:gd name="T14" fmla="*/ 0 w 62"/>
                <a:gd name="T15" fmla="*/ 3 h 598"/>
                <a:gd name="T16" fmla="*/ 0 w 62"/>
                <a:gd name="T17" fmla="*/ 3 h 598"/>
                <a:gd name="T18" fmla="*/ 0 w 62"/>
                <a:gd name="T19" fmla="*/ 4 h 598"/>
                <a:gd name="T20" fmla="*/ 0 w 62"/>
                <a:gd name="T21" fmla="*/ 4 h 598"/>
                <a:gd name="T22" fmla="*/ 0 w 62"/>
                <a:gd name="T23" fmla="*/ 5 h 598"/>
                <a:gd name="T24" fmla="*/ 1 w 62"/>
                <a:gd name="T25" fmla="*/ 6 h 598"/>
                <a:gd name="T26" fmla="*/ 1 w 62"/>
                <a:gd name="T27" fmla="*/ 7 h 598"/>
                <a:gd name="T28" fmla="*/ 1 w 62"/>
                <a:gd name="T29" fmla="*/ 7 h 59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62" h="598">
                  <a:moveTo>
                    <a:pt x="0" y="0"/>
                  </a:moveTo>
                  <a:lnTo>
                    <a:pt x="0" y="0"/>
                  </a:lnTo>
                  <a:lnTo>
                    <a:pt x="4" y="37"/>
                  </a:lnTo>
                  <a:lnTo>
                    <a:pt x="8" y="74"/>
                  </a:lnTo>
                  <a:lnTo>
                    <a:pt x="12" y="112"/>
                  </a:lnTo>
                  <a:lnTo>
                    <a:pt x="16" y="149"/>
                  </a:lnTo>
                  <a:lnTo>
                    <a:pt x="20" y="187"/>
                  </a:lnTo>
                  <a:lnTo>
                    <a:pt x="24" y="224"/>
                  </a:lnTo>
                  <a:lnTo>
                    <a:pt x="28" y="263"/>
                  </a:lnTo>
                  <a:lnTo>
                    <a:pt x="32" y="300"/>
                  </a:lnTo>
                  <a:lnTo>
                    <a:pt x="39" y="374"/>
                  </a:lnTo>
                  <a:lnTo>
                    <a:pt x="46" y="449"/>
                  </a:lnTo>
                  <a:lnTo>
                    <a:pt x="54" y="524"/>
                  </a:lnTo>
                  <a:lnTo>
                    <a:pt x="62" y="598"/>
                  </a:lnTo>
                </a:path>
              </a:pathLst>
            </a:custGeom>
            <a:solidFill>
              <a:srgbClr val="E5CA72"/>
            </a:solidFill>
            <a:ln w="0">
              <a:solidFill>
                <a:srgbClr val="000000"/>
              </a:solidFill>
              <a:prstDash val="solid"/>
              <a:round/>
              <a:headEnd/>
              <a:tailEnd/>
            </a:ln>
          </p:spPr>
          <p:txBody>
            <a:bodyPr/>
            <a:lstStyle/>
            <a:p>
              <a:endParaRPr lang="en-US"/>
            </a:p>
          </p:txBody>
        </p:sp>
        <p:sp>
          <p:nvSpPr>
            <p:cNvPr id="13338" name="Freeform 26"/>
            <p:cNvSpPr>
              <a:spLocks/>
            </p:cNvSpPr>
            <p:nvPr/>
          </p:nvSpPr>
          <p:spPr bwMode="auto">
            <a:xfrm>
              <a:off x="6218" y="336"/>
              <a:ext cx="15" cy="156"/>
            </a:xfrm>
            <a:custGeom>
              <a:avLst/>
              <a:gdLst>
                <a:gd name="T0" fmla="*/ 0 w 47"/>
                <a:gd name="T1" fmla="*/ 0 h 467"/>
                <a:gd name="T2" fmla="*/ 0 w 47"/>
                <a:gd name="T3" fmla="*/ 1 h 467"/>
                <a:gd name="T4" fmla="*/ 0 w 47"/>
                <a:gd name="T5" fmla="*/ 1 h 467"/>
                <a:gd name="T6" fmla="*/ 0 w 47"/>
                <a:gd name="T7" fmla="*/ 2 h 467"/>
                <a:gd name="T8" fmla="*/ 0 w 47"/>
                <a:gd name="T9" fmla="*/ 3 h 467"/>
                <a:gd name="T10" fmla="*/ 0 w 47"/>
                <a:gd name="T11" fmla="*/ 4 h 467"/>
                <a:gd name="T12" fmla="*/ 0 w 47"/>
                <a:gd name="T13" fmla="*/ 4 h 467"/>
                <a:gd name="T14" fmla="*/ 0 w 47"/>
                <a:gd name="T15" fmla="*/ 5 h 467"/>
                <a:gd name="T16" fmla="*/ 1 w 47"/>
                <a:gd name="T17" fmla="*/ 6 h 467"/>
                <a:gd name="T18" fmla="*/ 0 w 47"/>
                <a:gd name="T19" fmla="*/ 0 h 4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7" h="467">
                  <a:moveTo>
                    <a:pt x="0" y="0"/>
                  </a:moveTo>
                  <a:lnTo>
                    <a:pt x="6" y="59"/>
                  </a:lnTo>
                  <a:lnTo>
                    <a:pt x="12" y="117"/>
                  </a:lnTo>
                  <a:lnTo>
                    <a:pt x="18" y="176"/>
                  </a:lnTo>
                  <a:lnTo>
                    <a:pt x="25" y="235"/>
                  </a:lnTo>
                  <a:lnTo>
                    <a:pt x="30" y="292"/>
                  </a:lnTo>
                  <a:lnTo>
                    <a:pt x="35" y="351"/>
                  </a:lnTo>
                  <a:lnTo>
                    <a:pt x="41" y="409"/>
                  </a:lnTo>
                  <a:lnTo>
                    <a:pt x="47" y="467"/>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9" name="Freeform 27"/>
            <p:cNvSpPr>
              <a:spLocks/>
            </p:cNvSpPr>
            <p:nvPr/>
          </p:nvSpPr>
          <p:spPr bwMode="auto">
            <a:xfrm>
              <a:off x="6218" y="336"/>
              <a:ext cx="15" cy="156"/>
            </a:xfrm>
            <a:custGeom>
              <a:avLst/>
              <a:gdLst>
                <a:gd name="T0" fmla="*/ 0 w 47"/>
                <a:gd name="T1" fmla="*/ 0 h 467"/>
                <a:gd name="T2" fmla="*/ 0 w 47"/>
                <a:gd name="T3" fmla="*/ 0 h 467"/>
                <a:gd name="T4" fmla="*/ 0 w 47"/>
                <a:gd name="T5" fmla="*/ 1 h 467"/>
                <a:gd name="T6" fmla="*/ 0 w 47"/>
                <a:gd name="T7" fmla="*/ 1 h 467"/>
                <a:gd name="T8" fmla="*/ 0 w 47"/>
                <a:gd name="T9" fmla="*/ 2 h 467"/>
                <a:gd name="T10" fmla="*/ 0 w 47"/>
                <a:gd name="T11" fmla="*/ 3 h 467"/>
                <a:gd name="T12" fmla="*/ 0 w 47"/>
                <a:gd name="T13" fmla="*/ 3 h 467"/>
                <a:gd name="T14" fmla="*/ 0 w 47"/>
                <a:gd name="T15" fmla="*/ 4 h 467"/>
                <a:gd name="T16" fmla="*/ 0 w 47"/>
                <a:gd name="T17" fmla="*/ 4 h 467"/>
                <a:gd name="T18" fmla="*/ 0 w 47"/>
                <a:gd name="T19" fmla="*/ 5 h 467"/>
                <a:gd name="T20" fmla="*/ 1 w 47"/>
                <a:gd name="T21" fmla="*/ 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467">
                  <a:moveTo>
                    <a:pt x="0" y="0"/>
                  </a:moveTo>
                  <a:lnTo>
                    <a:pt x="0" y="0"/>
                  </a:lnTo>
                  <a:lnTo>
                    <a:pt x="6" y="59"/>
                  </a:lnTo>
                  <a:lnTo>
                    <a:pt x="12" y="117"/>
                  </a:lnTo>
                  <a:lnTo>
                    <a:pt x="18" y="176"/>
                  </a:lnTo>
                  <a:lnTo>
                    <a:pt x="25" y="235"/>
                  </a:lnTo>
                  <a:lnTo>
                    <a:pt x="30" y="292"/>
                  </a:lnTo>
                  <a:lnTo>
                    <a:pt x="35" y="351"/>
                  </a:lnTo>
                  <a:lnTo>
                    <a:pt x="41" y="409"/>
                  </a:lnTo>
                  <a:lnTo>
                    <a:pt x="47" y="467"/>
                  </a:lnTo>
                </a:path>
              </a:pathLst>
            </a:custGeom>
            <a:solidFill>
              <a:srgbClr val="E5CA72"/>
            </a:solidFill>
            <a:ln w="0">
              <a:solidFill>
                <a:srgbClr val="000000"/>
              </a:solidFill>
              <a:prstDash val="solid"/>
              <a:round/>
              <a:headEnd/>
              <a:tailEnd/>
            </a:ln>
          </p:spPr>
          <p:txBody>
            <a:bodyPr/>
            <a:lstStyle/>
            <a:p>
              <a:endParaRPr lang="en-US"/>
            </a:p>
          </p:txBody>
        </p:sp>
        <p:sp>
          <p:nvSpPr>
            <p:cNvPr id="13340" name="Freeform 28"/>
            <p:cNvSpPr>
              <a:spLocks/>
            </p:cNvSpPr>
            <p:nvPr/>
          </p:nvSpPr>
          <p:spPr bwMode="auto">
            <a:xfrm>
              <a:off x="3819" y="425"/>
              <a:ext cx="25" cy="251"/>
            </a:xfrm>
            <a:custGeom>
              <a:avLst/>
              <a:gdLst>
                <a:gd name="T0" fmla="*/ 0 w 76"/>
                <a:gd name="T1" fmla="*/ 0 h 753"/>
                <a:gd name="T2" fmla="*/ 0 w 76"/>
                <a:gd name="T3" fmla="*/ 0 h 753"/>
                <a:gd name="T4" fmla="*/ 0 w 76"/>
                <a:gd name="T5" fmla="*/ 1 h 753"/>
                <a:gd name="T6" fmla="*/ 0 w 76"/>
                <a:gd name="T7" fmla="*/ 1 h 753"/>
                <a:gd name="T8" fmla="*/ 0 w 76"/>
                <a:gd name="T9" fmla="*/ 2 h 753"/>
                <a:gd name="T10" fmla="*/ 0 w 76"/>
                <a:gd name="T11" fmla="*/ 2 h 753"/>
                <a:gd name="T12" fmla="*/ 0 w 76"/>
                <a:gd name="T13" fmla="*/ 3 h 753"/>
                <a:gd name="T14" fmla="*/ 0 w 76"/>
                <a:gd name="T15" fmla="*/ 3 h 753"/>
                <a:gd name="T16" fmla="*/ 0 w 76"/>
                <a:gd name="T17" fmla="*/ 4 h 753"/>
                <a:gd name="T18" fmla="*/ 0 w 76"/>
                <a:gd name="T19" fmla="*/ 5 h 753"/>
                <a:gd name="T20" fmla="*/ 0 w 76"/>
                <a:gd name="T21" fmla="*/ 5 h 753"/>
                <a:gd name="T22" fmla="*/ 1 w 76"/>
                <a:gd name="T23" fmla="*/ 5 h 753"/>
                <a:gd name="T24" fmla="*/ 1 w 76"/>
                <a:gd name="T25" fmla="*/ 6 h 753"/>
                <a:gd name="T26" fmla="*/ 1 w 76"/>
                <a:gd name="T27" fmla="*/ 6 h 753"/>
                <a:gd name="T28" fmla="*/ 1 w 76"/>
                <a:gd name="T29" fmla="*/ 7 h 753"/>
                <a:gd name="T30" fmla="*/ 1 w 76"/>
                <a:gd name="T31" fmla="*/ 8 h 753"/>
                <a:gd name="T32" fmla="*/ 1 w 76"/>
                <a:gd name="T33" fmla="*/ 8 h 753"/>
                <a:gd name="T34" fmla="*/ 1 w 76"/>
                <a:gd name="T35" fmla="*/ 9 h 753"/>
                <a:gd name="T36" fmla="*/ 1 w 76"/>
                <a:gd name="T37" fmla="*/ 9 h 75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6" h="753">
                  <a:moveTo>
                    <a:pt x="0" y="0"/>
                  </a:moveTo>
                  <a:lnTo>
                    <a:pt x="0" y="0"/>
                  </a:lnTo>
                  <a:lnTo>
                    <a:pt x="6" y="47"/>
                  </a:lnTo>
                  <a:lnTo>
                    <a:pt x="11" y="94"/>
                  </a:lnTo>
                  <a:lnTo>
                    <a:pt x="15" y="141"/>
                  </a:lnTo>
                  <a:lnTo>
                    <a:pt x="20" y="188"/>
                  </a:lnTo>
                  <a:lnTo>
                    <a:pt x="24" y="235"/>
                  </a:lnTo>
                  <a:lnTo>
                    <a:pt x="28" y="282"/>
                  </a:lnTo>
                  <a:lnTo>
                    <a:pt x="34" y="329"/>
                  </a:lnTo>
                  <a:lnTo>
                    <a:pt x="38" y="375"/>
                  </a:lnTo>
                  <a:lnTo>
                    <a:pt x="43" y="423"/>
                  </a:lnTo>
                  <a:lnTo>
                    <a:pt x="47" y="470"/>
                  </a:lnTo>
                  <a:lnTo>
                    <a:pt x="52" y="517"/>
                  </a:lnTo>
                  <a:lnTo>
                    <a:pt x="57" y="564"/>
                  </a:lnTo>
                  <a:lnTo>
                    <a:pt x="61" y="611"/>
                  </a:lnTo>
                  <a:lnTo>
                    <a:pt x="67" y="658"/>
                  </a:lnTo>
                  <a:lnTo>
                    <a:pt x="71" y="706"/>
                  </a:lnTo>
                  <a:lnTo>
                    <a:pt x="76" y="753"/>
                  </a:lnTo>
                </a:path>
              </a:pathLst>
            </a:custGeom>
            <a:solidFill>
              <a:srgbClr val="E5CA72"/>
            </a:solidFill>
            <a:ln w="0">
              <a:solidFill>
                <a:srgbClr val="000000"/>
              </a:solidFill>
              <a:prstDash val="solid"/>
              <a:round/>
              <a:headEnd/>
              <a:tailEnd/>
            </a:ln>
          </p:spPr>
          <p:txBody>
            <a:bodyPr/>
            <a:lstStyle/>
            <a:p>
              <a:endParaRPr lang="en-US"/>
            </a:p>
          </p:txBody>
        </p:sp>
        <p:sp>
          <p:nvSpPr>
            <p:cNvPr id="13341" name="Freeform 29"/>
            <p:cNvSpPr>
              <a:spLocks/>
            </p:cNvSpPr>
            <p:nvPr/>
          </p:nvSpPr>
          <p:spPr bwMode="auto">
            <a:xfrm>
              <a:off x="4504" y="402"/>
              <a:ext cx="20" cy="201"/>
            </a:xfrm>
            <a:custGeom>
              <a:avLst/>
              <a:gdLst>
                <a:gd name="T0" fmla="*/ 0 w 60"/>
                <a:gd name="T1" fmla="*/ 0 h 603"/>
                <a:gd name="T2" fmla="*/ 0 w 60"/>
                <a:gd name="T3" fmla="*/ 1 h 603"/>
                <a:gd name="T4" fmla="*/ 0 w 60"/>
                <a:gd name="T5" fmla="*/ 2 h 603"/>
                <a:gd name="T6" fmla="*/ 0 w 60"/>
                <a:gd name="T7" fmla="*/ 3 h 603"/>
                <a:gd name="T8" fmla="*/ 0 w 60"/>
                <a:gd name="T9" fmla="*/ 4 h 603"/>
                <a:gd name="T10" fmla="*/ 0 w 60"/>
                <a:gd name="T11" fmla="*/ 4 h 603"/>
                <a:gd name="T12" fmla="*/ 0 w 60"/>
                <a:gd name="T13" fmla="*/ 5 h 603"/>
                <a:gd name="T14" fmla="*/ 0 w 60"/>
                <a:gd name="T15" fmla="*/ 5 h 603"/>
                <a:gd name="T16" fmla="*/ 1 w 60"/>
                <a:gd name="T17" fmla="*/ 6 h 603"/>
                <a:gd name="T18" fmla="*/ 1 w 60"/>
                <a:gd name="T19" fmla="*/ 6 h 603"/>
                <a:gd name="T20" fmla="*/ 1 w 60"/>
                <a:gd name="T21" fmla="*/ 7 h 603"/>
                <a:gd name="T22" fmla="*/ 1 w 60"/>
                <a:gd name="T23" fmla="*/ 7 h 603"/>
                <a:gd name="T24" fmla="*/ 1 w 60"/>
                <a:gd name="T25" fmla="*/ 7 h 603"/>
                <a:gd name="T26" fmla="*/ 0 w 60"/>
                <a:gd name="T27" fmla="*/ 0 h 60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0" h="603">
                  <a:moveTo>
                    <a:pt x="0" y="0"/>
                  </a:moveTo>
                  <a:lnTo>
                    <a:pt x="7" y="75"/>
                  </a:lnTo>
                  <a:lnTo>
                    <a:pt x="14" y="151"/>
                  </a:lnTo>
                  <a:lnTo>
                    <a:pt x="22" y="226"/>
                  </a:lnTo>
                  <a:lnTo>
                    <a:pt x="29" y="301"/>
                  </a:lnTo>
                  <a:lnTo>
                    <a:pt x="33" y="338"/>
                  </a:lnTo>
                  <a:lnTo>
                    <a:pt x="36" y="376"/>
                  </a:lnTo>
                  <a:lnTo>
                    <a:pt x="40" y="413"/>
                  </a:lnTo>
                  <a:lnTo>
                    <a:pt x="44" y="452"/>
                  </a:lnTo>
                  <a:lnTo>
                    <a:pt x="49" y="490"/>
                  </a:lnTo>
                  <a:lnTo>
                    <a:pt x="53" y="528"/>
                  </a:lnTo>
                  <a:lnTo>
                    <a:pt x="56" y="565"/>
                  </a:lnTo>
                  <a:lnTo>
                    <a:pt x="60" y="603"/>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2" name="Freeform 30"/>
            <p:cNvSpPr>
              <a:spLocks/>
            </p:cNvSpPr>
            <p:nvPr/>
          </p:nvSpPr>
          <p:spPr bwMode="auto">
            <a:xfrm>
              <a:off x="4504" y="402"/>
              <a:ext cx="20" cy="201"/>
            </a:xfrm>
            <a:custGeom>
              <a:avLst/>
              <a:gdLst>
                <a:gd name="T0" fmla="*/ 0 w 60"/>
                <a:gd name="T1" fmla="*/ 0 h 603"/>
                <a:gd name="T2" fmla="*/ 0 w 60"/>
                <a:gd name="T3" fmla="*/ 0 h 603"/>
                <a:gd name="T4" fmla="*/ 0 w 60"/>
                <a:gd name="T5" fmla="*/ 1 h 603"/>
                <a:gd name="T6" fmla="*/ 0 w 60"/>
                <a:gd name="T7" fmla="*/ 2 h 603"/>
                <a:gd name="T8" fmla="*/ 0 w 60"/>
                <a:gd name="T9" fmla="*/ 3 h 603"/>
                <a:gd name="T10" fmla="*/ 0 w 60"/>
                <a:gd name="T11" fmla="*/ 4 h 603"/>
                <a:gd name="T12" fmla="*/ 0 w 60"/>
                <a:gd name="T13" fmla="*/ 4 h 603"/>
                <a:gd name="T14" fmla="*/ 0 w 60"/>
                <a:gd name="T15" fmla="*/ 4 h 603"/>
                <a:gd name="T16" fmla="*/ 0 w 60"/>
                <a:gd name="T17" fmla="*/ 5 h 603"/>
                <a:gd name="T18" fmla="*/ 0 w 60"/>
                <a:gd name="T19" fmla="*/ 5 h 603"/>
                <a:gd name="T20" fmla="*/ 1 w 60"/>
                <a:gd name="T21" fmla="*/ 6 h 603"/>
                <a:gd name="T22" fmla="*/ 1 w 60"/>
                <a:gd name="T23" fmla="*/ 6 h 603"/>
                <a:gd name="T24" fmla="*/ 1 w 60"/>
                <a:gd name="T25" fmla="*/ 7 h 603"/>
                <a:gd name="T26" fmla="*/ 1 w 60"/>
                <a:gd name="T27" fmla="*/ 7 h 603"/>
                <a:gd name="T28" fmla="*/ 1 w 60"/>
                <a:gd name="T29" fmla="*/ 7 h 60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60" h="603">
                  <a:moveTo>
                    <a:pt x="0" y="0"/>
                  </a:moveTo>
                  <a:lnTo>
                    <a:pt x="0" y="0"/>
                  </a:lnTo>
                  <a:lnTo>
                    <a:pt x="7" y="75"/>
                  </a:lnTo>
                  <a:lnTo>
                    <a:pt x="14" y="151"/>
                  </a:lnTo>
                  <a:lnTo>
                    <a:pt x="22" y="226"/>
                  </a:lnTo>
                  <a:lnTo>
                    <a:pt x="29" y="301"/>
                  </a:lnTo>
                  <a:lnTo>
                    <a:pt x="33" y="338"/>
                  </a:lnTo>
                  <a:lnTo>
                    <a:pt x="36" y="376"/>
                  </a:lnTo>
                  <a:lnTo>
                    <a:pt x="40" y="413"/>
                  </a:lnTo>
                  <a:lnTo>
                    <a:pt x="44" y="452"/>
                  </a:lnTo>
                  <a:lnTo>
                    <a:pt x="49" y="490"/>
                  </a:lnTo>
                  <a:lnTo>
                    <a:pt x="53" y="528"/>
                  </a:lnTo>
                  <a:lnTo>
                    <a:pt x="56" y="565"/>
                  </a:lnTo>
                  <a:lnTo>
                    <a:pt x="60" y="603"/>
                  </a:lnTo>
                </a:path>
              </a:pathLst>
            </a:custGeom>
            <a:solidFill>
              <a:srgbClr val="E5CA72"/>
            </a:solidFill>
            <a:ln w="0">
              <a:solidFill>
                <a:srgbClr val="000000"/>
              </a:solidFill>
              <a:prstDash val="solid"/>
              <a:round/>
              <a:headEnd/>
              <a:tailEnd/>
            </a:ln>
          </p:spPr>
          <p:txBody>
            <a:bodyPr/>
            <a:lstStyle/>
            <a:p>
              <a:endParaRPr lang="en-US"/>
            </a:p>
          </p:txBody>
        </p:sp>
        <p:sp>
          <p:nvSpPr>
            <p:cNvPr id="13343" name="Freeform 31"/>
            <p:cNvSpPr>
              <a:spLocks/>
            </p:cNvSpPr>
            <p:nvPr/>
          </p:nvSpPr>
          <p:spPr bwMode="auto">
            <a:xfrm>
              <a:off x="4958" y="386"/>
              <a:ext cx="17" cy="167"/>
            </a:xfrm>
            <a:custGeom>
              <a:avLst/>
              <a:gdLst>
                <a:gd name="T0" fmla="*/ 0 w 51"/>
                <a:gd name="T1" fmla="*/ 0 h 502"/>
                <a:gd name="T2" fmla="*/ 0 w 51"/>
                <a:gd name="T3" fmla="*/ 1 h 502"/>
                <a:gd name="T4" fmla="*/ 0 w 51"/>
                <a:gd name="T5" fmla="*/ 2 h 502"/>
                <a:gd name="T6" fmla="*/ 0 w 51"/>
                <a:gd name="T7" fmla="*/ 2 h 502"/>
                <a:gd name="T8" fmla="*/ 0 w 51"/>
                <a:gd name="T9" fmla="*/ 3 h 502"/>
                <a:gd name="T10" fmla="*/ 0 w 51"/>
                <a:gd name="T11" fmla="*/ 4 h 502"/>
                <a:gd name="T12" fmla="*/ 0 w 51"/>
                <a:gd name="T13" fmla="*/ 5 h 502"/>
                <a:gd name="T14" fmla="*/ 1 w 51"/>
                <a:gd name="T15" fmla="*/ 5 h 502"/>
                <a:gd name="T16" fmla="*/ 1 w 51"/>
                <a:gd name="T17" fmla="*/ 6 h 502"/>
                <a:gd name="T18" fmla="*/ 0 w 51"/>
                <a:gd name="T19" fmla="*/ 0 h 5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1" h="502">
                  <a:moveTo>
                    <a:pt x="0" y="0"/>
                  </a:moveTo>
                  <a:lnTo>
                    <a:pt x="6" y="63"/>
                  </a:lnTo>
                  <a:lnTo>
                    <a:pt x="12" y="126"/>
                  </a:lnTo>
                  <a:lnTo>
                    <a:pt x="18" y="189"/>
                  </a:lnTo>
                  <a:lnTo>
                    <a:pt x="24" y="251"/>
                  </a:lnTo>
                  <a:lnTo>
                    <a:pt x="30" y="313"/>
                  </a:lnTo>
                  <a:lnTo>
                    <a:pt x="37" y="376"/>
                  </a:lnTo>
                  <a:lnTo>
                    <a:pt x="44" y="439"/>
                  </a:lnTo>
                  <a:lnTo>
                    <a:pt x="51" y="502"/>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4" name="Freeform 32"/>
            <p:cNvSpPr>
              <a:spLocks/>
            </p:cNvSpPr>
            <p:nvPr/>
          </p:nvSpPr>
          <p:spPr bwMode="auto">
            <a:xfrm>
              <a:off x="4958" y="386"/>
              <a:ext cx="17" cy="167"/>
            </a:xfrm>
            <a:custGeom>
              <a:avLst/>
              <a:gdLst>
                <a:gd name="T0" fmla="*/ 0 w 51"/>
                <a:gd name="T1" fmla="*/ 0 h 502"/>
                <a:gd name="T2" fmla="*/ 0 w 51"/>
                <a:gd name="T3" fmla="*/ 0 h 502"/>
                <a:gd name="T4" fmla="*/ 0 w 51"/>
                <a:gd name="T5" fmla="*/ 1 h 502"/>
                <a:gd name="T6" fmla="*/ 0 w 51"/>
                <a:gd name="T7" fmla="*/ 2 h 502"/>
                <a:gd name="T8" fmla="*/ 0 w 51"/>
                <a:gd name="T9" fmla="*/ 2 h 502"/>
                <a:gd name="T10" fmla="*/ 0 w 51"/>
                <a:gd name="T11" fmla="*/ 3 h 502"/>
                <a:gd name="T12" fmla="*/ 0 w 51"/>
                <a:gd name="T13" fmla="*/ 3 h 502"/>
                <a:gd name="T14" fmla="*/ 0 w 51"/>
                <a:gd name="T15" fmla="*/ 4 h 502"/>
                <a:gd name="T16" fmla="*/ 0 w 51"/>
                <a:gd name="T17" fmla="*/ 5 h 502"/>
                <a:gd name="T18" fmla="*/ 1 w 51"/>
                <a:gd name="T19" fmla="*/ 5 h 502"/>
                <a:gd name="T20" fmla="*/ 1 w 51"/>
                <a:gd name="T21" fmla="*/ 6 h 5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1" h="502">
                  <a:moveTo>
                    <a:pt x="0" y="0"/>
                  </a:moveTo>
                  <a:lnTo>
                    <a:pt x="0" y="0"/>
                  </a:lnTo>
                  <a:lnTo>
                    <a:pt x="6" y="63"/>
                  </a:lnTo>
                  <a:lnTo>
                    <a:pt x="12" y="126"/>
                  </a:lnTo>
                  <a:lnTo>
                    <a:pt x="18" y="189"/>
                  </a:lnTo>
                  <a:lnTo>
                    <a:pt x="24" y="251"/>
                  </a:lnTo>
                  <a:lnTo>
                    <a:pt x="30" y="313"/>
                  </a:lnTo>
                  <a:lnTo>
                    <a:pt x="37" y="376"/>
                  </a:lnTo>
                  <a:lnTo>
                    <a:pt x="44" y="439"/>
                  </a:lnTo>
                  <a:lnTo>
                    <a:pt x="51" y="502"/>
                  </a:lnTo>
                </a:path>
              </a:pathLst>
            </a:custGeom>
            <a:solidFill>
              <a:srgbClr val="E5CA72"/>
            </a:solidFill>
            <a:ln w="0">
              <a:solidFill>
                <a:srgbClr val="000000"/>
              </a:solidFill>
              <a:prstDash val="solid"/>
              <a:round/>
              <a:headEnd/>
              <a:tailEnd/>
            </a:ln>
          </p:spPr>
          <p:txBody>
            <a:bodyPr/>
            <a:lstStyle/>
            <a:p>
              <a:endParaRPr lang="en-US"/>
            </a:p>
          </p:txBody>
        </p:sp>
        <p:sp>
          <p:nvSpPr>
            <p:cNvPr id="13345" name="Freeform 33"/>
            <p:cNvSpPr>
              <a:spLocks/>
            </p:cNvSpPr>
            <p:nvPr/>
          </p:nvSpPr>
          <p:spPr bwMode="auto">
            <a:xfrm>
              <a:off x="5281" y="372"/>
              <a:ext cx="15" cy="144"/>
            </a:xfrm>
            <a:custGeom>
              <a:avLst/>
              <a:gdLst>
                <a:gd name="T0" fmla="*/ 0 w 43"/>
                <a:gd name="T1" fmla="*/ 0 h 431"/>
                <a:gd name="T2" fmla="*/ 0 w 43"/>
                <a:gd name="T3" fmla="*/ 0 h 431"/>
                <a:gd name="T4" fmla="*/ 0 w 43"/>
                <a:gd name="T5" fmla="*/ 1 h 431"/>
                <a:gd name="T6" fmla="*/ 0 w 43"/>
                <a:gd name="T7" fmla="*/ 1 h 431"/>
                <a:gd name="T8" fmla="*/ 0 w 43"/>
                <a:gd name="T9" fmla="*/ 2 h 431"/>
                <a:gd name="T10" fmla="*/ 0 w 43"/>
                <a:gd name="T11" fmla="*/ 3 h 431"/>
                <a:gd name="T12" fmla="*/ 0 w 43"/>
                <a:gd name="T13" fmla="*/ 3 h 431"/>
                <a:gd name="T14" fmla="*/ 0 w 43"/>
                <a:gd name="T15" fmla="*/ 3 h 431"/>
                <a:gd name="T16" fmla="*/ 0 w 43"/>
                <a:gd name="T17" fmla="*/ 4 h 431"/>
                <a:gd name="T18" fmla="*/ 1 w 43"/>
                <a:gd name="T19" fmla="*/ 5 h 431"/>
                <a:gd name="T20" fmla="*/ 1 w 43"/>
                <a:gd name="T21" fmla="*/ 5 h 43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3" h="431">
                  <a:moveTo>
                    <a:pt x="0" y="0"/>
                  </a:moveTo>
                  <a:lnTo>
                    <a:pt x="0" y="0"/>
                  </a:lnTo>
                  <a:lnTo>
                    <a:pt x="6" y="54"/>
                  </a:lnTo>
                  <a:lnTo>
                    <a:pt x="10" y="108"/>
                  </a:lnTo>
                  <a:lnTo>
                    <a:pt x="15" y="162"/>
                  </a:lnTo>
                  <a:lnTo>
                    <a:pt x="20" y="216"/>
                  </a:lnTo>
                  <a:lnTo>
                    <a:pt x="26" y="270"/>
                  </a:lnTo>
                  <a:lnTo>
                    <a:pt x="32" y="323"/>
                  </a:lnTo>
                  <a:lnTo>
                    <a:pt x="37" y="378"/>
                  </a:lnTo>
                  <a:lnTo>
                    <a:pt x="43" y="431"/>
                  </a:lnTo>
                </a:path>
              </a:pathLst>
            </a:custGeom>
            <a:solidFill>
              <a:srgbClr val="E5CA72"/>
            </a:solidFill>
            <a:ln w="0">
              <a:solidFill>
                <a:srgbClr val="000000"/>
              </a:solidFill>
              <a:prstDash val="solid"/>
              <a:round/>
              <a:headEnd/>
              <a:tailEnd/>
            </a:ln>
          </p:spPr>
          <p:txBody>
            <a:bodyPr/>
            <a:lstStyle/>
            <a:p>
              <a:endParaRPr lang="en-US"/>
            </a:p>
          </p:txBody>
        </p:sp>
        <p:sp>
          <p:nvSpPr>
            <p:cNvPr id="13346" name="Freeform 34"/>
            <p:cNvSpPr>
              <a:spLocks/>
            </p:cNvSpPr>
            <p:nvPr/>
          </p:nvSpPr>
          <p:spPr bwMode="auto">
            <a:xfrm>
              <a:off x="5523" y="363"/>
              <a:ext cx="13" cy="126"/>
            </a:xfrm>
            <a:custGeom>
              <a:avLst/>
              <a:gdLst>
                <a:gd name="T0" fmla="*/ 0 w 39"/>
                <a:gd name="T1" fmla="*/ 0 h 377"/>
                <a:gd name="T2" fmla="*/ 0 w 39"/>
                <a:gd name="T3" fmla="*/ 1 h 377"/>
                <a:gd name="T4" fmla="*/ 0 w 39"/>
                <a:gd name="T5" fmla="*/ 1 h 377"/>
                <a:gd name="T6" fmla="*/ 0 w 39"/>
                <a:gd name="T7" fmla="*/ 2 h 377"/>
                <a:gd name="T8" fmla="*/ 0 w 39"/>
                <a:gd name="T9" fmla="*/ 2 h 377"/>
                <a:gd name="T10" fmla="*/ 0 w 39"/>
                <a:gd name="T11" fmla="*/ 3 h 377"/>
                <a:gd name="T12" fmla="*/ 0 w 39"/>
                <a:gd name="T13" fmla="*/ 3 h 377"/>
                <a:gd name="T14" fmla="*/ 0 w 39"/>
                <a:gd name="T15" fmla="*/ 4 h 377"/>
                <a:gd name="T16" fmla="*/ 0 w 39"/>
                <a:gd name="T17" fmla="*/ 5 h 377"/>
                <a:gd name="T18" fmla="*/ 0 w 39"/>
                <a:gd name="T19" fmla="*/ 0 h 3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 h="377">
                  <a:moveTo>
                    <a:pt x="0" y="0"/>
                  </a:moveTo>
                  <a:lnTo>
                    <a:pt x="5" y="48"/>
                  </a:lnTo>
                  <a:lnTo>
                    <a:pt x="10" y="95"/>
                  </a:lnTo>
                  <a:lnTo>
                    <a:pt x="15" y="142"/>
                  </a:lnTo>
                  <a:lnTo>
                    <a:pt x="19" y="189"/>
                  </a:lnTo>
                  <a:lnTo>
                    <a:pt x="23" y="236"/>
                  </a:lnTo>
                  <a:lnTo>
                    <a:pt x="28" y="282"/>
                  </a:lnTo>
                  <a:lnTo>
                    <a:pt x="33" y="330"/>
                  </a:lnTo>
                  <a:lnTo>
                    <a:pt x="39" y="377"/>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7" name="Freeform 35"/>
            <p:cNvSpPr>
              <a:spLocks/>
            </p:cNvSpPr>
            <p:nvPr/>
          </p:nvSpPr>
          <p:spPr bwMode="auto">
            <a:xfrm>
              <a:off x="5523" y="363"/>
              <a:ext cx="13" cy="126"/>
            </a:xfrm>
            <a:custGeom>
              <a:avLst/>
              <a:gdLst>
                <a:gd name="T0" fmla="*/ 0 w 39"/>
                <a:gd name="T1" fmla="*/ 0 h 377"/>
                <a:gd name="T2" fmla="*/ 0 w 39"/>
                <a:gd name="T3" fmla="*/ 0 h 377"/>
                <a:gd name="T4" fmla="*/ 0 w 39"/>
                <a:gd name="T5" fmla="*/ 1 h 377"/>
                <a:gd name="T6" fmla="*/ 0 w 39"/>
                <a:gd name="T7" fmla="*/ 1 h 377"/>
                <a:gd name="T8" fmla="*/ 0 w 39"/>
                <a:gd name="T9" fmla="*/ 2 h 377"/>
                <a:gd name="T10" fmla="*/ 0 w 39"/>
                <a:gd name="T11" fmla="*/ 2 h 377"/>
                <a:gd name="T12" fmla="*/ 0 w 39"/>
                <a:gd name="T13" fmla="*/ 2 h 377"/>
                <a:gd name="T14" fmla="*/ 0 w 39"/>
                <a:gd name="T15" fmla="*/ 3 h 377"/>
                <a:gd name="T16" fmla="*/ 0 w 39"/>
                <a:gd name="T17" fmla="*/ 3 h 377"/>
                <a:gd name="T18" fmla="*/ 0 w 39"/>
                <a:gd name="T19" fmla="*/ 4 h 377"/>
                <a:gd name="T20" fmla="*/ 0 w 39"/>
                <a:gd name="T21" fmla="*/ 5 h 37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 h="377">
                  <a:moveTo>
                    <a:pt x="0" y="0"/>
                  </a:moveTo>
                  <a:lnTo>
                    <a:pt x="0" y="0"/>
                  </a:lnTo>
                  <a:lnTo>
                    <a:pt x="5" y="48"/>
                  </a:lnTo>
                  <a:lnTo>
                    <a:pt x="10" y="95"/>
                  </a:lnTo>
                  <a:lnTo>
                    <a:pt x="15" y="142"/>
                  </a:lnTo>
                  <a:lnTo>
                    <a:pt x="19" y="189"/>
                  </a:lnTo>
                  <a:lnTo>
                    <a:pt x="23" y="236"/>
                  </a:lnTo>
                  <a:lnTo>
                    <a:pt x="28" y="282"/>
                  </a:lnTo>
                  <a:lnTo>
                    <a:pt x="33" y="330"/>
                  </a:lnTo>
                  <a:lnTo>
                    <a:pt x="39" y="377"/>
                  </a:lnTo>
                </a:path>
              </a:pathLst>
            </a:custGeom>
            <a:solidFill>
              <a:srgbClr val="E5CA72"/>
            </a:solidFill>
            <a:ln w="0">
              <a:solidFill>
                <a:srgbClr val="000000"/>
              </a:solidFill>
              <a:prstDash val="solid"/>
              <a:round/>
              <a:headEnd/>
              <a:tailEnd/>
            </a:ln>
          </p:spPr>
          <p:txBody>
            <a:bodyPr/>
            <a:lstStyle/>
            <a:p>
              <a:endParaRPr lang="en-US"/>
            </a:p>
          </p:txBody>
        </p:sp>
        <p:sp>
          <p:nvSpPr>
            <p:cNvPr id="13348" name="Freeform 36"/>
            <p:cNvSpPr>
              <a:spLocks/>
            </p:cNvSpPr>
            <p:nvPr/>
          </p:nvSpPr>
          <p:spPr bwMode="auto">
            <a:xfrm>
              <a:off x="5713" y="355"/>
              <a:ext cx="12" cy="112"/>
            </a:xfrm>
            <a:custGeom>
              <a:avLst/>
              <a:gdLst>
                <a:gd name="T0" fmla="*/ 0 w 34"/>
                <a:gd name="T1" fmla="*/ 0 h 334"/>
                <a:gd name="T2" fmla="*/ 0 w 34"/>
                <a:gd name="T3" fmla="*/ 1 h 334"/>
                <a:gd name="T4" fmla="*/ 0 w 34"/>
                <a:gd name="T5" fmla="*/ 1 h 334"/>
                <a:gd name="T6" fmla="*/ 0 w 34"/>
                <a:gd name="T7" fmla="*/ 2 h 334"/>
                <a:gd name="T8" fmla="*/ 0 w 34"/>
                <a:gd name="T9" fmla="*/ 2 h 334"/>
                <a:gd name="T10" fmla="*/ 0 w 34"/>
                <a:gd name="T11" fmla="*/ 3 h 334"/>
                <a:gd name="T12" fmla="*/ 0 w 34"/>
                <a:gd name="T13" fmla="*/ 3 h 334"/>
                <a:gd name="T14" fmla="*/ 0 w 34"/>
                <a:gd name="T15" fmla="*/ 4 h 334"/>
                <a:gd name="T16" fmla="*/ 0 w 34"/>
                <a:gd name="T17" fmla="*/ 4 h 334"/>
                <a:gd name="T18" fmla="*/ 0 w 34"/>
                <a:gd name="T19" fmla="*/ 0 h 33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4" h="334">
                  <a:moveTo>
                    <a:pt x="0" y="0"/>
                  </a:moveTo>
                  <a:lnTo>
                    <a:pt x="4" y="42"/>
                  </a:lnTo>
                  <a:lnTo>
                    <a:pt x="8" y="83"/>
                  </a:lnTo>
                  <a:lnTo>
                    <a:pt x="11" y="125"/>
                  </a:lnTo>
                  <a:lnTo>
                    <a:pt x="15" y="167"/>
                  </a:lnTo>
                  <a:lnTo>
                    <a:pt x="19" y="210"/>
                  </a:lnTo>
                  <a:lnTo>
                    <a:pt x="24" y="252"/>
                  </a:lnTo>
                  <a:lnTo>
                    <a:pt x="30" y="293"/>
                  </a:lnTo>
                  <a:lnTo>
                    <a:pt x="34" y="334"/>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9" name="Freeform 37"/>
            <p:cNvSpPr>
              <a:spLocks/>
            </p:cNvSpPr>
            <p:nvPr/>
          </p:nvSpPr>
          <p:spPr bwMode="auto">
            <a:xfrm>
              <a:off x="5713" y="355"/>
              <a:ext cx="12" cy="112"/>
            </a:xfrm>
            <a:custGeom>
              <a:avLst/>
              <a:gdLst>
                <a:gd name="T0" fmla="*/ 0 w 34"/>
                <a:gd name="T1" fmla="*/ 0 h 334"/>
                <a:gd name="T2" fmla="*/ 0 w 34"/>
                <a:gd name="T3" fmla="*/ 0 h 334"/>
                <a:gd name="T4" fmla="*/ 0 w 34"/>
                <a:gd name="T5" fmla="*/ 1 h 334"/>
                <a:gd name="T6" fmla="*/ 0 w 34"/>
                <a:gd name="T7" fmla="*/ 1 h 334"/>
                <a:gd name="T8" fmla="*/ 0 w 34"/>
                <a:gd name="T9" fmla="*/ 2 h 334"/>
                <a:gd name="T10" fmla="*/ 0 w 34"/>
                <a:gd name="T11" fmla="*/ 2 h 334"/>
                <a:gd name="T12" fmla="*/ 0 w 34"/>
                <a:gd name="T13" fmla="*/ 2 h 334"/>
                <a:gd name="T14" fmla="*/ 0 w 34"/>
                <a:gd name="T15" fmla="*/ 3 h 334"/>
                <a:gd name="T16" fmla="*/ 0 w 34"/>
                <a:gd name="T17" fmla="*/ 3 h 334"/>
                <a:gd name="T18" fmla="*/ 0 w 34"/>
                <a:gd name="T19" fmla="*/ 4 h 334"/>
                <a:gd name="T20" fmla="*/ 0 w 34"/>
                <a:gd name="T21" fmla="*/ 4 h 3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4" h="334">
                  <a:moveTo>
                    <a:pt x="0" y="0"/>
                  </a:moveTo>
                  <a:lnTo>
                    <a:pt x="0" y="0"/>
                  </a:lnTo>
                  <a:lnTo>
                    <a:pt x="4" y="42"/>
                  </a:lnTo>
                  <a:lnTo>
                    <a:pt x="8" y="83"/>
                  </a:lnTo>
                  <a:lnTo>
                    <a:pt x="11" y="125"/>
                  </a:lnTo>
                  <a:lnTo>
                    <a:pt x="15" y="167"/>
                  </a:lnTo>
                  <a:lnTo>
                    <a:pt x="19" y="210"/>
                  </a:lnTo>
                  <a:lnTo>
                    <a:pt x="24" y="252"/>
                  </a:lnTo>
                  <a:lnTo>
                    <a:pt x="30" y="293"/>
                  </a:lnTo>
                  <a:lnTo>
                    <a:pt x="34" y="334"/>
                  </a:lnTo>
                </a:path>
              </a:pathLst>
            </a:custGeom>
            <a:solidFill>
              <a:srgbClr val="E5CA72"/>
            </a:solidFill>
            <a:ln w="0">
              <a:solidFill>
                <a:srgbClr val="000000"/>
              </a:solidFill>
              <a:prstDash val="solid"/>
              <a:round/>
              <a:headEnd/>
              <a:tailEnd/>
            </a:ln>
          </p:spPr>
          <p:txBody>
            <a:bodyPr/>
            <a:lstStyle/>
            <a:p>
              <a:endParaRPr lang="en-US"/>
            </a:p>
          </p:txBody>
        </p:sp>
        <p:sp>
          <p:nvSpPr>
            <p:cNvPr id="13350" name="Freeform 38"/>
            <p:cNvSpPr>
              <a:spLocks/>
            </p:cNvSpPr>
            <p:nvPr/>
          </p:nvSpPr>
          <p:spPr bwMode="auto">
            <a:xfrm>
              <a:off x="5865" y="350"/>
              <a:ext cx="10" cy="101"/>
            </a:xfrm>
            <a:custGeom>
              <a:avLst/>
              <a:gdLst>
                <a:gd name="T0" fmla="*/ 0 w 31"/>
                <a:gd name="T1" fmla="*/ 0 h 301"/>
                <a:gd name="T2" fmla="*/ 0 w 31"/>
                <a:gd name="T3" fmla="*/ 0 h 301"/>
                <a:gd name="T4" fmla="*/ 0 w 31"/>
                <a:gd name="T5" fmla="*/ 1 h 301"/>
                <a:gd name="T6" fmla="*/ 0 w 31"/>
                <a:gd name="T7" fmla="*/ 1 h 301"/>
                <a:gd name="T8" fmla="*/ 0 w 31"/>
                <a:gd name="T9" fmla="*/ 2 h 301"/>
                <a:gd name="T10" fmla="*/ 0 w 31"/>
                <a:gd name="T11" fmla="*/ 2 h 301"/>
                <a:gd name="T12" fmla="*/ 0 w 31"/>
                <a:gd name="T13" fmla="*/ 3 h 301"/>
                <a:gd name="T14" fmla="*/ 0 w 31"/>
                <a:gd name="T15" fmla="*/ 3 h 301"/>
                <a:gd name="T16" fmla="*/ 0 w 31"/>
                <a:gd name="T17" fmla="*/ 4 h 301"/>
                <a:gd name="T18" fmla="*/ 0 w 31"/>
                <a:gd name="T19" fmla="*/ 0 h 30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 h="301">
                  <a:moveTo>
                    <a:pt x="0" y="0"/>
                  </a:moveTo>
                  <a:lnTo>
                    <a:pt x="4" y="38"/>
                  </a:lnTo>
                  <a:lnTo>
                    <a:pt x="7" y="76"/>
                  </a:lnTo>
                  <a:lnTo>
                    <a:pt x="11" y="113"/>
                  </a:lnTo>
                  <a:lnTo>
                    <a:pt x="14" y="151"/>
                  </a:lnTo>
                  <a:lnTo>
                    <a:pt x="19" y="189"/>
                  </a:lnTo>
                  <a:lnTo>
                    <a:pt x="23" y="226"/>
                  </a:lnTo>
                  <a:lnTo>
                    <a:pt x="27" y="264"/>
                  </a:lnTo>
                  <a:lnTo>
                    <a:pt x="31" y="301"/>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51" name="Freeform 39"/>
            <p:cNvSpPr>
              <a:spLocks/>
            </p:cNvSpPr>
            <p:nvPr/>
          </p:nvSpPr>
          <p:spPr bwMode="auto">
            <a:xfrm>
              <a:off x="5865" y="350"/>
              <a:ext cx="10" cy="101"/>
            </a:xfrm>
            <a:custGeom>
              <a:avLst/>
              <a:gdLst>
                <a:gd name="T0" fmla="*/ 0 w 31"/>
                <a:gd name="T1" fmla="*/ 0 h 301"/>
                <a:gd name="T2" fmla="*/ 0 w 31"/>
                <a:gd name="T3" fmla="*/ 0 h 301"/>
                <a:gd name="T4" fmla="*/ 0 w 31"/>
                <a:gd name="T5" fmla="*/ 0 h 301"/>
                <a:gd name="T6" fmla="*/ 0 w 31"/>
                <a:gd name="T7" fmla="*/ 1 h 301"/>
                <a:gd name="T8" fmla="*/ 0 w 31"/>
                <a:gd name="T9" fmla="*/ 1 h 301"/>
                <a:gd name="T10" fmla="*/ 0 w 31"/>
                <a:gd name="T11" fmla="*/ 2 h 301"/>
                <a:gd name="T12" fmla="*/ 0 w 31"/>
                <a:gd name="T13" fmla="*/ 2 h 301"/>
                <a:gd name="T14" fmla="*/ 0 w 31"/>
                <a:gd name="T15" fmla="*/ 2 h 301"/>
                <a:gd name="T16" fmla="*/ 0 w 31"/>
                <a:gd name="T17" fmla="*/ 3 h 301"/>
                <a:gd name="T18" fmla="*/ 0 w 31"/>
                <a:gd name="T19" fmla="*/ 3 h 301"/>
                <a:gd name="T20" fmla="*/ 0 w 31"/>
                <a:gd name="T21" fmla="*/ 4 h 30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1" h="301">
                  <a:moveTo>
                    <a:pt x="0" y="0"/>
                  </a:moveTo>
                  <a:lnTo>
                    <a:pt x="0" y="0"/>
                  </a:lnTo>
                  <a:lnTo>
                    <a:pt x="4" y="38"/>
                  </a:lnTo>
                  <a:lnTo>
                    <a:pt x="7" y="76"/>
                  </a:lnTo>
                  <a:lnTo>
                    <a:pt x="11" y="113"/>
                  </a:lnTo>
                  <a:lnTo>
                    <a:pt x="14" y="151"/>
                  </a:lnTo>
                  <a:lnTo>
                    <a:pt x="19" y="189"/>
                  </a:lnTo>
                  <a:lnTo>
                    <a:pt x="23" y="226"/>
                  </a:lnTo>
                  <a:lnTo>
                    <a:pt x="27" y="264"/>
                  </a:lnTo>
                  <a:lnTo>
                    <a:pt x="31" y="301"/>
                  </a:lnTo>
                </a:path>
              </a:pathLst>
            </a:custGeom>
            <a:solidFill>
              <a:srgbClr val="E5CA72"/>
            </a:solidFill>
            <a:ln w="0">
              <a:solidFill>
                <a:srgbClr val="000000"/>
              </a:solidFill>
              <a:prstDash val="solid"/>
              <a:round/>
              <a:headEnd/>
              <a:tailEnd/>
            </a:ln>
          </p:spPr>
          <p:txBody>
            <a:bodyPr/>
            <a:lstStyle/>
            <a:p>
              <a:endParaRPr lang="en-US"/>
            </a:p>
          </p:txBody>
        </p:sp>
        <p:sp>
          <p:nvSpPr>
            <p:cNvPr id="13352" name="Freeform 40"/>
            <p:cNvSpPr>
              <a:spLocks/>
            </p:cNvSpPr>
            <p:nvPr/>
          </p:nvSpPr>
          <p:spPr bwMode="auto">
            <a:xfrm>
              <a:off x="5987" y="346"/>
              <a:ext cx="11" cy="92"/>
            </a:xfrm>
            <a:custGeom>
              <a:avLst/>
              <a:gdLst>
                <a:gd name="T0" fmla="*/ 0 w 31"/>
                <a:gd name="T1" fmla="*/ 0 h 274"/>
                <a:gd name="T2" fmla="*/ 0 w 31"/>
                <a:gd name="T3" fmla="*/ 0 h 274"/>
                <a:gd name="T4" fmla="*/ 0 w 31"/>
                <a:gd name="T5" fmla="*/ 1 h 274"/>
                <a:gd name="T6" fmla="*/ 0 w 31"/>
                <a:gd name="T7" fmla="*/ 1 h 274"/>
                <a:gd name="T8" fmla="*/ 0 w 31"/>
                <a:gd name="T9" fmla="*/ 2 h 274"/>
                <a:gd name="T10" fmla="*/ 0 w 31"/>
                <a:gd name="T11" fmla="*/ 2 h 274"/>
                <a:gd name="T12" fmla="*/ 0 w 31"/>
                <a:gd name="T13" fmla="*/ 3 h 274"/>
                <a:gd name="T14" fmla="*/ 0 w 31"/>
                <a:gd name="T15" fmla="*/ 3 h 274"/>
                <a:gd name="T16" fmla="*/ 0 w 31"/>
                <a:gd name="T17" fmla="*/ 3 h 274"/>
                <a:gd name="T18" fmla="*/ 0 w 31"/>
                <a:gd name="T19" fmla="*/ 0 h 27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 h="274">
                  <a:moveTo>
                    <a:pt x="0" y="0"/>
                  </a:moveTo>
                  <a:lnTo>
                    <a:pt x="5" y="34"/>
                  </a:lnTo>
                  <a:lnTo>
                    <a:pt x="8" y="69"/>
                  </a:lnTo>
                  <a:lnTo>
                    <a:pt x="12" y="104"/>
                  </a:lnTo>
                  <a:lnTo>
                    <a:pt x="15" y="138"/>
                  </a:lnTo>
                  <a:lnTo>
                    <a:pt x="18" y="171"/>
                  </a:lnTo>
                  <a:lnTo>
                    <a:pt x="22" y="205"/>
                  </a:lnTo>
                  <a:lnTo>
                    <a:pt x="26" y="239"/>
                  </a:lnTo>
                  <a:lnTo>
                    <a:pt x="31" y="274"/>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53" name="Freeform 41"/>
            <p:cNvSpPr>
              <a:spLocks/>
            </p:cNvSpPr>
            <p:nvPr/>
          </p:nvSpPr>
          <p:spPr bwMode="auto">
            <a:xfrm>
              <a:off x="5987" y="346"/>
              <a:ext cx="11" cy="92"/>
            </a:xfrm>
            <a:custGeom>
              <a:avLst/>
              <a:gdLst>
                <a:gd name="T0" fmla="*/ 0 w 31"/>
                <a:gd name="T1" fmla="*/ 0 h 274"/>
                <a:gd name="T2" fmla="*/ 0 w 31"/>
                <a:gd name="T3" fmla="*/ 0 h 274"/>
                <a:gd name="T4" fmla="*/ 0 w 31"/>
                <a:gd name="T5" fmla="*/ 0 h 274"/>
                <a:gd name="T6" fmla="*/ 0 w 31"/>
                <a:gd name="T7" fmla="*/ 1 h 274"/>
                <a:gd name="T8" fmla="*/ 0 w 31"/>
                <a:gd name="T9" fmla="*/ 1 h 274"/>
                <a:gd name="T10" fmla="*/ 0 w 31"/>
                <a:gd name="T11" fmla="*/ 2 h 274"/>
                <a:gd name="T12" fmla="*/ 0 w 31"/>
                <a:gd name="T13" fmla="*/ 2 h 274"/>
                <a:gd name="T14" fmla="*/ 0 w 31"/>
                <a:gd name="T15" fmla="*/ 2 h 274"/>
                <a:gd name="T16" fmla="*/ 0 w 31"/>
                <a:gd name="T17" fmla="*/ 3 h 274"/>
                <a:gd name="T18" fmla="*/ 0 w 31"/>
                <a:gd name="T19" fmla="*/ 3 h 274"/>
                <a:gd name="T20" fmla="*/ 0 w 31"/>
                <a:gd name="T21" fmla="*/ 3 h 2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1" h="274">
                  <a:moveTo>
                    <a:pt x="0" y="0"/>
                  </a:moveTo>
                  <a:lnTo>
                    <a:pt x="0" y="0"/>
                  </a:lnTo>
                  <a:lnTo>
                    <a:pt x="5" y="34"/>
                  </a:lnTo>
                  <a:lnTo>
                    <a:pt x="8" y="69"/>
                  </a:lnTo>
                  <a:lnTo>
                    <a:pt x="12" y="104"/>
                  </a:lnTo>
                  <a:lnTo>
                    <a:pt x="15" y="138"/>
                  </a:lnTo>
                  <a:lnTo>
                    <a:pt x="18" y="171"/>
                  </a:lnTo>
                  <a:lnTo>
                    <a:pt x="22" y="205"/>
                  </a:lnTo>
                  <a:lnTo>
                    <a:pt x="26" y="239"/>
                  </a:lnTo>
                  <a:lnTo>
                    <a:pt x="31" y="274"/>
                  </a:lnTo>
                </a:path>
              </a:pathLst>
            </a:custGeom>
            <a:solidFill>
              <a:srgbClr val="E5CA72"/>
            </a:solidFill>
            <a:ln w="0">
              <a:solidFill>
                <a:srgbClr val="000000"/>
              </a:solidFill>
              <a:prstDash val="solid"/>
              <a:round/>
              <a:headEnd/>
              <a:tailEnd/>
            </a:ln>
          </p:spPr>
          <p:txBody>
            <a:bodyPr/>
            <a:lstStyle/>
            <a:p>
              <a:endParaRPr lang="en-US"/>
            </a:p>
          </p:txBody>
        </p:sp>
        <p:sp>
          <p:nvSpPr>
            <p:cNvPr id="13354" name="Freeform 42"/>
            <p:cNvSpPr>
              <a:spLocks/>
            </p:cNvSpPr>
            <p:nvPr/>
          </p:nvSpPr>
          <p:spPr bwMode="auto">
            <a:xfrm>
              <a:off x="6091" y="343"/>
              <a:ext cx="8" cy="84"/>
            </a:xfrm>
            <a:custGeom>
              <a:avLst/>
              <a:gdLst>
                <a:gd name="T0" fmla="*/ 0 w 26"/>
                <a:gd name="T1" fmla="*/ 0 h 251"/>
                <a:gd name="T2" fmla="*/ 0 w 26"/>
                <a:gd name="T3" fmla="*/ 0 h 251"/>
                <a:gd name="T4" fmla="*/ 0 w 26"/>
                <a:gd name="T5" fmla="*/ 0 h 251"/>
                <a:gd name="T6" fmla="*/ 0 w 26"/>
                <a:gd name="T7" fmla="*/ 1 h 251"/>
                <a:gd name="T8" fmla="*/ 0 w 26"/>
                <a:gd name="T9" fmla="*/ 1 h 251"/>
                <a:gd name="T10" fmla="*/ 0 w 26"/>
                <a:gd name="T11" fmla="*/ 2 h 251"/>
                <a:gd name="T12" fmla="*/ 0 w 26"/>
                <a:gd name="T13" fmla="*/ 2 h 251"/>
                <a:gd name="T14" fmla="*/ 0 w 26"/>
                <a:gd name="T15" fmla="*/ 2 h 251"/>
                <a:gd name="T16" fmla="*/ 0 w 26"/>
                <a:gd name="T17" fmla="*/ 2 h 251"/>
                <a:gd name="T18" fmla="*/ 0 w 26"/>
                <a:gd name="T19" fmla="*/ 3 h 251"/>
                <a:gd name="T20" fmla="*/ 0 w 26"/>
                <a:gd name="T21" fmla="*/ 3 h 2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 h="251">
                  <a:moveTo>
                    <a:pt x="0" y="0"/>
                  </a:moveTo>
                  <a:lnTo>
                    <a:pt x="0" y="0"/>
                  </a:lnTo>
                  <a:lnTo>
                    <a:pt x="3" y="30"/>
                  </a:lnTo>
                  <a:lnTo>
                    <a:pt x="7" y="62"/>
                  </a:lnTo>
                  <a:lnTo>
                    <a:pt x="10" y="94"/>
                  </a:lnTo>
                  <a:lnTo>
                    <a:pt x="13" y="125"/>
                  </a:lnTo>
                  <a:lnTo>
                    <a:pt x="16" y="156"/>
                  </a:lnTo>
                  <a:lnTo>
                    <a:pt x="20" y="188"/>
                  </a:lnTo>
                  <a:lnTo>
                    <a:pt x="23" y="219"/>
                  </a:lnTo>
                  <a:lnTo>
                    <a:pt x="26" y="251"/>
                  </a:lnTo>
                </a:path>
              </a:pathLst>
            </a:custGeom>
            <a:solidFill>
              <a:srgbClr val="E5CA72"/>
            </a:solidFill>
            <a:ln w="0">
              <a:solidFill>
                <a:srgbClr val="000000"/>
              </a:solidFill>
              <a:prstDash val="solid"/>
              <a:round/>
              <a:headEnd/>
              <a:tailEnd/>
            </a:ln>
          </p:spPr>
          <p:txBody>
            <a:bodyPr/>
            <a:lstStyle/>
            <a:p>
              <a:endParaRPr lang="en-US"/>
            </a:p>
          </p:txBody>
        </p:sp>
        <p:sp>
          <p:nvSpPr>
            <p:cNvPr id="13355" name="Freeform 43"/>
            <p:cNvSpPr>
              <a:spLocks/>
            </p:cNvSpPr>
            <p:nvPr/>
          </p:nvSpPr>
          <p:spPr bwMode="auto">
            <a:xfrm>
              <a:off x="6178" y="338"/>
              <a:ext cx="8" cy="77"/>
            </a:xfrm>
            <a:custGeom>
              <a:avLst/>
              <a:gdLst>
                <a:gd name="T0" fmla="*/ 0 w 25"/>
                <a:gd name="T1" fmla="*/ 0 h 233"/>
                <a:gd name="T2" fmla="*/ 0 w 25"/>
                <a:gd name="T3" fmla="*/ 0 h 233"/>
                <a:gd name="T4" fmla="*/ 0 w 25"/>
                <a:gd name="T5" fmla="*/ 0 h 233"/>
                <a:gd name="T6" fmla="*/ 0 w 25"/>
                <a:gd name="T7" fmla="*/ 1 h 233"/>
                <a:gd name="T8" fmla="*/ 0 w 25"/>
                <a:gd name="T9" fmla="*/ 1 h 233"/>
                <a:gd name="T10" fmla="*/ 0 w 25"/>
                <a:gd name="T11" fmla="*/ 1 h 233"/>
                <a:gd name="T12" fmla="*/ 0 w 25"/>
                <a:gd name="T13" fmla="*/ 1 h 233"/>
                <a:gd name="T14" fmla="*/ 0 w 25"/>
                <a:gd name="T15" fmla="*/ 2 h 233"/>
                <a:gd name="T16" fmla="*/ 0 w 25"/>
                <a:gd name="T17" fmla="*/ 2 h 233"/>
                <a:gd name="T18" fmla="*/ 0 w 25"/>
                <a:gd name="T19" fmla="*/ 2 h 233"/>
                <a:gd name="T20" fmla="*/ 0 w 25"/>
                <a:gd name="T21" fmla="*/ 3 h 23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 h="233">
                  <a:moveTo>
                    <a:pt x="0" y="0"/>
                  </a:moveTo>
                  <a:lnTo>
                    <a:pt x="0" y="0"/>
                  </a:lnTo>
                  <a:lnTo>
                    <a:pt x="3" y="29"/>
                  </a:lnTo>
                  <a:lnTo>
                    <a:pt x="6" y="59"/>
                  </a:lnTo>
                  <a:lnTo>
                    <a:pt x="8" y="88"/>
                  </a:lnTo>
                  <a:lnTo>
                    <a:pt x="11" y="116"/>
                  </a:lnTo>
                  <a:lnTo>
                    <a:pt x="14" y="145"/>
                  </a:lnTo>
                  <a:lnTo>
                    <a:pt x="18" y="174"/>
                  </a:lnTo>
                  <a:lnTo>
                    <a:pt x="21" y="204"/>
                  </a:lnTo>
                  <a:lnTo>
                    <a:pt x="25" y="233"/>
                  </a:lnTo>
                </a:path>
              </a:pathLst>
            </a:custGeom>
            <a:solidFill>
              <a:srgbClr val="E5CA72"/>
            </a:solidFill>
            <a:ln w="0">
              <a:solidFill>
                <a:srgbClr val="000000"/>
              </a:solidFill>
              <a:prstDash val="solid"/>
              <a:round/>
              <a:headEnd/>
              <a:tailEnd/>
            </a:ln>
          </p:spPr>
          <p:txBody>
            <a:bodyPr/>
            <a:lstStyle/>
            <a:p>
              <a:endParaRPr lang="en-US"/>
            </a:p>
          </p:txBody>
        </p:sp>
        <p:sp>
          <p:nvSpPr>
            <p:cNvPr id="13356" name="Freeform 44"/>
            <p:cNvSpPr>
              <a:spLocks/>
            </p:cNvSpPr>
            <p:nvPr/>
          </p:nvSpPr>
          <p:spPr bwMode="auto">
            <a:xfrm>
              <a:off x="4025" y="419"/>
              <a:ext cx="23" cy="236"/>
            </a:xfrm>
            <a:custGeom>
              <a:avLst/>
              <a:gdLst>
                <a:gd name="T0" fmla="*/ 0 w 71"/>
                <a:gd name="T1" fmla="*/ 0 h 708"/>
                <a:gd name="T2" fmla="*/ 0 w 71"/>
                <a:gd name="T3" fmla="*/ 0 h 708"/>
                <a:gd name="T4" fmla="*/ 0 w 71"/>
                <a:gd name="T5" fmla="*/ 1 h 708"/>
                <a:gd name="T6" fmla="*/ 0 w 71"/>
                <a:gd name="T7" fmla="*/ 1 h 708"/>
                <a:gd name="T8" fmla="*/ 0 w 71"/>
                <a:gd name="T9" fmla="*/ 2 h 708"/>
                <a:gd name="T10" fmla="*/ 0 w 71"/>
                <a:gd name="T11" fmla="*/ 2 h 708"/>
                <a:gd name="T12" fmla="*/ 0 w 71"/>
                <a:gd name="T13" fmla="*/ 3 h 708"/>
                <a:gd name="T14" fmla="*/ 0 w 71"/>
                <a:gd name="T15" fmla="*/ 3 h 708"/>
                <a:gd name="T16" fmla="*/ 0 w 71"/>
                <a:gd name="T17" fmla="*/ 4 h 708"/>
                <a:gd name="T18" fmla="*/ 0 w 71"/>
                <a:gd name="T19" fmla="*/ 4 h 708"/>
                <a:gd name="T20" fmla="*/ 0 w 71"/>
                <a:gd name="T21" fmla="*/ 4 h 708"/>
                <a:gd name="T22" fmla="*/ 0 w 71"/>
                <a:gd name="T23" fmla="*/ 5 h 708"/>
                <a:gd name="T24" fmla="*/ 1 w 71"/>
                <a:gd name="T25" fmla="*/ 5 h 708"/>
                <a:gd name="T26" fmla="*/ 1 w 71"/>
                <a:gd name="T27" fmla="*/ 6 h 708"/>
                <a:gd name="T28" fmla="*/ 1 w 71"/>
                <a:gd name="T29" fmla="*/ 7 h 708"/>
                <a:gd name="T30" fmla="*/ 1 w 71"/>
                <a:gd name="T31" fmla="*/ 7 h 708"/>
                <a:gd name="T32" fmla="*/ 1 w 71"/>
                <a:gd name="T33" fmla="*/ 8 h 708"/>
                <a:gd name="T34" fmla="*/ 1 w 71"/>
                <a:gd name="T35" fmla="*/ 8 h 708"/>
                <a:gd name="T36" fmla="*/ 1 w 71"/>
                <a:gd name="T37" fmla="*/ 9 h 70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1" h="708">
                  <a:moveTo>
                    <a:pt x="0" y="0"/>
                  </a:moveTo>
                  <a:lnTo>
                    <a:pt x="0" y="0"/>
                  </a:lnTo>
                  <a:lnTo>
                    <a:pt x="4" y="44"/>
                  </a:lnTo>
                  <a:lnTo>
                    <a:pt x="9" y="89"/>
                  </a:lnTo>
                  <a:lnTo>
                    <a:pt x="13" y="133"/>
                  </a:lnTo>
                  <a:lnTo>
                    <a:pt x="17" y="177"/>
                  </a:lnTo>
                  <a:lnTo>
                    <a:pt x="21" y="221"/>
                  </a:lnTo>
                  <a:lnTo>
                    <a:pt x="25" y="266"/>
                  </a:lnTo>
                  <a:lnTo>
                    <a:pt x="29" y="310"/>
                  </a:lnTo>
                  <a:lnTo>
                    <a:pt x="33" y="354"/>
                  </a:lnTo>
                  <a:lnTo>
                    <a:pt x="38" y="398"/>
                  </a:lnTo>
                  <a:lnTo>
                    <a:pt x="43" y="443"/>
                  </a:lnTo>
                  <a:lnTo>
                    <a:pt x="47" y="487"/>
                  </a:lnTo>
                  <a:lnTo>
                    <a:pt x="52" y="531"/>
                  </a:lnTo>
                  <a:lnTo>
                    <a:pt x="57" y="576"/>
                  </a:lnTo>
                  <a:lnTo>
                    <a:pt x="61" y="620"/>
                  </a:lnTo>
                  <a:lnTo>
                    <a:pt x="67" y="664"/>
                  </a:lnTo>
                  <a:lnTo>
                    <a:pt x="71" y="708"/>
                  </a:lnTo>
                </a:path>
              </a:pathLst>
            </a:custGeom>
            <a:solidFill>
              <a:srgbClr val="E5CA72"/>
            </a:solidFill>
            <a:ln w="0">
              <a:solidFill>
                <a:srgbClr val="000000"/>
              </a:solidFill>
              <a:prstDash val="solid"/>
              <a:round/>
              <a:headEnd/>
              <a:tailEnd/>
            </a:ln>
          </p:spPr>
          <p:txBody>
            <a:bodyPr/>
            <a:lstStyle/>
            <a:p>
              <a:endParaRPr lang="en-US"/>
            </a:p>
          </p:txBody>
        </p:sp>
        <p:sp>
          <p:nvSpPr>
            <p:cNvPr id="13357" name="Freeform 45"/>
            <p:cNvSpPr>
              <a:spLocks/>
            </p:cNvSpPr>
            <p:nvPr/>
          </p:nvSpPr>
          <p:spPr bwMode="auto">
            <a:xfrm>
              <a:off x="4637" y="398"/>
              <a:ext cx="18" cy="191"/>
            </a:xfrm>
            <a:custGeom>
              <a:avLst/>
              <a:gdLst>
                <a:gd name="T0" fmla="*/ 0 w 56"/>
                <a:gd name="T1" fmla="*/ 0 h 573"/>
                <a:gd name="T2" fmla="*/ 0 w 56"/>
                <a:gd name="T3" fmla="*/ 1 h 573"/>
                <a:gd name="T4" fmla="*/ 0 w 56"/>
                <a:gd name="T5" fmla="*/ 2 h 573"/>
                <a:gd name="T6" fmla="*/ 0 w 56"/>
                <a:gd name="T7" fmla="*/ 3 h 573"/>
                <a:gd name="T8" fmla="*/ 0 w 56"/>
                <a:gd name="T9" fmla="*/ 4 h 573"/>
                <a:gd name="T10" fmla="*/ 0 w 56"/>
                <a:gd name="T11" fmla="*/ 4 h 573"/>
                <a:gd name="T12" fmla="*/ 1 w 56"/>
                <a:gd name="T13" fmla="*/ 5 h 573"/>
                <a:gd name="T14" fmla="*/ 1 w 56"/>
                <a:gd name="T15" fmla="*/ 6 h 573"/>
                <a:gd name="T16" fmla="*/ 1 w 56"/>
                <a:gd name="T17" fmla="*/ 7 h 573"/>
                <a:gd name="T18" fmla="*/ 0 w 56"/>
                <a:gd name="T19" fmla="*/ 0 h 5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573">
                  <a:moveTo>
                    <a:pt x="0" y="0"/>
                  </a:moveTo>
                  <a:lnTo>
                    <a:pt x="8" y="71"/>
                  </a:lnTo>
                  <a:lnTo>
                    <a:pt x="15" y="142"/>
                  </a:lnTo>
                  <a:lnTo>
                    <a:pt x="22" y="214"/>
                  </a:lnTo>
                  <a:lnTo>
                    <a:pt x="28" y="285"/>
                  </a:lnTo>
                  <a:lnTo>
                    <a:pt x="36" y="357"/>
                  </a:lnTo>
                  <a:lnTo>
                    <a:pt x="43" y="429"/>
                  </a:lnTo>
                  <a:lnTo>
                    <a:pt x="50" y="501"/>
                  </a:lnTo>
                  <a:lnTo>
                    <a:pt x="56" y="573"/>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58" name="Freeform 46"/>
            <p:cNvSpPr>
              <a:spLocks/>
            </p:cNvSpPr>
            <p:nvPr/>
          </p:nvSpPr>
          <p:spPr bwMode="auto">
            <a:xfrm>
              <a:off x="4637" y="398"/>
              <a:ext cx="18" cy="191"/>
            </a:xfrm>
            <a:custGeom>
              <a:avLst/>
              <a:gdLst>
                <a:gd name="T0" fmla="*/ 0 w 56"/>
                <a:gd name="T1" fmla="*/ 0 h 573"/>
                <a:gd name="T2" fmla="*/ 0 w 56"/>
                <a:gd name="T3" fmla="*/ 0 h 573"/>
                <a:gd name="T4" fmla="*/ 0 w 56"/>
                <a:gd name="T5" fmla="*/ 1 h 573"/>
                <a:gd name="T6" fmla="*/ 0 w 56"/>
                <a:gd name="T7" fmla="*/ 2 h 573"/>
                <a:gd name="T8" fmla="*/ 0 w 56"/>
                <a:gd name="T9" fmla="*/ 3 h 573"/>
                <a:gd name="T10" fmla="*/ 0 w 56"/>
                <a:gd name="T11" fmla="*/ 4 h 573"/>
                <a:gd name="T12" fmla="*/ 0 w 56"/>
                <a:gd name="T13" fmla="*/ 4 h 573"/>
                <a:gd name="T14" fmla="*/ 0 w 56"/>
                <a:gd name="T15" fmla="*/ 4 h 573"/>
                <a:gd name="T16" fmla="*/ 1 w 56"/>
                <a:gd name="T17" fmla="*/ 5 h 573"/>
                <a:gd name="T18" fmla="*/ 1 w 56"/>
                <a:gd name="T19" fmla="*/ 6 h 573"/>
                <a:gd name="T20" fmla="*/ 1 w 56"/>
                <a:gd name="T21" fmla="*/ 7 h 57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6" h="573">
                  <a:moveTo>
                    <a:pt x="0" y="0"/>
                  </a:moveTo>
                  <a:lnTo>
                    <a:pt x="0" y="0"/>
                  </a:lnTo>
                  <a:lnTo>
                    <a:pt x="8" y="71"/>
                  </a:lnTo>
                  <a:lnTo>
                    <a:pt x="15" y="142"/>
                  </a:lnTo>
                  <a:lnTo>
                    <a:pt x="22" y="214"/>
                  </a:lnTo>
                  <a:lnTo>
                    <a:pt x="28" y="285"/>
                  </a:lnTo>
                  <a:lnTo>
                    <a:pt x="36" y="357"/>
                  </a:lnTo>
                  <a:lnTo>
                    <a:pt x="43" y="429"/>
                  </a:lnTo>
                  <a:lnTo>
                    <a:pt x="50" y="501"/>
                  </a:lnTo>
                  <a:lnTo>
                    <a:pt x="56" y="573"/>
                  </a:lnTo>
                </a:path>
              </a:pathLst>
            </a:custGeom>
            <a:solidFill>
              <a:srgbClr val="E5CA72"/>
            </a:solidFill>
            <a:ln w="0">
              <a:solidFill>
                <a:srgbClr val="000000"/>
              </a:solidFill>
              <a:prstDash val="solid"/>
              <a:round/>
              <a:headEnd/>
              <a:tailEnd/>
            </a:ln>
          </p:spPr>
          <p:txBody>
            <a:bodyPr/>
            <a:lstStyle/>
            <a:p>
              <a:endParaRPr lang="en-US"/>
            </a:p>
          </p:txBody>
        </p:sp>
        <p:sp>
          <p:nvSpPr>
            <p:cNvPr id="13359" name="Freeform 47"/>
            <p:cNvSpPr>
              <a:spLocks/>
            </p:cNvSpPr>
            <p:nvPr/>
          </p:nvSpPr>
          <p:spPr bwMode="auto">
            <a:xfrm>
              <a:off x="5051" y="383"/>
              <a:ext cx="16" cy="161"/>
            </a:xfrm>
            <a:custGeom>
              <a:avLst/>
              <a:gdLst>
                <a:gd name="T0" fmla="*/ 0 w 48"/>
                <a:gd name="T1" fmla="*/ 0 h 482"/>
                <a:gd name="T2" fmla="*/ 0 w 48"/>
                <a:gd name="T3" fmla="*/ 1 h 482"/>
                <a:gd name="T4" fmla="*/ 0 w 48"/>
                <a:gd name="T5" fmla="*/ 1 h 482"/>
                <a:gd name="T6" fmla="*/ 0 w 48"/>
                <a:gd name="T7" fmla="*/ 2 h 482"/>
                <a:gd name="T8" fmla="*/ 0 w 48"/>
                <a:gd name="T9" fmla="*/ 3 h 482"/>
                <a:gd name="T10" fmla="*/ 0 w 48"/>
                <a:gd name="T11" fmla="*/ 4 h 482"/>
                <a:gd name="T12" fmla="*/ 0 w 48"/>
                <a:gd name="T13" fmla="*/ 4 h 482"/>
                <a:gd name="T14" fmla="*/ 1 w 48"/>
                <a:gd name="T15" fmla="*/ 5 h 482"/>
                <a:gd name="T16" fmla="*/ 1 w 48"/>
                <a:gd name="T17" fmla="*/ 6 h 482"/>
                <a:gd name="T18" fmla="*/ 0 w 48"/>
                <a:gd name="T19" fmla="*/ 0 h 4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8" h="482">
                  <a:moveTo>
                    <a:pt x="0" y="0"/>
                  </a:moveTo>
                  <a:lnTo>
                    <a:pt x="7" y="60"/>
                  </a:lnTo>
                  <a:lnTo>
                    <a:pt x="13" y="120"/>
                  </a:lnTo>
                  <a:lnTo>
                    <a:pt x="18" y="180"/>
                  </a:lnTo>
                  <a:lnTo>
                    <a:pt x="24" y="241"/>
                  </a:lnTo>
                  <a:lnTo>
                    <a:pt x="29" y="301"/>
                  </a:lnTo>
                  <a:lnTo>
                    <a:pt x="36" y="360"/>
                  </a:lnTo>
                  <a:lnTo>
                    <a:pt x="42" y="421"/>
                  </a:lnTo>
                  <a:lnTo>
                    <a:pt x="48" y="482"/>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60" name="Freeform 48"/>
            <p:cNvSpPr>
              <a:spLocks/>
            </p:cNvSpPr>
            <p:nvPr/>
          </p:nvSpPr>
          <p:spPr bwMode="auto">
            <a:xfrm>
              <a:off x="5051" y="383"/>
              <a:ext cx="16" cy="161"/>
            </a:xfrm>
            <a:custGeom>
              <a:avLst/>
              <a:gdLst>
                <a:gd name="T0" fmla="*/ 0 w 48"/>
                <a:gd name="T1" fmla="*/ 0 h 482"/>
                <a:gd name="T2" fmla="*/ 0 w 48"/>
                <a:gd name="T3" fmla="*/ 0 h 482"/>
                <a:gd name="T4" fmla="*/ 0 w 48"/>
                <a:gd name="T5" fmla="*/ 1 h 482"/>
                <a:gd name="T6" fmla="*/ 0 w 48"/>
                <a:gd name="T7" fmla="*/ 1 h 482"/>
                <a:gd name="T8" fmla="*/ 0 w 48"/>
                <a:gd name="T9" fmla="*/ 2 h 482"/>
                <a:gd name="T10" fmla="*/ 0 w 48"/>
                <a:gd name="T11" fmla="*/ 3 h 482"/>
                <a:gd name="T12" fmla="*/ 0 w 48"/>
                <a:gd name="T13" fmla="*/ 3 h 482"/>
                <a:gd name="T14" fmla="*/ 0 w 48"/>
                <a:gd name="T15" fmla="*/ 4 h 482"/>
                <a:gd name="T16" fmla="*/ 0 w 48"/>
                <a:gd name="T17" fmla="*/ 4 h 482"/>
                <a:gd name="T18" fmla="*/ 1 w 48"/>
                <a:gd name="T19" fmla="*/ 5 h 482"/>
                <a:gd name="T20" fmla="*/ 1 w 48"/>
                <a:gd name="T21" fmla="*/ 6 h 48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8" h="482">
                  <a:moveTo>
                    <a:pt x="0" y="0"/>
                  </a:moveTo>
                  <a:lnTo>
                    <a:pt x="0" y="0"/>
                  </a:lnTo>
                  <a:lnTo>
                    <a:pt x="7" y="60"/>
                  </a:lnTo>
                  <a:lnTo>
                    <a:pt x="13" y="120"/>
                  </a:lnTo>
                  <a:lnTo>
                    <a:pt x="18" y="180"/>
                  </a:lnTo>
                  <a:lnTo>
                    <a:pt x="24" y="241"/>
                  </a:lnTo>
                  <a:lnTo>
                    <a:pt x="29" y="301"/>
                  </a:lnTo>
                  <a:lnTo>
                    <a:pt x="36" y="360"/>
                  </a:lnTo>
                  <a:lnTo>
                    <a:pt x="42" y="421"/>
                  </a:lnTo>
                  <a:lnTo>
                    <a:pt x="48" y="482"/>
                  </a:lnTo>
                </a:path>
              </a:pathLst>
            </a:custGeom>
            <a:solidFill>
              <a:srgbClr val="E5CA72"/>
            </a:solidFill>
            <a:ln w="0">
              <a:solidFill>
                <a:srgbClr val="000000"/>
              </a:solidFill>
              <a:prstDash val="solid"/>
              <a:round/>
              <a:headEnd/>
              <a:tailEnd/>
            </a:ln>
          </p:spPr>
          <p:txBody>
            <a:bodyPr/>
            <a:lstStyle/>
            <a:p>
              <a:endParaRPr lang="en-US"/>
            </a:p>
          </p:txBody>
        </p:sp>
        <p:sp>
          <p:nvSpPr>
            <p:cNvPr id="13361" name="Freeform 49"/>
            <p:cNvSpPr>
              <a:spLocks/>
            </p:cNvSpPr>
            <p:nvPr/>
          </p:nvSpPr>
          <p:spPr bwMode="auto">
            <a:xfrm>
              <a:off x="5350" y="371"/>
              <a:ext cx="14" cy="138"/>
            </a:xfrm>
            <a:custGeom>
              <a:avLst/>
              <a:gdLst>
                <a:gd name="T0" fmla="*/ 0 w 42"/>
                <a:gd name="T1" fmla="*/ 0 h 416"/>
                <a:gd name="T2" fmla="*/ 0 w 42"/>
                <a:gd name="T3" fmla="*/ 0 h 416"/>
                <a:gd name="T4" fmla="*/ 0 w 42"/>
                <a:gd name="T5" fmla="*/ 1 h 416"/>
                <a:gd name="T6" fmla="*/ 0 w 42"/>
                <a:gd name="T7" fmla="*/ 1 h 416"/>
                <a:gd name="T8" fmla="*/ 0 w 42"/>
                <a:gd name="T9" fmla="*/ 2 h 416"/>
                <a:gd name="T10" fmla="*/ 0 w 42"/>
                <a:gd name="T11" fmla="*/ 3 h 416"/>
                <a:gd name="T12" fmla="*/ 0 w 42"/>
                <a:gd name="T13" fmla="*/ 3 h 416"/>
                <a:gd name="T14" fmla="*/ 0 w 42"/>
                <a:gd name="T15" fmla="*/ 3 h 416"/>
                <a:gd name="T16" fmla="*/ 0 w 42"/>
                <a:gd name="T17" fmla="*/ 4 h 416"/>
                <a:gd name="T18" fmla="*/ 0 w 42"/>
                <a:gd name="T19" fmla="*/ 4 h 416"/>
                <a:gd name="T20" fmla="*/ 1 w 42"/>
                <a:gd name="T21" fmla="*/ 5 h 4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2" h="416">
                  <a:moveTo>
                    <a:pt x="0" y="0"/>
                  </a:moveTo>
                  <a:lnTo>
                    <a:pt x="0" y="0"/>
                  </a:lnTo>
                  <a:lnTo>
                    <a:pt x="5" y="51"/>
                  </a:lnTo>
                  <a:lnTo>
                    <a:pt x="11" y="104"/>
                  </a:lnTo>
                  <a:lnTo>
                    <a:pt x="16" y="155"/>
                  </a:lnTo>
                  <a:lnTo>
                    <a:pt x="20" y="207"/>
                  </a:lnTo>
                  <a:lnTo>
                    <a:pt x="26" y="259"/>
                  </a:lnTo>
                  <a:lnTo>
                    <a:pt x="31" y="311"/>
                  </a:lnTo>
                  <a:lnTo>
                    <a:pt x="37" y="363"/>
                  </a:lnTo>
                  <a:lnTo>
                    <a:pt x="42" y="416"/>
                  </a:lnTo>
                </a:path>
              </a:pathLst>
            </a:custGeom>
            <a:solidFill>
              <a:srgbClr val="E5CA72"/>
            </a:solidFill>
            <a:ln w="0">
              <a:solidFill>
                <a:srgbClr val="000000"/>
              </a:solidFill>
              <a:prstDash val="solid"/>
              <a:round/>
              <a:headEnd/>
              <a:tailEnd/>
            </a:ln>
          </p:spPr>
          <p:txBody>
            <a:bodyPr/>
            <a:lstStyle/>
            <a:p>
              <a:endParaRPr lang="en-US"/>
            </a:p>
          </p:txBody>
        </p:sp>
        <p:sp>
          <p:nvSpPr>
            <p:cNvPr id="13362" name="Freeform 50"/>
            <p:cNvSpPr>
              <a:spLocks/>
            </p:cNvSpPr>
            <p:nvPr/>
          </p:nvSpPr>
          <p:spPr bwMode="auto">
            <a:xfrm>
              <a:off x="5577" y="361"/>
              <a:ext cx="12" cy="123"/>
            </a:xfrm>
            <a:custGeom>
              <a:avLst/>
              <a:gdLst>
                <a:gd name="T0" fmla="*/ 0 w 37"/>
                <a:gd name="T1" fmla="*/ 0 h 367"/>
                <a:gd name="T2" fmla="*/ 0 w 37"/>
                <a:gd name="T3" fmla="*/ 1 h 367"/>
                <a:gd name="T4" fmla="*/ 0 w 37"/>
                <a:gd name="T5" fmla="*/ 1 h 367"/>
                <a:gd name="T6" fmla="*/ 0 w 37"/>
                <a:gd name="T7" fmla="*/ 2 h 367"/>
                <a:gd name="T8" fmla="*/ 0 w 37"/>
                <a:gd name="T9" fmla="*/ 2 h 367"/>
                <a:gd name="T10" fmla="*/ 0 w 37"/>
                <a:gd name="T11" fmla="*/ 3 h 367"/>
                <a:gd name="T12" fmla="*/ 0 w 37"/>
                <a:gd name="T13" fmla="*/ 3 h 367"/>
                <a:gd name="T14" fmla="*/ 0 w 37"/>
                <a:gd name="T15" fmla="*/ 4 h 367"/>
                <a:gd name="T16" fmla="*/ 0 w 37"/>
                <a:gd name="T17" fmla="*/ 5 h 367"/>
                <a:gd name="T18" fmla="*/ 0 w 37"/>
                <a:gd name="T19" fmla="*/ 0 h 3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 h="367">
                  <a:moveTo>
                    <a:pt x="0" y="0"/>
                  </a:moveTo>
                  <a:lnTo>
                    <a:pt x="4" y="46"/>
                  </a:lnTo>
                  <a:lnTo>
                    <a:pt x="9" y="93"/>
                  </a:lnTo>
                  <a:lnTo>
                    <a:pt x="13" y="139"/>
                  </a:lnTo>
                  <a:lnTo>
                    <a:pt x="17" y="184"/>
                  </a:lnTo>
                  <a:lnTo>
                    <a:pt x="21" y="230"/>
                  </a:lnTo>
                  <a:lnTo>
                    <a:pt x="27" y="275"/>
                  </a:lnTo>
                  <a:lnTo>
                    <a:pt x="32" y="320"/>
                  </a:lnTo>
                  <a:lnTo>
                    <a:pt x="37" y="367"/>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63" name="Freeform 51"/>
            <p:cNvSpPr>
              <a:spLocks/>
            </p:cNvSpPr>
            <p:nvPr/>
          </p:nvSpPr>
          <p:spPr bwMode="auto">
            <a:xfrm>
              <a:off x="5577" y="361"/>
              <a:ext cx="12" cy="123"/>
            </a:xfrm>
            <a:custGeom>
              <a:avLst/>
              <a:gdLst>
                <a:gd name="T0" fmla="*/ 0 w 37"/>
                <a:gd name="T1" fmla="*/ 0 h 367"/>
                <a:gd name="T2" fmla="*/ 0 w 37"/>
                <a:gd name="T3" fmla="*/ 0 h 367"/>
                <a:gd name="T4" fmla="*/ 0 w 37"/>
                <a:gd name="T5" fmla="*/ 1 h 367"/>
                <a:gd name="T6" fmla="*/ 0 w 37"/>
                <a:gd name="T7" fmla="*/ 1 h 367"/>
                <a:gd name="T8" fmla="*/ 0 w 37"/>
                <a:gd name="T9" fmla="*/ 2 h 367"/>
                <a:gd name="T10" fmla="*/ 0 w 37"/>
                <a:gd name="T11" fmla="*/ 2 h 367"/>
                <a:gd name="T12" fmla="*/ 0 w 37"/>
                <a:gd name="T13" fmla="*/ 2 h 367"/>
                <a:gd name="T14" fmla="*/ 0 w 37"/>
                <a:gd name="T15" fmla="*/ 3 h 367"/>
                <a:gd name="T16" fmla="*/ 0 w 37"/>
                <a:gd name="T17" fmla="*/ 3 h 367"/>
                <a:gd name="T18" fmla="*/ 0 w 37"/>
                <a:gd name="T19" fmla="*/ 4 h 367"/>
                <a:gd name="T20" fmla="*/ 0 w 37"/>
                <a:gd name="T21" fmla="*/ 5 h 3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 h="367">
                  <a:moveTo>
                    <a:pt x="0" y="0"/>
                  </a:moveTo>
                  <a:lnTo>
                    <a:pt x="0" y="0"/>
                  </a:lnTo>
                  <a:lnTo>
                    <a:pt x="4" y="46"/>
                  </a:lnTo>
                  <a:lnTo>
                    <a:pt x="9" y="93"/>
                  </a:lnTo>
                  <a:lnTo>
                    <a:pt x="13" y="139"/>
                  </a:lnTo>
                  <a:lnTo>
                    <a:pt x="17" y="184"/>
                  </a:lnTo>
                  <a:lnTo>
                    <a:pt x="21" y="230"/>
                  </a:lnTo>
                  <a:lnTo>
                    <a:pt x="27" y="275"/>
                  </a:lnTo>
                  <a:lnTo>
                    <a:pt x="32" y="320"/>
                  </a:lnTo>
                  <a:lnTo>
                    <a:pt x="37" y="367"/>
                  </a:lnTo>
                </a:path>
              </a:pathLst>
            </a:custGeom>
            <a:solidFill>
              <a:srgbClr val="E5CA72"/>
            </a:solidFill>
            <a:ln w="0">
              <a:solidFill>
                <a:srgbClr val="000000"/>
              </a:solidFill>
              <a:prstDash val="solid"/>
              <a:round/>
              <a:headEnd/>
              <a:tailEnd/>
            </a:ln>
          </p:spPr>
          <p:txBody>
            <a:bodyPr/>
            <a:lstStyle/>
            <a:p>
              <a:endParaRPr lang="en-US"/>
            </a:p>
          </p:txBody>
        </p:sp>
        <p:sp>
          <p:nvSpPr>
            <p:cNvPr id="13364" name="Freeform 52"/>
            <p:cNvSpPr>
              <a:spLocks/>
            </p:cNvSpPr>
            <p:nvPr/>
          </p:nvSpPr>
          <p:spPr bwMode="auto">
            <a:xfrm>
              <a:off x="5755" y="355"/>
              <a:ext cx="11" cy="108"/>
            </a:xfrm>
            <a:custGeom>
              <a:avLst/>
              <a:gdLst>
                <a:gd name="T0" fmla="*/ 0 w 34"/>
                <a:gd name="T1" fmla="*/ 0 h 325"/>
                <a:gd name="T2" fmla="*/ 0 w 34"/>
                <a:gd name="T3" fmla="*/ 0 h 325"/>
                <a:gd name="T4" fmla="*/ 0 w 34"/>
                <a:gd name="T5" fmla="*/ 1 h 325"/>
                <a:gd name="T6" fmla="*/ 0 w 34"/>
                <a:gd name="T7" fmla="*/ 2 h 325"/>
                <a:gd name="T8" fmla="*/ 0 w 34"/>
                <a:gd name="T9" fmla="*/ 2 h 325"/>
                <a:gd name="T10" fmla="*/ 0 w 34"/>
                <a:gd name="T11" fmla="*/ 2 h 325"/>
                <a:gd name="T12" fmla="*/ 0 w 34"/>
                <a:gd name="T13" fmla="*/ 3 h 325"/>
                <a:gd name="T14" fmla="*/ 0 w 34"/>
                <a:gd name="T15" fmla="*/ 3 h 325"/>
                <a:gd name="T16" fmla="*/ 0 w 34"/>
                <a:gd name="T17" fmla="*/ 4 h 325"/>
                <a:gd name="T18" fmla="*/ 0 w 34"/>
                <a:gd name="T19" fmla="*/ 0 h 32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4" h="325">
                  <a:moveTo>
                    <a:pt x="0" y="0"/>
                  </a:moveTo>
                  <a:lnTo>
                    <a:pt x="4" y="40"/>
                  </a:lnTo>
                  <a:lnTo>
                    <a:pt x="8" y="81"/>
                  </a:lnTo>
                  <a:lnTo>
                    <a:pt x="12" y="122"/>
                  </a:lnTo>
                  <a:lnTo>
                    <a:pt x="16" y="162"/>
                  </a:lnTo>
                  <a:lnTo>
                    <a:pt x="20" y="203"/>
                  </a:lnTo>
                  <a:lnTo>
                    <a:pt x="25" y="244"/>
                  </a:lnTo>
                  <a:lnTo>
                    <a:pt x="30" y="284"/>
                  </a:lnTo>
                  <a:lnTo>
                    <a:pt x="34" y="325"/>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65" name="Freeform 53"/>
            <p:cNvSpPr>
              <a:spLocks/>
            </p:cNvSpPr>
            <p:nvPr/>
          </p:nvSpPr>
          <p:spPr bwMode="auto">
            <a:xfrm>
              <a:off x="5755" y="355"/>
              <a:ext cx="11" cy="108"/>
            </a:xfrm>
            <a:custGeom>
              <a:avLst/>
              <a:gdLst>
                <a:gd name="T0" fmla="*/ 0 w 34"/>
                <a:gd name="T1" fmla="*/ 0 h 325"/>
                <a:gd name="T2" fmla="*/ 0 w 34"/>
                <a:gd name="T3" fmla="*/ 0 h 325"/>
                <a:gd name="T4" fmla="*/ 0 w 34"/>
                <a:gd name="T5" fmla="*/ 0 h 325"/>
                <a:gd name="T6" fmla="*/ 0 w 34"/>
                <a:gd name="T7" fmla="*/ 1 h 325"/>
                <a:gd name="T8" fmla="*/ 0 w 34"/>
                <a:gd name="T9" fmla="*/ 2 h 325"/>
                <a:gd name="T10" fmla="*/ 0 w 34"/>
                <a:gd name="T11" fmla="*/ 2 h 325"/>
                <a:gd name="T12" fmla="*/ 0 w 34"/>
                <a:gd name="T13" fmla="*/ 2 h 325"/>
                <a:gd name="T14" fmla="*/ 0 w 34"/>
                <a:gd name="T15" fmla="*/ 2 h 325"/>
                <a:gd name="T16" fmla="*/ 0 w 34"/>
                <a:gd name="T17" fmla="*/ 3 h 325"/>
                <a:gd name="T18" fmla="*/ 0 w 34"/>
                <a:gd name="T19" fmla="*/ 3 h 325"/>
                <a:gd name="T20" fmla="*/ 0 w 34"/>
                <a:gd name="T21" fmla="*/ 4 h 3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4" h="325">
                  <a:moveTo>
                    <a:pt x="0" y="0"/>
                  </a:moveTo>
                  <a:lnTo>
                    <a:pt x="0" y="0"/>
                  </a:lnTo>
                  <a:lnTo>
                    <a:pt x="4" y="40"/>
                  </a:lnTo>
                  <a:lnTo>
                    <a:pt x="8" y="81"/>
                  </a:lnTo>
                  <a:lnTo>
                    <a:pt x="12" y="122"/>
                  </a:lnTo>
                  <a:lnTo>
                    <a:pt x="16" y="162"/>
                  </a:lnTo>
                  <a:lnTo>
                    <a:pt x="20" y="203"/>
                  </a:lnTo>
                  <a:lnTo>
                    <a:pt x="25" y="244"/>
                  </a:lnTo>
                  <a:lnTo>
                    <a:pt x="30" y="284"/>
                  </a:lnTo>
                  <a:lnTo>
                    <a:pt x="34" y="325"/>
                  </a:lnTo>
                </a:path>
              </a:pathLst>
            </a:custGeom>
            <a:solidFill>
              <a:srgbClr val="E5CA72"/>
            </a:solidFill>
            <a:ln w="0">
              <a:solidFill>
                <a:srgbClr val="000000"/>
              </a:solidFill>
              <a:prstDash val="solid"/>
              <a:round/>
              <a:headEnd/>
              <a:tailEnd/>
            </a:ln>
          </p:spPr>
          <p:txBody>
            <a:bodyPr/>
            <a:lstStyle/>
            <a:p>
              <a:endParaRPr lang="en-US"/>
            </a:p>
          </p:txBody>
        </p:sp>
        <p:sp>
          <p:nvSpPr>
            <p:cNvPr id="13366" name="Freeform 54"/>
            <p:cNvSpPr>
              <a:spLocks/>
            </p:cNvSpPr>
            <p:nvPr/>
          </p:nvSpPr>
          <p:spPr bwMode="auto">
            <a:xfrm>
              <a:off x="5898" y="350"/>
              <a:ext cx="10" cy="98"/>
            </a:xfrm>
            <a:custGeom>
              <a:avLst/>
              <a:gdLst>
                <a:gd name="T0" fmla="*/ 0 w 31"/>
                <a:gd name="T1" fmla="*/ 0 h 293"/>
                <a:gd name="T2" fmla="*/ 0 w 31"/>
                <a:gd name="T3" fmla="*/ 0 h 293"/>
                <a:gd name="T4" fmla="*/ 0 w 31"/>
                <a:gd name="T5" fmla="*/ 1 h 293"/>
                <a:gd name="T6" fmla="*/ 0 w 31"/>
                <a:gd name="T7" fmla="*/ 1 h 293"/>
                <a:gd name="T8" fmla="*/ 0 w 31"/>
                <a:gd name="T9" fmla="*/ 2 h 293"/>
                <a:gd name="T10" fmla="*/ 0 w 31"/>
                <a:gd name="T11" fmla="*/ 2 h 293"/>
                <a:gd name="T12" fmla="*/ 0 w 31"/>
                <a:gd name="T13" fmla="*/ 3 h 293"/>
                <a:gd name="T14" fmla="*/ 0 w 31"/>
                <a:gd name="T15" fmla="*/ 3 h 293"/>
                <a:gd name="T16" fmla="*/ 0 w 31"/>
                <a:gd name="T17" fmla="*/ 4 h 293"/>
                <a:gd name="T18" fmla="*/ 0 w 31"/>
                <a:gd name="T19" fmla="*/ 0 h 2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 h="293">
                  <a:moveTo>
                    <a:pt x="0" y="0"/>
                  </a:moveTo>
                  <a:lnTo>
                    <a:pt x="4" y="37"/>
                  </a:lnTo>
                  <a:lnTo>
                    <a:pt x="9" y="73"/>
                  </a:lnTo>
                  <a:lnTo>
                    <a:pt x="13" y="110"/>
                  </a:lnTo>
                  <a:lnTo>
                    <a:pt x="16" y="147"/>
                  </a:lnTo>
                  <a:lnTo>
                    <a:pt x="19" y="183"/>
                  </a:lnTo>
                  <a:lnTo>
                    <a:pt x="23" y="219"/>
                  </a:lnTo>
                  <a:lnTo>
                    <a:pt x="27" y="257"/>
                  </a:lnTo>
                  <a:lnTo>
                    <a:pt x="31" y="293"/>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67" name="Freeform 55"/>
            <p:cNvSpPr>
              <a:spLocks/>
            </p:cNvSpPr>
            <p:nvPr/>
          </p:nvSpPr>
          <p:spPr bwMode="auto">
            <a:xfrm>
              <a:off x="5898" y="350"/>
              <a:ext cx="10" cy="98"/>
            </a:xfrm>
            <a:custGeom>
              <a:avLst/>
              <a:gdLst>
                <a:gd name="T0" fmla="*/ 0 w 31"/>
                <a:gd name="T1" fmla="*/ 0 h 293"/>
                <a:gd name="T2" fmla="*/ 0 w 31"/>
                <a:gd name="T3" fmla="*/ 0 h 293"/>
                <a:gd name="T4" fmla="*/ 0 w 31"/>
                <a:gd name="T5" fmla="*/ 0 h 293"/>
                <a:gd name="T6" fmla="*/ 0 w 31"/>
                <a:gd name="T7" fmla="*/ 1 h 293"/>
                <a:gd name="T8" fmla="*/ 0 w 31"/>
                <a:gd name="T9" fmla="*/ 1 h 293"/>
                <a:gd name="T10" fmla="*/ 0 w 31"/>
                <a:gd name="T11" fmla="*/ 2 h 293"/>
                <a:gd name="T12" fmla="*/ 0 w 31"/>
                <a:gd name="T13" fmla="*/ 2 h 293"/>
                <a:gd name="T14" fmla="*/ 0 w 31"/>
                <a:gd name="T15" fmla="*/ 2 h 293"/>
                <a:gd name="T16" fmla="*/ 0 w 31"/>
                <a:gd name="T17" fmla="*/ 3 h 293"/>
                <a:gd name="T18" fmla="*/ 0 w 31"/>
                <a:gd name="T19" fmla="*/ 3 h 293"/>
                <a:gd name="T20" fmla="*/ 0 w 31"/>
                <a:gd name="T21" fmla="*/ 4 h 29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1" h="293">
                  <a:moveTo>
                    <a:pt x="0" y="0"/>
                  </a:moveTo>
                  <a:lnTo>
                    <a:pt x="0" y="0"/>
                  </a:lnTo>
                  <a:lnTo>
                    <a:pt x="4" y="37"/>
                  </a:lnTo>
                  <a:lnTo>
                    <a:pt x="9" y="73"/>
                  </a:lnTo>
                  <a:lnTo>
                    <a:pt x="13" y="110"/>
                  </a:lnTo>
                  <a:lnTo>
                    <a:pt x="16" y="147"/>
                  </a:lnTo>
                  <a:lnTo>
                    <a:pt x="19" y="183"/>
                  </a:lnTo>
                  <a:lnTo>
                    <a:pt x="23" y="219"/>
                  </a:lnTo>
                  <a:lnTo>
                    <a:pt x="27" y="257"/>
                  </a:lnTo>
                  <a:lnTo>
                    <a:pt x="31" y="293"/>
                  </a:lnTo>
                </a:path>
              </a:pathLst>
            </a:custGeom>
            <a:solidFill>
              <a:srgbClr val="E5CA72"/>
            </a:solidFill>
            <a:ln w="0">
              <a:solidFill>
                <a:srgbClr val="000000"/>
              </a:solidFill>
              <a:prstDash val="solid"/>
              <a:round/>
              <a:headEnd/>
              <a:tailEnd/>
            </a:ln>
          </p:spPr>
          <p:txBody>
            <a:bodyPr/>
            <a:lstStyle/>
            <a:p>
              <a:endParaRPr lang="en-US"/>
            </a:p>
          </p:txBody>
        </p:sp>
        <p:sp>
          <p:nvSpPr>
            <p:cNvPr id="13368" name="Freeform 56"/>
            <p:cNvSpPr>
              <a:spLocks/>
            </p:cNvSpPr>
            <p:nvPr/>
          </p:nvSpPr>
          <p:spPr bwMode="auto">
            <a:xfrm>
              <a:off x="6016" y="346"/>
              <a:ext cx="9" cy="88"/>
            </a:xfrm>
            <a:custGeom>
              <a:avLst/>
              <a:gdLst>
                <a:gd name="T0" fmla="*/ 0 w 26"/>
                <a:gd name="T1" fmla="*/ 0 h 266"/>
                <a:gd name="T2" fmla="*/ 0 w 26"/>
                <a:gd name="T3" fmla="*/ 0 h 266"/>
                <a:gd name="T4" fmla="*/ 0 w 26"/>
                <a:gd name="T5" fmla="*/ 0 h 266"/>
                <a:gd name="T6" fmla="*/ 0 w 26"/>
                <a:gd name="T7" fmla="*/ 1 h 266"/>
                <a:gd name="T8" fmla="*/ 0 w 26"/>
                <a:gd name="T9" fmla="*/ 1 h 266"/>
                <a:gd name="T10" fmla="*/ 0 w 26"/>
                <a:gd name="T11" fmla="*/ 2 h 266"/>
                <a:gd name="T12" fmla="*/ 0 w 26"/>
                <a:gd name="T13" fmla="*/ 2 h 266"/>
                <a:gd name="T14" fmla="*/ 0 w 26"/>
                <a:gd name="T15" fmla="*/ 2 h 266"/>
                <a:gd name="T16" fmla="*/ 0 w 26"/>
                <a:gd name="T17" fmla="*/ 2 h 266"/>
                <a:gd name="T18" fmla="*/ 0 w 26"/>
                <a:gd name="T19" fmla="*/ 3 h 266"/>
                <a:gd name="T20" fmla="*/ 0 w 26"/>
                <a:gd name="T21" fmla="*/ 3 h 2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 h="266">
                  <a:moveTo>
                    <a:pt x="0" y="0"/>
                  </a:moveTo>
                  <a:lnTo>
                    <a:pt x="0" y="0"/>
                  </a:lnTo>
                  <a:lnTo>
                    <a:pt x="3" y="33"/>
                  </a:lnTo>
                  <a:lnTo>
                    <a:pt x="8" y="67"/>
                  </a:lnTo>
                  <a:lnTo>
                    <a:pt x="11" y="101"/>
                  </a:lnTo>
                  <a:lnTo>
                    <a:pt x="14" y="134"/>
                  </a:lnTo>
                  <a:lnTo>
                    <a:pt x="17" y="167"/>
                  </a:lnTo>
                  <a:lnTo>
                    <a:pt x="20" y="200"/>
                  </a:lnTo>
                  <a:lnTo>
                    <a:pt x="23" y="233"/>
                  </a:lnTo>
                  <a:lnTo>
                    <a:pt x="26" y="266"/>
                  </a:lnTo>
                </a:path>
              </a:pathLst>
            </a:custGeom>
            <a:solidFill>
              <a:srgbClr val="E5CA72"/>
            </a:solidFill>
            <a:ln w="0">
              <a:solidFill>
                <a:srgbClr val="000000"/>
              </a:solidFill>
              <a:prstDash val="solid"/>
              <a:round/>
              <a:headEnd/>
              <a:tailEnd/>
            </a:ln>
          </p:spPr>
          <p:txBody>
            <a:bodyPr/>
            <a:lstStyle/>
            <a:p>
              <a:endParaRPr lang="en-US"/>
            </a:p>
          </p:txBody>
        </p:sp>
        <p:sp>
          <p:nvSpPr>
            <p:cNvPr id="13369" name="Freeform 57"/>
            <p:cNvSpPr>
              <a:spLocks/>
            </p:cNvSpPr>
            <p:nvPr/>
          </p:nvSpPr>
          <p:spPr bwMode="auto">
            <a:xfrm>
              <a:off x="6114" y="343"/>
              <a:ext cx="10" cy="82"/>
            </a:xfrm>
            <a:custGeom>
              <a:avLst/>
              <a:gdLst>
                <a:gd name="T0" fmla="*/ 0 w 28"/>
                <a:gd name="T1" fmla="*/ 0 h 246"/>
                <a:gd name="T2" fmla="*/ 0 w 28"/>
                <a:gd name="T3" fmla="*/ 0 h 246"/>
                <a:gd name="T4" fmla="*/ 0 w 28"/>
                <a:gd name="T5" fmla="*/ 0 h 246"/>
                <a:gd name="T6" fmla="*/ 0 w 28"/>
                <a:gd name="T7" fmla="*/ 1 h 246"/>
                <a:gd name="T8" fmla="*/ 0 w 28"/>
                <a:gd name="T9" fmla="*/ 1 h 246"/>
                <a:gd name="T10" fmla="*/ 0 w 28"/>
                <a:gd name="T11" fmla="*/ 2 h 246"/>
                <a:gd name="T12" fmla="*/ 0 w 28"/>
                <a:gd name="T13" fmla="*/ 2 h 246"/>
                <a:gd name="T14" fmla="*/ 0 w 28"/>
                <a:gd name="T15" fmla="*/ 2 h 246"/>
                <a:gd name="T16" fmla="*/ 0 w 28"/>
                <a:gd name="T17" fmla="*/ 2 h 246"/>
                <a:gd name="T18" fmla="*/ 0 w 28"/>
                <a:gd name="T19" fmla="*/ 3 h 246"/>
                <a:gd name="T20" fmla="*/ 0 w 28"/>
                <a:gd name="T21" fmla="*/ 3 h 2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46">
                  <a:moveTo>
                    <a:pt x="0" y="0"/>
                  </a:moveTo>
                  <a:lnTo>
                    <a:pt x="0" y="0"/>
                  </a:lnTo>
                  <a:lnTo>
                    <a:pt x="4" y="30"/>
                  </a:lnTo>
                  <a:lnTo>
                    <a:pt x="8" y="61"/>
                  </a:lnTo>
                  <a:lnTo>
                    <a:pt x="12" y="92"/>
                  </a:lnTo>
                  <a:lnTo>
                    <a:pt x="15" y="123"/>
                  </a:lnTo>
                  <a:lnTo>
                    <a:pt x="17" y="153"/>
                  </a:lnTo>
                  <a:lnTo>
                    <a:pt x="20" y="184"/>
                  </a:lnTo>
                  <a:lnTo>
                    <a:pt x="23" y="215"/>
                  </a:lnTo>
                  <a:lnTo>
                    <a:pt x="28" y="246"/>
                  </a:lnTo>
                </a:path>
              </a:pathLst>
            </a:custGeom>
            <a:solidFill>
              <a:srgbClr val="E5CA72"/>
            </a:solidFill>
            <a:ln w="0">
              <a:solidFill>
                <a:srgbClr val="000000"/>
              </a:solidFill>
              <a:prstDash val="solid"/>
              <a:round/>
              <a:headEnd/>
              <a:tailEnd/>
            </a:ln>
          </p:spPr>
          <p:txBody>
            <a:bodyPr/>
            <a:lstStyle/>
            <a:p>
              <a:endParaRPr lang="en-US"/>
            </a:p>
          </p:txBody>
        </p:sp>
        <p:sp>
          <p:nvSpPr>
            <p:cNvPr id="13370" name="Freeform 58"/>
            <p:cNvSpPr>
              <a:spLocks/>
            </p:cNvSpPr>
            <p:nvPr/>
          </p:nvSpPr>
          <p:spPr bwMode="auto">
            <a:xfrm>
              <a:off x="6198" y="338"/>
              <a:ext cx="8" cy="76"/>
            </a:xfrm>
            <a:custGeom>
              <a:avLst/>
              <a:gdLst>
                <a:gd name="T0" fmla="*/ 0 w 24"/>
                <a:gd name="T1" fmla="*/ 0 h 228"/>
                <a:gd name="T2" fmla="*/ 0 w 24"/>
                <a:gd name="T3" fmla="*/ 0 h 228"/>
                <a:gd name="T4" fmla="*/ 0 w 24"/>
                <a:gd name="T5" fmla="*/ 1 h 228"/>
                <a:gd name="T6" fmla="*/ 0 w 24"/>
                <a:gd name="T7" fmla="*/ 1 h 228"/>
                <a:gd name="T8" fmla="*/ 0 w 24"/>
                <a:gd name="T9" fmla="*/ 1 h 228"/>
                <a:gd name="T10" fmla="*/ 0 w 24"/>
                <a:gd name="T11" fmla="*/ 2 h 228"/>
                <a:gd name="T12" fmla="*/ 0 w 24"/>
                <a:gd name="T13" fmla="*/ 2 h 228"/>
                <a:gd name="T14" fmla="*/ 0 w 24"/>
                <a:gd name="T15" fmla="*/ 2 h 228"/>
                <a:gd name="T16" fmla="*/ 0 w 24"/>
                <a:gd name="T17" fmla="*/ 3 h 228"/>
                <a:gd name="T18" fmla="*/ 0 w 24"/>
                <a:gd name="T19" fmla="*/ 0 h 2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 h="228">
                  <a:moveTo>
                    <a:pt x="0" y="0"/>
                  </a:moveTo>
                  <a:lnTo>
                    <a:pt x="3" y="28"/>
                  </a:lnTo>
                  <a:lnTo>
                    <a:pt x="7" y="57"/>
                  </a:lnTo>
                  <a:lnTo>
                    <a:pt x="10" y="85"/>
                  </a:lnTo>
                  <a:lnTo>
                    <a:pt x="12" y="113"/>
                  </a:lnTo>
                  <a:lnTo>
                    <a:pt x="14" y="142"/>
                  </a:lnTo>
                  <a:lnTo>
                    <a:pt x="17" y="170"/>
                  </a:lnTo>
                  <a:lnTo>
                    <a:pt x="20" y="199"/>
                  </a:lnTo>
                  <a:lnTo>
                    <a:pt x="24" y="228"/>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71" name="Freeform 59"/>
            <p:cNvSpPr>
              <a:spLocks/>
            </p:cNvSpPr>
            <p:nvPr/>
          </p:nvSpPr>
          <p:spPr bwMode="auto">
            <a:xfrm>
              <a:off x="6198" y="338"/>
              <a:ext cx="8" cy="76"/>
            </a:xfrm>
            <a:custGeom>
              <a:avLst/>
              <a:gdLst>
                <a:gd name="T0" fmla="*/ 0 w 24"/>
                <a:gd name="T1" fmla="*/ 0 h 228"/>
                <a:gd name="T2" fmla="*/ 0 w 24"/>
                <a:gd name="T3" fmla="*/ 0 h 228"/>
                <a:gd name="T4" fmla="*/ 0 w 24"/>
                <a:gd name="T5" fmla="*/ 0 h 228"/>
                <a:gd name="T6" fmla="*/ 0 w 24"/>
                <a:gd name="T7" fmla="*/ 1 h 228"/>
                <a:gd name="T8" fmla="*/ 0 w 24"/>
                <a:gd name="T9" fmla="*/ 1 h 228"/>
                <a:gd name="T10" fmla="*/ 0 w 24"/>
                <a:gd name="T11" fmla="*/ 1 h 228"/>
                <a:gd name="T12" fmla="*/ 0 w 24"/>
                <a:gd name="T13" fmla="*/ 1 h 228"/>
                <a:gd name="T14" fmla="*/ 0 w 24"/>
                <a:gd name="T15" fmla="*/ 2 h 228"/>
                <a:gd name="T16" fmla="*/ 0 w 24"/>
                <a:gd name="T17" fmla="*/ 2 h 228"/>
                <a:gd name="T18" fmla="*/ 0 w 24"/>
                <a:gd name="T19" fmla="*/ 2 h 228"/>
                <a:gd name="T20" fmla="*/ 0 w 24"/>
                <a:gd name="T21" fmla="*/ 3 h 2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228">
                  <a:moveTo>
                    <a:pt x="0" y="0"/>
                  </a:moveTo>
                  <a:lnTo>
                    <a:pt x="0" y="0"/>
                  </a:lnTo>
                  <a:lnTo>
                    <a:pt x="3" y="28"/>
                  </a:lnTo>
                  <a:lnTo>
                    <a:pt x="7" y="57"/>
                  </a:lnTo>
                  <a:lnTo>
                    <a:pt x="10" y="85"/>
                  </a:lnTo>
                  <a:lnTo>
                    <a:pt x="12" y="113"/>
                  </a:lnTo>
                  <a:lnTo>
                    <a:pt x="14" y="142"/>
                  </a:lnTo>
                  <a:lnTo>
                    <a:pt x="17" y="170"/>
                  </a:lnTo>
                  <a:lnTo>
                    <a:pt x="20" y="199"/>
                  </a:lnTo>
                  <a:lnTo>
                    <a:pt x="24" y="228"/>
                  </a:lnTo>
                </a:path>
              </a:pathLst>
            </a:custGeom>
            <a:solidFill>
              <a:srgbClr val="E5CA72"/>
            </a:solidFill>
            <a:ln w="0">
              <a:solidFill>
                <a:srgbClr val="000000"/>
              </a:solidFill>
              <a:prstDash val="solid"/>
              <a:round/>
              <a:headEnd/>
              <a:tailEnd/>
            </a:ln>
          </p:spPr>
          <p:txBody>
            <a:bodyPr/>
            <a:lstStyle/>
            <a:p>
              <a:endParaRPr lang="en-US"/>
            </a:p>
          </p:txBody>
        </p:sp>
        <p:sp>
          <p:nvSpPr>
            <p:cNvPr id="13372" name="Freeform 60"/>
            <p:cNvSpPr>
              <a:spLocks/>
            </p:cNvSpPr>
            <p:nvPr/>
          </p:nvSpPr>
          <p:spPr bwMode="auto">
            <a:xfrm>
              <a:off x="3592" y="430"/>
              <a:ext cx="27" cy="268"/>
            </a:xfrm>
            <a:custGeom>
              <a:avLst/>
              <a:gdLst>
                <a:gd name="T0" fmla="*/ 0 w 81"/>
                <a:gd name="T1" fmla="*/ 0 h 804"/>
                <a:gd name="T2" fmla="*/ 0 w 81"/>
                <a:gd name="T3" fmla="*/ 1 h 804"/>
                <a:gd name="T4" fmla="*/ 0 w 81"/>
                <a:gd name="T5" fmla="*/ 1 h 804"/>
                <a:gd name="T6" fmla="*/ 0 w 81"/>
                <a:gd name="T7" fmla="*/ 2 h 804"/>
                <a:gd name="T8" fmla="*/ 0 w 81"/>
                <a:gd name="T9" fmla="*/ 2 h 804"/>
                <a:gd name="T10" fmla="*/ 0 w 81"/>
                <a:gd name="T11" fmla="*/ 3 h 804"/>
                <a:gd name="T12" fmla="*/ 0 w 81"/>
                <a:gd name="T13" fmla="*/ 4 h 804"/>
                <a:gd name="T14" fmla="*/ 0 w 81"/>
                <a:gd name="T15" fmla="*/ 4 h 804"/>
                <a:gd name="T16" fmla="*/ 1 w 81"/>
                <a:gd name="T17" fmla="*/ 5 h 804"/>
                <a:gd name="T18" fmla="*/ 1 w 81"/>
                <a:gd name="T19" fmla="*/ 6 h 804"/>
                <a:gd name="T20" fmla="*/ 1 w 81"/>
                <a:gd name="T21" fmla="*/ 6 h 804"/>
                <a:gd name="T22" fmla="*/ 1 w 81"/>
                <a:gd name="T23" fmla="*/ 7 h 804"/>
                <a:gd name="T24" fmla="*/ 1 w 81"/>
                <a:gd name="T25" fmla="*/ 7 h 804"/>
                <a:gd name="T26" fmla="*/ 1 w 81"/>
                <a:gd name="T27" fmla="*/ 8 h 804"/>
                <a:gd name="T28" fmla="*/ 1 w 81"/>
                <a:gd name="T29" fmla="*/ 9 h 804"/>
                <a:gd name="T30" fmla="*/ 1 w 81"/>
                <a:gd name="T31" fmla="*/ 9 h 804"/>
                <a:gd name="T32" fmla="*/ 1 w 81"/>
                <a:gd name="T33" fmla="*/ 10 h 804"/>
                <a:gd name="T34" fmla="*/ 0 w 81"/>
                <a:gd name="T35" fmla="*/ 0 h 8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1" h="804">
                  <a:moveTo>
                    <a:pt x="0" y="0"/>
                  </a:moveTo>
                  <a:lnTo>
                    <a:pt x="6" y="50"/>
                  </a:lnTo>
                  <a:lnTo>
                    <a:pt x="11" y="101"/>
                  </a:lnTo>
                  <a:lnTo>
                    <a:pt x="16" y="151"/>
                  </a:lnTo>
                  <a:lnTo>
                    <a:pt x="21" y="201"/>
                  </a:lnTo>
                  <a:lnTo>
                    <a:pt x="26" y="251"/>
                  </a:lnTo>
                  <a:lnTo>
                    <a:pt x="30" y="302"/>
                  </a:lnTo>
                  <a:lnTo>
                    <a:pt x="36" y="351"/>
                  </a:lnTo>
                  <a:lnTo>
                    <a:pt x="41" y="402"/>
                  </a:lnTo>
                  <a:lnTo>
                    <a:pt x="46" y="452"/>
                  </a:lnTo>
                  <a:lnTo>
                    <a:pt x="51" y="501"/>
                  </a:lnTo>
                  <a:lnTo>
                    <a:pt x="56" y="552"/>
                  </a:lnTo>
                  <a:lnTo>
                    <a:pt x="61" y="602"/>
                  </a:lnTo>
                  <a:lnTo>
                    <a:pt x="66" y="654"/>
                  </a:lnTo>
                  <a:lnTo>
                    <a:pt x="71" y="704"/>
                  </a:lnTo>
                  <a:lnTo>
                    <a:pt x="76" y="754"/>
                  </a:lnTo>
                  <a:lnTo>
                    <a:pt x="81" y="804"/>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73" name="Freeform 61"/>
            <p:cNvSpPr>
              <a:spLocks/>
            </p:cNvSpPr>
            <p:nvPr/>
          </p:nvSpPr>
          <p:spPr bwMode="auto">
            <a:xfrm>
              <a:off x="3592" y="430"/>
              <a:ext cx="27" cy="268"/>
            </a:xfrm>
            <a:custGeom>
              <a:avLst/>
              <a:gdLst>
                <a:gd name="T0" fmla="*/ 0 w 81"/>
                <a:gd name="T1" fmla="*/ 0 h 804"/>
                <a:gd name="T2" fmla="*/ 0 w 81"/>
                <a:gd name="T3" fmla="*/ 0 h 804"/>
                <a:gd name="T4" fmla="*/ 0 w 81"/>
                <a:gd name="T5" fmla="*/ 1 h 804"/>
                <a:gd name="T6" fmla="*/ 0 w 81"/>
                <a:gd name="T7" fmla="*/ 1 h 804"/>
                <a:gd name="T8" fmla="*/ 0 w 81"/>
                <a:gd name="T9" fmla="*/ 2 h 804"/>
                <a:gd name="T10" fmla="*/ 0 w 81"/>
                <a:gd name="T11" fmla="*/ 2 h 804"/>
                <a:gd name="T12" fmla="*/ 0 w 81"/>
                <a:gd name="T13" fmla="*/ 3 h 804"/>
                <a:gd name="T14" fmla="*/ 0 w 81"/>
                <a:gd name="T15" fmla="*/ 4 h 804"/>
                <a:gd name="T16" fmla="*/ 0 w 81"/>
                <a:gd name="T17" fmla="*/ 4 h 804"/>
                <a:gd name="T18" fmla="*/ 1 w 81"/>
                <a:gd name="T19" fmla="*/ 5 h 804"/>
                <a:gd name="T20" fmla="*/ 1 w 81"/>
                <a:gd name="T21" fmla="*/ 5 h 804"/>
                <a:gd name="T22" fmla="*/ 1 w 81"/>
                <a:gd name="T23" fmla="*/ 6 h 804"/>
                <a:gd name="T24" fmla="*/ 1 w 81"/>
                <a:gd name="T25" fmla="*/ 6 h 804"/>
                <a:gd name="T26" fmla="*/ 1 w 81"/>
                <a:gd name="T27" fmla="*/ 7 h 804"/>
                <a:gd name="T28" fmla="*/ 1 w 81"/>
                <a:gd name="T29" fmla="*/ 7 h 804"/>
                <a:gd name="T30" fmla="*/ 1 w 81"/>
                <a:gd name="T31" fmla="*/ 8 h 804"/>
                <a:gd name="T32" fmla="*/ 1 w 81"/>
                <a:gd name="T33" fmla="*/ 9 h 804"/>
                <a:gd name="T34" fmla="*/ 1 w 81"/>
                <a:gd name="T35" fmla="*/ 9 h 804"/>
                <a:gd name="T36" fmla="*/ 1 w 81"/>
                <a:gd name="T37" fmla="*/ 10 h 8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1" h="804">
                  <a:moveTo>
                    <a:pt x="0" y="0"/>
                  </a:moveTo>
                  <a:lnTo>
                    <a:pt x="0" y="0"/>
                  </a:lnTo>
                  <a:lnTo>
                    <a:pt x="6" y="50"/>
                  </a:lnTo>
                  <a:lnTo>
                    <a:pt x="11" y="101"/>
                  </a:lnTo>
                  <a:lnTo>
                    <a:pt x="16" y="151"/>
                  </a:lnTo>
                  <a:lnTo>
                    <a:pt x="21" y="201"/>
                  </a:lnTo>
                  <a:lnTo>
                    <a:pt x="26" y="251"/>
                  </a:lnTo>
                  <a:lnTo>
                    <a:pt x="30" y="302"/>
                  </a:lnTo>
                  <a:lnTo>
                    <a:pt x="36" y="351"/>
                  </a:lnTo>
                  <a:lnTo>
                    <a:pt x="41" y="402"/>
                  </a:lnTo>
                  <a:lnTo>
                    <a:pt x="46" y="452"/>
                  </a:lnTo>
                  <a:lnTo>
                    <a:pt x="51" y="501"/>
                  </a:lnTo>
                  <a:lnTo>
                    <a:pt x="56" y="552"/>
                  </a:lnTo>
                  <a:lnTo>
                    <a:pt x="61" y="602"/>
                  </a:lnTo>
                  <a:lnTo>
                    <a:pt x="66" y="654"/>
                  </a:lnTo>
                  <a:lnTo>
                    <a:pt x="71" y="704"/>
                  </a:lnTo>
                  <a:lnTo>
                    <a:pt x="76" y="754"/>
                  </a:lnTo>
                  <a:lnTo>
                    <a:pt x="81" y="804"/>
                  </a:lnTo>
                </a:path>
              </a:pathLst>
            </a:custGeom>
            <a:solidFill>
              <a:srgbClr val="E5CA72"/>
            </a:solidFill>
            <a:ln w="0">
              <a:solidFill>
                <a:srgbClr val="000000"/>
              </a:solidFill>
              <a:prstDash val="solid"/>
              <a:round/>
              <a:headEnd/>
              <a:tailEnd/>
            </a:ln>
          </p:spPr>
          <p:txBody>
            <a:bodyPr/>
            <a:lstStyle/>
            <a:p>
              <a:endParaRPr lang="en-US"/>
            </a:p>
          </p:txBody>
        </p:sp>
        <p:sp>
          <p:nvSpPr>
            <p:cNvPr id="13374" name="Freeform 62"/>
            <p:cNvSpPr>
              <a:spLocks/>
            </p:cNvSpPr>
            <p:nvPr/>
          </p:nvSpPr>
          <p:spPr bwMode="auto">
            <a:xfrm>
              <a:off x="4356" y="405"/>
              <a:ext cx="22" cy="212"/>
            </a:xfrm>
            <a:custGeom>
              <a:avLst/>
              <a:gdLst>
                <a:gd name="T0" fmla="*/ 0 w 64"/>
                <a:gd name="T1" fmla="*/ 0 h 636"/>
                <a:gd name="T2" fmla="*/ 0 w 64"/>
                <a:gd name="T3" fmla="*/ 0 h 636"/>
                <a:gd name="T4" fmla="*/ 0 w 64"/>
                <a:gd name="T5" fmla="*/ 1 h 636"/>
                <a:gd name="T6" fmla="*/ 0 w 64"/>
                <a:gd name="T7" fmla="*/ 2 h 636"/>
                <a:gd name="T8" fmla="*/ 0 w 64"/>
                <a:gd name="T9" fmla="*/ 3 h 636"/>
                <a:gd name="T10" fmla="*/ 0 w 64"/>
                <a:gd name="T11" fmla="*/ 4 h 636"/>
                <a:gd name="T12" fmla="*/ 0 w 64"/>
                <a:gd name="T13" fmla="*/ 4 h 636"/>
                <a:gd name="T14" fmla="*/ 0 w 64"/>
                <a:gd name="T15" fmla="*/ 4 h 636"/>
                <a:gd name="T16" fmla="*/ 0 w 64"/>
                <a:gd name="T17" fmla="*/ 5 h 636"/>
                <a:gd name="T18" fmla="*/ 1 w 64"/>
                <a:gd name="T19" fmla="*/ 5 h 636"/>
                <a:gd name="T20" fmla="*/ 1 w 64"/>
                <a:gd name="T21" fmla="*/ 6 h 636"/>
                <a:gd name="T22" fmla="*/ 1 w 64"/>
                <a:gd name="T23" fmla="*/ 6 h 636"/>
                <a:gd name="T24" fmla="*/ 1 w 64"/>
                <a:gd name="T25" fmla="*/ 7 h 636"/>
                <a:gd name="T26" fmla="*/ 1 w 64"/>
                <a:gd name="T27" fmla="*/ 7 h 636"/>
                <a:gd name="T28" fmla="*/ 1 w 64"/>
                <a:gd name="T29" fmla="*/ 8 h 6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64" h="636">
                  <a:moveTo>
                    <a:pt x="0" y="0"/>
                  </a:moveTo>
                  <a:lnTo>
                    <a:pt x="0" y="0"/>
                  </a:lnTo>
                  <a:lnTo>
                    <a:pt x="8" y="80"/>
                  </a:lnTo>
                  <a:lnTo>
                    <a:pt x="15" y="159"/>
                  </a:lnTo>
                  <a:lnTo>
                    <a:pt x="23" y="239"/>
                  </a:lnTo>
                  <a:lnTo>
                    <a:pt x="30" y="318"/>
                  </a:lnTo>
                  <a:lnTo>
                    <a:pt x="34" y="358"/>
                  </a:lnTo>
                  <a:lnTo>
                    <a:pt x="38" y="397"/>
                  </a:lnTo>
                  <a:lnTo>
                    <a:pt x="42" y="437"/>
                  </a:lnTo>
                  <a:lnTo>
                    <a:pt x="46" y="477"/>
                  </a:lnTo>
                  <a:lnTo>
                    <a:pt x="51" y="517"/>
                  </a:lnTo>
                  <a:lnTo>
                    <a:pt x="56" y="557"/>
                  </a:lnTo>
                  <a:lnTo>
                    <a:pt x="60" y="596"/>
                  </a:lnTo>
                  <a:lnTo>
                    <a:pt x="64" y="636"/>
                  </a:lnTo>
                </a:path>
              </a:pathLst>
            </a:custGeom>
            <a:solidFill>
              <a:srgbClr val="E5CA72"/>
            </a:solidFill>
            <a:ln w="0">
              <a:solidFill>
                <a:srgbClr val="000000"/>
              </a:solidFill>
              <a:prstDash val="solid"/>
              <a:round/>
              <a:headEnd/>
              <a:tailEnd/>
            </a:ln>
          </p:spPr>
          <p:txBody>
            <a:bodyPr/>
            <a:lstStyle/>
            <a:p>
              <a:endParaRPr lang="en-US"/>
            </a:p>
          </p:txBody>
        </p:sp>
        <p:sp>
          <p:nvSpPr>
            <p:cNvPr id="13375" name="Freeform 63"/>
            <p:cNvSpPr>
              <a:spLocks/>
            </p:cNvSpPr>
            <p:nvPr/>
          </p:nvSpPr>
          <p:spPr bwMode="auto">
            <a:xfrm>
              <a:off x="4857" y="387"/>
              <a:ext cx="17" cy="175"/>
            </a:xfrm>
            <a:custGeom>
              <a:avLst/>
              <a:gdLst>
                <a:gd name="T0" fmla="*/ 0 w 51"/>
                <a:gd name="T1" fmla="*/ 0 h 524"/>
                <a:gd name="T2" fmla="*/ 0 w 51"/>
                <a:gd name="T3" fmla="*/ 0 h 524"/>
                <a:gd name="T4" fmla="*/ 0 w 51"/>
                <a:gd name="T5" fmla="*/ 1 h 524"/>
                <a:gd name="T6" fmla="*/ 0 w 51"/>
                <a:gd name="T7" fmla="*/ 2 h 524"/>
                <a:gd name="T8" fmla="*/ 0 w 51"/>
                <a:gd name="T9" fmla="*/ 2 h 524"/>
                <a:gd name="T10" fmla="*/ 0 w 51"/>
                <a:gd name="T11" fmla="*/ 3 h 524"/>
                <a:gd name="T12" fmla="*/ 0 w 51"/>
                <a:gd name="T13" fmla="*/ 3 h 524"/>
                <a:gd name="T14" fmla="*/ 0 w 51"/>
                <a:gd name="T15" fmla="*/ 4 h 524"/>
                <a:gd name="T16" fmla="*/ 0 w 51"/>
                <a:gd name="T17" fmla="*/ 5 h 524"/>
                <a:gd name="T18" fmla="*/ 1 w 51"/>
                <a:gd name="T19" fmla="*/ 6 h 524"/>
                <a:gd name="T20" fmla="*/ 1 w 51"/>
                <a:gd name="T21" fmla="*/ 6 h 5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1" h="524">
                  <a:moveTo>
                    <a:pt x="0" y="0"/>
                  </a:moveTo>
                  <a:lnTo>
                    <a:pt x="0" y="0"/>
                  </a:lnTo>
                  <a:lnTo>
                    <a:pt x="6" y="66"/>
                  </a:lnTo>
                  <a:lnTo>
                    <a:pt x="12" y="132"/>
                  </a:lnTo>
                  <a:lnTo>
                    <a:pt x="18" y="197"/>
                  </a:lnTo>
                  <a:lnTo>
                    <a:pt x="25" y="262"/>
                  </a:lnTo>
                  <a:lnTo>
                    <a:pt x="31" y="328"/>
                  </a:lnTo>
                  <a:lnTo>
                    <a:pt x="38" y="393"/>
                  </a:lnTo>
                  <a:lnTo>
                    <a:pt x="45" y="458"/>
                  </a:lnTo>
                  <a:lnTo>
                    <a:pt x="51" y="524"/>
                  </a:lnTo>
                </a:path>
              </a:pathLst>
            </a:custGeom>
            <a:solidFill>
              <a:srgbClr val="E5CA72"/>
            </a:solidFill>
            <a:ln w="0">
              <a:solidFill>
                <a:srgbClr val="000000"/>
              </a:solidFill>
              <a:prstDash val="solid"/>
              <a:round/>
              <a:headEnd/>
              <a:tailEnd/>
            </a:ln>
          </p:spPr>
          <p:txBody>
            <a:bodyPr/>
            <a:lstStyle/>
            <a:p>
              <a:endParaRPr lang="en-US"/>
            </a:p>
          </p:txBody>
        </p:sp>
        <p:sp>
          <p:nvSpPr>
            <p:cNvPr id="13376" name="Freeform 64"/>
            <p:cNvSpPr>
              <a:spLocks/>
            </p:cNvSpPr>
            <p:nvPr/>
          </p:nvSpPr>
          <p:spPr bwMode="auto">
            <a:xfrm>
              <a:off x="5208" y="373"/>
              <a:ext cx="15" cy="149"/>
            </a:xfrm>
            <a:custGeom>
              <a:avLst/>
              <a:gdLst>
                <a:gd name="T0" fmla="*/ 0 w 45"/>
                <a:gd name="T1" fmla="*/ 0 h 446"/>
                <a:gd name="T2" fmla="*/ 0 w 45"/>
                <a:gd name="T3" fmla="*/ 1 h 446"/>
                <a:gd name="T4" fmla="*/ 0 w 45"/>
                <a:gd name="T5" fmla="*/ 1 h 446"/>
                <a:gd name="T6" fmla="*/ 0 w 45"/>
                <a:gd name="T7" fmla="*/ 2 h 446"/>
                <a:gd name="T8" fmla="*/ 0 w 45"/>
                <a:gd name="T9" fmla="*/ 3 h 446"/>
                <a:gd name="T10" fmla="*/ 0 w 45"/>
                <a:gd name="T11" fmla="*/ 3 h 446"/>
                <a:gd name="T12" fmla="*/ 0 w 45"/>
                <a:gd name="T13" fmla="*/ 4 h 446"/>
                <a:gd name="T14" fmla="*/ 0 w 45"/>
                <a:gd name="T15" fmla="*/ 5 h 446"/>
                <a:gd name="T16" fmla="*/ 1 w 45"/>
                <a:gd name="T17" fmla="*/ 6 h 446"/>
                <a:gd name="T18" fmla="*/ 0 w 45"/>
                <a:gd name="T19" fmla="*/ 0 h 4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 h="446">
                  <a:moveTo>
                    <a:pt x="0" y="0"/>
                  </a:moveTo>
                  <a:lnTo>
                    <a:pt x="5" y="56"/>
                  </a:lnTo>
                  <a:lnTo>
                    <a:pt x="11" y="111"/>
                  </a:lnTo>
                  <a:lnTo>
                    <a:pt x="17" y="167"/>
                  </a:lnTo>
                  <a:lnTo>
                    <a:pt x="22" y="223"/>
                  </a:lnTo>
                  <a:lnTo>
                    <a:pt x="27" y="278"/>
                  </a:lnTo>
                  <a:lnTo>
                    <a:pt x="33" y="334"/>
                  </a:lnTo>
                  <a:lnTo>
                    <a:pt x="40" y="390"/>
                  </a:lnTo>
                  <a:lnTo>
                    <a:pt x="45" y="446"/>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77" name="Freeform 65"/>
            <p:cNvSpPr>
              <a:spLocks/>
            </p:cNvSpPr>
            <p:nvPr/>
          </p:nvSpPr>
          <p:spPr bwMode="auto">
            <a:xfrm>
              <a:off x="5208" y="373"/>
              <a:ext cx="15" cy="149"/>
            </a:xfrm>
            <a:custGeom>
              <a:avLst/>
              <a:gdLst>
                <a:gd name="T0" fmla="*/ 0 w 45"/>
                <a:gd name="T1" fmla="*/ 0 h 446"/>
                <a:gd name="T2" fmla="*/ 0 w 45"/>
                <a:gd name="T3" fmla="*/ 0 h 446"/>
                <a:gd name="T4" fmla="*/ 0 w 45"/>
                <a:gd name="T5" fmla="*/ 1 h 446"/>
                <a:gd name="T6" fmla="*/ 0 w 45"/>
                <a:gd name="T7" fmla="*/ 1 h 446"/>
                <a:gd name="T8" fmla="*/ 0 w 45"/>
                <a:gd name="T9" fmla="*/ 2 h 446"/>
                <a:gd name="T10" fmla="*/ 0 w 45"/>
                <a:gd name="T11" fmla="*/ 3 h 446"/>
                <a:gd name="T12" fmla="*/ 0 w 45"/>
                <a:gd name="T13" fmla="*/ 3 h 446"/>
                <a:gd name="T14" fmla="*/ 0 w 45"/>
                <a:gd name="T15" fmla="*/ 3 h 446"/>
                <a:gd name="T16" fmla="*/ 0 w 45"/>
                <a:gd name="T17" fmla="*/ 4 h 446"/>
                <a:gd name="T18" fmla="*/ 0 w 45"/>
                <a:gd name="T19" fmla="*/ 5 h 446"/>
                <a:gd name="T20" fmla="*/ 1 w 45"/>
                <a:gd name="T21" fmla="*/ 6 h 4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 h="446">
                  <a:moveTo>
                    <a:pt x="0" y="0"/>
                  </a:moveTo>
                  <a:lnTo>
                    <a:pt x="0" y="0"/>
                  </a:lnTo>
                  <a:lnTo>
                    <a:pt x="5" y="56"/>
                  </a:lnTo>
                  <a:lnTo>
                    <a:pt x="11" y="111"/>
                  </a:lnTo>
                  <a:lnTo>
                    <a:pt x="17" y="167"/>
                  </a:lnTo>
                  <a:lnTo>
                    <a:pt x="22" y="223"/>
                  </a:lnTo>
                  <a:lnTo>
                    <a:pt x="27" y="278"/>
                  </a:lnTo>
                  <a:lnTo>
                    <a:pt x="33" y="334"/>
                  </a:lnTo>
                  <a:lnTo>
                    <a:pt x="40" y="390"/>
                  </a:lnTo>
                  <a:lnTo>
                    <a:pt x="45" y="446"/>
                  </a:lnTo>
                </a:path>
              </a:pathLst>
            </a:custGeom>
            <a:solidFill>
              <a:srgbClr val="E5CA72"/>
            </a:solidFill>
            <a:ln w="0">
              <a:solidFill>
                <a:srgbClr val="000000"/>
              </a:solidFill>
              <a:prstDash val="solid"/>
              <a:round/>
              <a:headEnd/>
              <a:tailEnd/>
            </a:ln>
          </p:spPr>
          <p:txBody>
            <a:bodyPr/>
            <a:lstStyle/>
            <a:p>
              <a:endParaRPr lang="en-US"/>
            </a:p>
          </p:txBody>
        </p:sp>
        <p:sp>
          <p:nvSpPr>
            <p:cNvPr id="13378" name="Freeform 66"/>
            <p:cNvSpPr>
              <a:spLocks/>
            </p:cNvSpPr>
            <p:nvPr/>
          </p:nvSpPr>
          <p:spPr bwMode="auto">
            <a:xfrm>
              <a:off x="5468" y="364"/>
              <a:ext cx="13" cy="129"/>
            </a:xfrm>
            <a:custGeom>
              <a:avLst/>
              <a:gdLst>
                <a:gd name="T0" fmla="*/ 0 w 39"/>
                <a:gd name="T1" fmla="*/ 0 h 389"/>
                <a:gd name="T2" fmla="*/ 0 w 39"/>
                <a:gd name="T3" fmla="*/ 0 h 389"/>
                <a:gd name="T4" fmla="*/ 0 w 39"/>
                <a:gd name="T5" fmla="*/ 1 h 389"/>
                <a:gd name="T6" fmla="*/ 0 w 39"/>
                <a:gd name="T7" fmla="*/ 1 h 389"/>
                <a:gd name="T8" fmla="*/ 0 w 39"/>
                <a:gd name="T9" fmla="*/ 2 h 389"/>
                <a:gd name="T10" fmla="*/ 0 w 39"/>
                <a:gd name="T11" fmla="*/ 2 h 389"/>
                <a:gd name="T12" fmla="*/ 0 w 39"/>
                <a:gd name="T13" fmla="*/ 2 h 389"/>
                <a:gd name="T14" fmla="*/ 0 w 39"/>
                <a:gd name="T15" fmla="*/ 3 h 389"/>
                <a:gd name="T16" fmla="*/ 0 w 39"/>
                <a:gd name="T17" fmla="*/ 4 h 389"/>
                <a:gd name="T18" fmla="*/ 0 w 39"/>
                <a:gd name="T19" fmla="*/ 4 h 389"/>
                <a:gd name="T20" fmla="*/ 0 w 39"/>
                <a:gd name="T21" fmla="*/ 5 h 3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 h="389">
                  <a:moveTo>
                    <a:pt x="0" y="0"/>
                  </a:moveTo>
                  <a:lnTo>
                    <a:pt x="0" y="0"/>
                  </a:lnTo>
                  <a:lnTo>
                    <a:pt x="4" y="49"/>
                  </a:lnTo>
                  <a:lnTo>
                    <a:pt x="9" y="97"/>
                  </a:lnTo>
                  <a:lnTo>
                    <a:pt x="13" y="147"/>
                  </a:lnTo>
                  <a:lnTo>
                    <a:pt x="18" y="195"/>
                  </a:lnTo>
                  <a:lnTo>
                    <a:pt x="22" y="243"/>
                  </a:lnTo>
                  <a:lnTo>
                    <a:pt x="28" y="292"/>
                  </a:lnTo>
                  <a:lnTo>
                    <a:pt x="34" y="340"/>
                  </a:lnTo>
                  <a:lnTo>
                    <a:pt x="39" y="389"/>
                  </a:lnTo>
                </a:path>
              </a:pathLst>
            </a:custGeom>
            <a:solidFill>
              <a:srgbClr val="E5CA72"/>
            </a:solidFill>
            <a:ln w="0">
              <a:solidFill>
                <a:srgbClr val="000000"/>
              </a:solidFill>
              <a:prstDash val="solid"/>
              <a:round/>
              <a:headEnd/>
              <a:tailEnd/>
            </a:ln>
          </p:spPr>
          <p:txBody>
            <a:bodyPr/>
            <a:lstStyle/>
            <a:p>
              <a:endParaRPr lang="en-US"/>
            </a:p>
          </p:txBody>
        </p:sp>
        <p:sp>
          <p:nvSpPr>
            <p:cNvPr id="13379" name="Freeform 67"/>
            <p:cNvSpPr>
              <a:spLocks/>
            </p:cNvSpPr>
            <p:nvPr/>
          </p:nvSpPr>
          <p:spPr bwMode="auto">
            <a:xfrm>
              <a:off x="5669" y="356"/>
              <a:ext cx="12" cy="114"/>
            </a:xfrm>
            <a:custGeom>
              <a:avLst/>
              <a:gdLst>
                <a:gd name="T0" fmla="*/ 0 w 36"/>
                <a:gd name="T1" fmla="*/ 0 h 343"/>
                <a:gd name="T2" fmla="*/ 0 w 36"/>
                <a:gd name="T3" fmla="*/ 0 h 343"/>
                <a:gd name="T4" fmla="*/ 0 w 36"/>
                <a:gd name="T5" fmla="*/ 1 h 343"/>
                <a:gd name="T6" fmla="*/ 0 w 36"/>
                <a:gd name="T7" fmla="*/ 1 h 343"/>
                <a:gd name="T8" fmla="*/ 0 w 36"/>
                <a:gd name="T9" fmla="*/ 2 h 343"/>
                <a:gd name="T10" fmla="*/ 0 w 36"/>
                <a:gd name="T11" fmla="*/ 2 h 343"/>
                <a:gd name="T12" fmla="*/ 0 w 36"/>
                <a:gd name="T13" fmla="*/ 2 h 343"/>
                <a:gd name="T14" fmla="*/ 0 w 36"/>
                <a:gd name="T15" fmla="*/ 3 h 343"/>
                <a:gd name="T16" fmla="*/ 0 w 36"/>
                <a:gd name="T17" fmla="*/ 3 h 343"/>
                <a:gd name="T18" fmla="*/ 0 w 36"/>
                <a:gd name="T19" fmla="*/ 4 h 343"/>
                <a:gd name="T20" fmla="*/ 0 w 36"/>
                <a:gd name="T21" fmla="*/ 4 h 3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6" h="343">
                  <a:moveTo>
                    <a:pt x="0" y="0"/>
                  </a:moveTo>
                  <a:lnTo>
                    <a:pt x="0" y="0"/>
                  </a:lnTo>
                  <a:lnTo>
                    <a:pt x="4" y="43"/>
                  </a:lnTo>
                  <a:lnTo>
                    <a:pt x="9" y="86"/>
                  </a:lnTo>
                  <a:lnTo>
                    <a:pt x="14" y="129"/>
                  </a:lnTo>
                  <a:lnTo>
                    <a:pt x="18" y="172"/>
                  </a:lnTo>
                  <a:lnTo>
                    <a:pt x="22" y="215"/>
                  </a:lnTo>
                  <a:lnTo>
                    <a:pt x="27" y="258"/>
                  </a:lnTo>
                  <a:lnTo>
                    <a:pt x="31" y="301"/>
                  </a:lnTo>
                  <a:lnTo>
                    <a:pt x="36" y="343"/>
                  </a:lnTo>
                </a:path>
              </a:pathLst>
            </a:custGeom>
            <a:solidFill>
              <a:srgbClr val="E5CA72"/>
            </a:solidFill>
            <a:ln w="0">
              <a:solidFill>
                <a:srgbClr val="000000"/>
              </a:solidFill>
              <a:prstDash val="solid"/>
              <a:round/>
              <a:headEnd/>
              <a:tailEnd/>
            </a:ln>
          </p:spPr>
          <p:txBody>
            <a:bodyPr/>
            <a:lstStyle/>
            <a:p>
              <a:endParaRPr lang="en-US"/>
            </a:p>
          </p:txBody>
        </p:sp>
        <p:sp>
          <p:nvSpPr>
            <p:cNvPr id="13380" name="Freeform 68"/>
            <p:cNvSpPr>
              <a:spLocks/>
            </p:cNvSpPr>
            <p:nvPr/>
          </p:nvSpPr>
          <p:spPr bwMode="auto">
            <a:xfrm>
              <a:off x="5829" y="350"/>
              <a:ext cx="11" cy="103"/>
            </a:xfrm>
            <a:custGeom>
              <a:avLst/>
              <a:gdLst>
                <a:gd name="T0" fmla="*/ 0 w 33"/>
                <a:gd name="T1" fmla="*/ 0 h 309"/>
                <a:gd name="T2" fmla="*/ 0 w 33"/>
                <a:gd name="T3" fmla="*/ 0 h 309"/>
                <a:gd name="T4" fmla="*/ 0 w 33"/>
                <a:gd name="T5" fmla="*/ 0 h 309"/>
                <a:gd name="T6" fmla="*/ 0 w 33"/>
                <a:gd name="T7" fmla="*/ 1 h 309"/>
                <a:gd name="T8" fmla="*/ 0 w 33"/>
                <a:gd name="T9" fmla="*/ 1 h 309"/>
                <a:gd name="T10" fmla="*/ 0 w 33"/>
                <a:gd name="T11" fmla="*/ 2 h 309"/>
                <a:gd name="T12" fmla="*/ 0 w 33"/>
                <a:gd name="T13" fmla="*/ 2 h 309"/>
                <a:gd name="T14" fmla="*/ 0 w 33"/>
                <a:gd name="T15" fmla="*/ 2 h 309"/>
                <a:gd name="T16" fmla="*/ 0 w 33"/>
                <a:gd name="T17" fmla="*/ 3 h 309"/>
                <a:gd name="T18" fmla="*/ 0 w 33"/>
                <a:gd name="T19" fmla="*/ 3 h 309"/>
                <a:gd name="T20" fmla="*/ 0 w 33"/>
                <a:gd name="T21" fmla="*/ 4 h 3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3" h="309">
                  <a:moveTo>
                    <a:pt x="0" y="0"/>
                  </a:moveTo>
                  <a:lnTo>
                    <a:pt x="0" y="0"/>
                  </a:lnTo>
                  <a:lnTo>
                    <a:pt x="4" y="38"/>
                  </a:lnTo>
                  <a:lnTo>
                    <a:pt x="9" y="76"/>
                  </a:lnTo>
                  <a:lnTo>
                    <a:pt x="14" y="116"/>
                  </a:lnTo>
                  <a:lnTo>
                    <a:pt x="17" y="155"/>
                  </a:lnTo>
                  <a:lnTo>
                    <a:pt x="20" y="193"/>
                  </a:lnTo>
                  <a:lnTo>
                    <a:pt x="24" y="232"/>
                  </a:lnTo>
                  <a:lnTo>
                    <a:pt x="29" y="270"/>
                  </a:lnTo>
                  <a:lnTo>
                    <a:pt x="33" y="309"/>
                  </a:lnTo>
                </a:path>
              </a:pathLst>
            </a:custGeom>
            <a:solidFill>
              <a:srgbClr val="E5CA72"/>
            </a:solidFill>
            <a:ln w="0">
              <a:solidFill>
                <a:srgbClr val="000000"/>
              </a:solidFill>
              <a:prstDash val="solid"/>
              <a:round/>
              <a:headEnd/>
              <a:tailEnd/>
            </a:ln>
          </p:spPr>
          <p:txBody>
            <a:bodyPr/>
            <a:lstStyle/>
            <a:p>
              <a:endParaRPr lang="en-US"/>
            </a:p>
          </p:txBody>
        </p:sp>
        <p:sp>
          <p:nvSpPr>
            <p:cNvPr id="13381" name="Freeform 69"/>
            <p:cNvSpPr>
              <a:spLocks/>
            </p:cNvSpPr>
            <p:nvPr/>
          </p:nvSpPr>
          <p:spPr bwMode="auto">
            <a:xfrm>
              <a:off x="5958" y="346"/>
              <a:ext cx="10" cy="94"/>
            </a:xfrm>
            <a:custGeom>
              <a:avLst/>
              <a:gdLst>
                <a:gd name="T0" fmla="*/ 0 w 30"/>
                <a:gd name="T1" fmla="*/ 0 h 280"/>
                <a:gd name="T2" fmla="*/ 0 w 30"/>
                <a:gd name="T3" fmla="*/ 0 h 280"/>
                <a:gd name="T4" fmla="*/ 0 w 30"/>
                <a:gd name="T5" fmla="*/ 1 h 280"/>
                <a:gd name="T6" fmla="*/ 0 w 30"/>
                <a:gd name="T7" fmla="*/ 1 h 280"/>
                <a:gd name="T8" fmla="*/ 0 w 30"/>
                <a:gd name="T9" fmla="*/ 2 h 280"/>
                <a:gd name="T10" fmla="*/ 0 w 30"/>
                <a:gd name="T11" fmla="*/ 2 h 280"/>
                <a:gd name="T12" fmla="*/ 0 w 30"/>
                <a:gd name="T13" fmla="*/ 3 h 280"/>
                <a:gd name="T14" fmla="*/ 0 w 30"/>
                <a:gd name="T15" fmla="*/ 3 h 280"/>
                <a:gd name="T16" fmla="*/ 0 w 30"/>
                <a:gd name="T17" fmla="*/ 4 h 280"/>
                <a:gd name="T18" fmla="*/ 0 w 30"/>
                <a:gd name="T19" fmla="*/ 0 h 2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 h="280">
                  <a:moveTo>
                    <a:pt x="0" y="0"/>
                  </a:moveTo>
                  <a:lnTo>
                    <a:pt x="4" y="35"/>
                  </a:lnTo>
                  <a:lnTo>
                    <a:pt x="8" y="70"/>
                  </a:lnTo>
                  <a:lnTo>
                    <a:pt x="12" y="105"/>
                  </a:lnTo>
                  <a:lnTo>
                    <a:pt x="15" y="140"/>
                  </a:lnTo>
                  <a:lnTo>
                    <a:pt x="18" y="175"/>
                  </a:lnTo>
                  <a:lnTo>
                    <a:pt x="22" y="210"/>
                  </a:lnTo>
                  <a:lnTo>
                    <a:pt x="26" y="245"/>
                  </a:lnTo>
                  <a:lnTo>
                    <a:pt x="30" y="280"/>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82" name="Freeform 70"/>
            <p:cNvSpPr>
              <a:spLocks/>
            </p:cNvSpPr>
            <p:nvPr/>
          </p:nvSpPr>
          <p:spPr bwMode="auto">
            <a:xfrm>
              <a:off x="5958" y="346"/>
              <a:ext cx="10" cy="94"/>
            </a:xfrm>
            <a:custGeom>
              <a:avLst/>
              <a:gdLst>
                <a:gd name="T0" fmla="*/ 0 w 30"/>
                <a:gd name="T1" fmla="*/ 0 h 280"/>
                <a:gd name="T2" fmla="*/ 0 w 30"/>
                <a:gd name="T3" fmla="*/ 0 h 280"/>
                <a:gd name="T4" fmla="*/ 0 w 30"/>
                <a:gd name="T5" fmla="*/ 0 h 280"/>
                <a:gd name="T6" fmla="*/ 0 w 30"/>
                <a:gd name="T7" fmla="*/ 1 h 280"/>
                <a:gd name="T8" fmla="*/ 0 w 30"/>
                <a:gd name="T9" fmla="*/ 1 h 280"/>
                <a:gd name="T10" fmla="*/ 0 w 30"/>
                <a:gd name="T11" fmla="*/ 2 h 280"/>
                <a:gd name="T12" fmla="*/ 0 w 30"/>
                <a:gd name="T13" fmla="*/ 2 h 280"/>
                <a:gd name="T14" fmla="*/ 0 w 30"/>
                <a:gd name="T15" fmla="*/ 2 h 280"/>
                <a:gd name="T16" fmla="*/ 0 w 30"/>
                <a:gd name="T17" fmla="*/ 3 h 280"/>
                <a:gd name="T18" fmla="*/ 0 w 30"/>
                <a:gd name="T19" fmla="*/ 3 h 280"/>
                <a:gd name="T20" fmla="*/ 0 w 30"/>
                <a:gd name="T21" fmla="*/ 4 h 2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0" h="280">
                  <a:moveTo>
                    <a:pt x="0" y="0"/>
                  </a:moveTo>
                  <a:lnTo>
                    <a:pt x="0" y="0"/>
                  </a:lnTo>
                  <a:lnTo>
                    <a:pt x="4" y="35"/>
                  </a:lnTo>
                  <a:lnTo>
                    <a:pt x="8" y="70"/>
                  </a:lnTo>
                  <a:lnTo>
                    <a:pt x="12" y="105"/>
                  </a:lnTo>
                  <a:lnTo>
                    <a:pt x="15" y="140"/>
                  </a:lnTo>
                  <a:lnTo>
                    <a:pt x="18" y="175"/>
                  </a:lnTo>
                  <a:lnTo>
                    <a:pt x="22" y="210"/>
                  </a:lnTo>
                  <a:lnTo>
                    <a:pt x="26" y="245"/>
                  </a:lnTo>
                  <a:lnTo>
                    <a:pt x="30" y="280"/>
                  </a:lnTo>
                </a:path>
              </a:pathLst>
            </a:custGeom>
            <a:solidFill>
              <a:srgbClr val="E5CA72"/>
            </a:solidFill>
            <a:ln w="0">
              <a:solidFill>
                <a:srgbClr val="000000"/>
              </a:solidFill>
              <a:prstDash val="solid"/>
              <a:round/>
              <a:headEnd/>
              <a:tailEnd/>
            </a:ln>
          </p:spPr>
          <p:txBody>
            <a:bodyPr/>
            <a:lstStyle/>
            <a:p>
              <a:endParaRPr lang="en-US"/>
            </a:p>
          </p:txBody>
        </p:sp>
        <p:sp>
          <p:nvSpPr>
            <p:cNvPr id="13383" name="Freeform 71"/>
            <p:cNvSpPr>
              <a:spLocks/>
            </p:cNvSpPr>
            <p:nvPr/>
          </p:nvSpPr>
          <p:spPr bwMode="auto">
            <a:xfrm>
              <a:off x="6066" y="343"/>
              <a:ext cx="9" cy="85"/>
            </a:xfrm>
            <a:custGeom>
              <a:avLst/>
              <a:gdLst>
                <a:gd name="T0" fmla="*/ 0 w 28"/>
                <a:gd name="T1" fmla="*/ 0 h 256"/>
                <a:gd name="T2" fmla="*/ 0 w 28"/>
                <a:gd name="T3" fmla="*/ 0 h 256"/>
                <a:gd name="T4" fmla="*/ 0 w 28"/>
                <a:gd name="T5" fmla="*/ 1 h 256"/>
                <a:gd name="T6" fmla="*/ 0 w 28"/>
                <a:gd name="T7" fmla="*/ 1 h 256"/>
                <a:gd name="T8" fmla="*/ 0 w 28"/>
                <a:gd name="T9" fmla="*/ 2 h 256"/>
                <a:gd name="T10" fmla="*/ 0 w 28"/>
                <a:gd name="T11" fmla="*/ 2 h 256"/>
                <a:gd name="T12" fmla="*/ 0 w 28"/>
                <a:gd name="T13" fmla="*/ 2 h 256"/>
                <a:gd name="T14" fmla="*/ 0 w 28"/>
                <a:gd name="T15" fmla="*/ 3 h 256"/>
                <a:gd name="T16" fmla="*/ 0 w 28"/>
                <a:gd name="T17" fmla="*/ 3 h 256"/>
                <a:gd name="T18" fmla="*/ 0 w 28"/>
                <a:gd name="T19" fmla="*/ 0 h 2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 h="256">
                  <a:moveTo>
                    <a:pt x="0" y="0"/>
                  </a:moveTo>
                  <a:lnTo>
                    <a:pt x="5" y="31"/>
                  </a:lnTo>
                  <a:lnTo>
                    <a:pt x="8" y="63"/>
                  </a:lnTo>
                  <a:lnTo>
                    <a:pt x="11" y="96"/>
                  </a:lnTo>
                  <a:lnTo>
                    <a:pt x="14" y="128"/>
                  </a:lnTo>
                  <a:lnTo>
                    <a:pt x="17" y="160"/>
                  </a:lnTo>
                  <a:lnTo>
                    <a:pt x="21" y="192"/>
                  </a:lnTo>
                  <a:lnTo>
                    <a:pt x="24" y="224"/>
                  </a:lnTo>
                  <a:lnTo>
                    <a:pt x="28" y="256"/>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84" name="Freeform 72"/>
            <p:cNvSpPr>
              <a:spLocks/>
            </p:cNvSpPr>
            <p:nvPr/>
          </p:nvSpPr>
          <p:spPr bwMode="auto">
            <a:xfrm>
              <a:off x="6066" y="343"/>
              <a:ext cx="9" cy="85"/>
            </a:xfrm>
            <a:custGeom>
              <a:avLst/>
              <a:gdLst>
                <a:gd name="T0" fmla="*/ 0 w 28"/>
                <a:gd name="T1" fmla="*/ 0 h 256"/>
                <a:gd name="T2" fmla="*/ 0 w 28"/>
                <a:gd name="T3" fmla="*/ 0 h 256"/>
                <a:gd name="T4" fmla="*/ 0 w 28"/>
                <a:gd name="T5" fmla="*/ 0 h 256"/>
                <a:gd name="T6" fmla="*/ 0 w 28"/>
                <a:gd name="T7" fmla="*/ 1 h 256"/>
                <a:gd name="T8" fmla="*/ 0 w 28"/>
                <a:gd name="T9" fmla="*/ 1 h 256"/>
                <a:gd name="T10" fmla="*/ 0 w 28"/>
                <a:gd name="T11" fmla="*/ 2 h 256"/>
                <a:gd name="T12" fmla="*/ 0 w 28"/>
                <a:gd name="T13" fmla="*/ 2 h 256"/>
                <a:gd name="T14" fmla="*/ 0 w 28"/>
                <a:gd name="T15" fmla="*/ 2 h 256"/>
                <a:gd name="T16" fmla="*/ 0 w 28"/>
                <a:gd name="T17" fmla="*/ 2 h 256"/>
                <a:gd name="T18" fmla="*/ 0 w 28"/>
                <a:gd name="T19" fmla="*/ 3 h 256"/>
                <a:gd name="T20" fmla="*/ 0 w 28"/>
                <a:gd name="T21" fmla="*/ 3 h 25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56">
                  <a:moveTo>
                    <a:pt x="0" y="0"/>
                  </a:moveTo>
                  <a:lnTo>
                    <a:pt x="0" y="0"/>
                  </a:lnTo>
                  <a:lnTo>
                    <a:pt x="5" y="31"/>
                  </a:lnTo>
                  <a:lnTo>
                    <a:pt x="8" y="63"/>
                  </a:lnTo>
                  <a:lnTo>
                    <a:pt x="11" y="96"/>
                  </a:lnTo>
                  <a:lnTo>
                    <a:pt x="14" y="128"/>
                  </a:lnTo>
                  <a:lnTo>
                    <a:pt x="17" y="160"/>
                  </a:lnTo>
                  <a:lnTo>
                    <a:pt x="21" y="192"/>
                  </a:lnTo>
                  <a:lnTo>
                    <a:pt x="24" y="224"/>
                  </a:lnTo>
                  <a:lnTo>
                    <a:pt x="28" y="256"/>
                  </a:lnTo>
                </a:path>
              </a:pathLst>
            </a:custGeom>
            <a:solidFill>
              <a:srgbClr val="E5CA72"/>
            </a:solidFill>
            <a:ln w="0">
              <a:solidFill>
                <a:srgbClr val="000000"/>
              </a:solidFill>
              <a:prstDash val="solid"/>
              <a:round/>
              <a:headEnd/>
              <a:tailEnd/>
            </a:ln>
          </p:spPr>
          <p:txBody>
            <a:bodyPr/>
            <a:lstStyle/>
            <a:p>
              <a:endParaRPr lang="en-US"/>
            </a:p>
          </p:txBody>
        </p:sp>
        <p:sp>
          <p:nvSpPr>
            <p:cNvPr id="13385" name="Freeform 73"/>
            <p:cNvSpPr>
              <a:spLocks/>
            </p:cNvSpPr>
            <p:nvPr/>
          </p:nvSpPr>
          <p:spPr bwMode="auto">
            <a:xfrm>
              <a:off x="6158" y="338"/>
              <a:ext cx="7" cy="79"/>
            </a:xfrm>
            <a:custGeom>
              <a:avLst/>
              <a:gdLst>
                <a:gd name="T0" fmla="*/ 0 w 22"/>
                <a:gd name="T1" fmla="*/ 0 h 237"/>
                <a:gd name="T2" fmla="*/ 0 w 22"/>
                <a:gd name="T3" fmla="*/ 0 h 237"/>
                <a:gd name="T4" fmla="*/ 0 w 22"/>
                <a:gd name="T5" fmla="*/ 1 h 237"/>
                <a:gd name="T6" fmla="*/ 0 w 22"/>
                <a:gd name="T7" fmla="*/ 1 h 237"/>
                <a:gd name="T8" fmla="*/ 0 w 22"/>
                <a:gd name="T9" fmla="*/ 1 h 237"/>
                <a:gd name="T10" fmla="*/ 0 w 22"/>
                <a:gd name="T11" fmla="*/ 2 h 237"/>
                <a:gd name="T12" fmla="*/ 0 w 22"/>
                <a:gd name="T13" fmla="*/ 2 h 237"/>
                <a:gd name="T14" fmla="*/ 0 w 22"/>
                <a:gd name="T15" fmla="*/ 3 h 237"/>
                <a:gd name="T16" fmla="*/ 0 w 22"/>
                <a:gd name="T17" fmla="*/ 3 h 237"/>
                <a:gd name="T18" fmla="*/ 0 w 22"/>
                <a:gd name="T19" fmla="*/ 0 h 2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 h="237">
                  <a:moveTo>
                    <a:pt x="0" y="0"/>
                  </a:moveTo>
                  <a:lnTo>
                    <a:pt x="1" y="30"/>
                  </a:lnTo>
                  <a:lnTo>
                    <a:pt x="4" y="61"/>
                  </a:lnTo>
                  <a:lnTo>
                    <a:pt x="6" y="91"/>
                  </a:lnTo>
                  <a:lnTo>
                    <a:pt x="9" y="120"/>
                  </a:lnTo>
                  <a:lnTo>
                    <a:pt x="12" y="148"/>
                  </a:lnTo>
                  <a:lnTo>
                    <a:pt x="16" y="178"/>
                  </a:lnTo>
                  <a:lnTo>
                    <a:pt x="19" y="207"/>
                  </a:lnTo>
                  <a:lnTo>
                    <a:pt x="22" y="237"/>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86" name="Freeform 74"/>
            <p:cNvSpPr>
              <a:spLocks/>
            </p:cNvSpPr>
            <p:nvPr/>
          </p:nvSpPr>
          <p:spPr bwMode="auto">
            <a:xfrm>
              <a:off x="6158" y="338"/>
              <a:ext cx="7" cy="79"/>
            </a:xfrm>
            <a:custGeom>
              <a:avLst/>
              <a:gdLst>
                <a:gd name="T0" fmla="*/ 0 w 22"/>
                <a:gd name="T1" fmla="*/ 0 h 237"/>
                <a:gd name="T2" fmla="*/ 0 w 22"/>
                <a:gd name="T3" fmla="*/ 0 h 237"/>
                <a:gd name="T4" fmla="*/ 0 w 22"/>
                <a:gd name="T5" fmla="*/ 0 h 237"/>
                <a:gd name="T6" fmla="*/ 0 w 22"/>
                <a:gd name="T7" fmla="*/ 1 h 237"/>
                <a:gd name="T8" fmla="*/ 0 w 22"/>
                <a:gd name="T9" fmla="*/ 1 h 237"/>
                <a:gd name="T10" fmla="*/ 0 w 22"/>
                <a:gd name="T11" fmla="*/ 1 h 237"/>
                <a:gd name="T12" fmla="*/ 0 w 22"/>
                <a:gd name="T13" fmla="*/ 1 h 237"/>
                <a:gd name="T14" fmla="*/ 0 w 22"/>
                <a:gd name="T15" fmla="*/ 2 h 237"/>
                <a:gd name="T16" fmla="*/ 0 w 22"/>
                <a:gd name="T17" fmla="*/ 2 h 237"/>
                <a:gd name="T18" fmla="*/ 0 w 22"/>
                <a:gd name="T19" fmla="*/ 3 h 237"/>
                <a:gd name="T20" fmla="*/ 0 w 22"/>
                <a:gd name="T21" fmla="*/ 3 h 23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2" h="237">
                  <a:moveTo>
                    <a:pt x="0" y="0"/>
                  </a:moveTo>
                  <a:lnTo>
                    <a:pt x="0" y="0"/>
                  </a:lnTo>
                  <a:lnTo>
                    <a:pt x="1" y="30"/>
                  </a:lnTo>
                  <a:lnTo>
                    <a:pt x="4" y="61"/>
                  </a:lnTo>
                  <a:lnTo>
                    <a:pt x="6" y="91"/>
                  </a:lnTo>
                  <a:lnTo>
                    <a:pt x="9" y="120"/>
                  </a:lnTo>
                  <a:lnTo>
                    <a:pt x="12" y="148"/>
                  </a:lnTo>
                  <a:lnTo>
                    <a:pt x="16" y="178"/>
                  </a:lnTo>
                  <a:lnTo>
                    <a:pt x="19" y="207"/>
                  </a:lnTo>
                  <a:lnTo>
                    <a:pt x="22" y="237"/>
                  </a:lnTo>
                </a:path>
              </a:pathLst>
            </a:custGeom>
            <a:solidFill>
              <a:srgbClr val="E5CA72"/>
            </a:solidFill>
            <a:ln w="0">
              <a:solidFill>
                <a:srgbClr val="000000"/>
              </a:solidFill>
              <a:prstDash val="solid"/>
              <a:round/>
              <a:headEnd/>
              <a:tailEnd/>
            </a:ln>
          </p:spPr>
          <p:txBody>
            <a:bodyPr/>
            <a:lstStyle/>
            <a:p>
              <a:endParaRPr lang="en-US"/>
            </a:p>
          </p:txBody>
        </p:sp>
        <p:sp>
          <p:nvSpPr>
            <p:cNvPr id="13387" name="Freeform 75"/>
            <p:cNvSpPr>
              <a:spLocks/>
            </p:cNvSpPr>
            <p:nvPr/>
          </p:nvSpPr>
          <p:spPr bwMode="auto">
            <a:xfrm>
              <a:off x="3469" y="436"/>
              <a:ext cx="12" cy="128"/>
            </a:xfrm>
            <a:custGeom>
              <a:avLst/>
              <a:gdLst>
                <a:gd name="T0" fmla="*/ 0 w 36"/>
                <a:gd name="T1" fmla="*/ 0 h 384"/>
                <a:gd name="T2" fmla="*/ 0 w 36"/>
                <a:gd name="T3" fmla="*/ 0 h 384"/>
                <a:gd name="T4" fmla="*/ 0 w 36"/>
                <a:gd name="T5" fmla="*/ 1 h 384"/>
                <a:gd name="T6" fmla="*/ 0 w 36"/>
                <a:gd name="T7" fmla="*/ 1 h 384"/>
                <a:gd name="T8" fmla="*/ 0 w 36"/>
                <a:gd name="T9" fmla="*/ 2 h 384"/>
                <a:gd name="T10" fmla="*/ 0 w 36"/>
                <a:gd name="T11" fmla="*/ 2 h 384"/>
                <a:gd name="T12" fmla="*/ 0 w 36"/>
                <a:gd name="T13" fmla="*/ 3 h 384"/>
                <a:gd name="T14" fmla="*/ 0 w 36"/>
                <a:gd name="T15" fmla="*/ 4 h 384"/>
                <a:gd name="T16" fmla="*/ 0 w 36"/>
                <a:gd name="T17" fmla="*/ 4 h 384"/>
                <a:gd name="T18" fmla="*/ 0 w 36"/>
                <a:gd name="T19" fmla="*/ 5 h 38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 h="384">
                  <a:moveTo>
                    <a:pt x="0" y="0"/>
                  </a:moveTo>
                  <a:lnTo>
                    <a:pt x="0" y="0"/>
                  </a:lnTo>
                  <a:lnTo>
                    <a:pt x="5" y="48"/>
                  </a:lnTo>
                  <a:lnTo>
                    <a:pt x="9" y="95"/>
                  </a:lnTo>
                  <a:lnTo>
                    <a:pt x="14" y="144"/>
                  </a:lnTo>
                  <a:lnTo>
                    <a:pt x="19" y="191"/>
                  </a:lnTo>
                  <a:lnTo>
                    <a:pt x="24" y="239"/>
                  </a:lnTo>
                  <a:lnTo>
                    <a:pt x="28" y="288"/>
                  </a:lnTo>
                  <a:lnTo>
                    <a:pt x="32" y="335"/>
                  </a:lnTo>
                  <a:lnTo>
                    <a:pt x="36" y="384"/>
                  </a:lnTo>
                </a:path>
              </a:pathLst>
            </a:custGeom>
            <a:solidFill>
              <a:srgbClr val="E5CA72"/>
            </a:solidFill>
            <a:ln w="0">
              <a:solidFill>
                <a:srgbClr val="000000"/>
              </a:solidFill>
              <a:prstDash val="solid"/>
              <a:round/>
              <a:headEnd/>
              <a:tailEnd/>
            </a:ln>
          </p:spPr>
          <p:txBody>
            <a:bodyPr/>
            <a:lstStyle/>
            <a:p>
              <a:endParaRPr lang="en-US"/>
            </a:p>
          </p:txBody>
        </p:sp>
        <p:sp>
          <p:nvSpPr>
            <p:cNvPr id="13388" name="Freeform 76"/>
            <p:cNvSpPr>
              <a:spLocks/>
            </p:cNvSpPr>
            <p:nvPr/>
          </p:nvSpPr>
          <p:spPr bwMode="auto">
            <a:xfrm>
              <a:off x="4284" y="408"/>
              <a:ext cx="10" cy="101"/>
            </a:xfrm>
            <a:custGeom>
              <a:avLst/>
              <a:gdLst>
                <a:gd name="T0" fmla="*/ 0 w 30"/>
                <a:gd name="T1" fmla="*/ 0 h 301"/>
                <a:gd name="T2" fmla="*/ 0 w 30"/>
                <a:gd name="T3" fmla="*/ 0 h 301"/>
                <a:gd name="T4" fmla="*/ 0 w 30"/>
                <a:gd name="T5" fmla="*/ 1 h 301"/>
                <a:gd name="T6" fmla="*/ 0 w 30"/>
                <a:gd name="T7" fmla="*/ 2 h 301"/>
                <a:gd name="T8" fmla="*/ 0 w 30"/>
                <a:gd name="T9" fmla="*/ 3 h 301"/>
                <a:gd name="T10" fmla="*/ 0 w 30"/>
                <a:gd name="T11" fmla="*/ 4 h 3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 h="301">
                  <a:moveTo>
                    <a:pt x="0" y="0"/>
                  </a:moveTo>
                  <a:lnTo>
                    <a:pt x="0" y="0"/>
                  </a:lnTo>
                  <a:lnTo>
                    <a:pt x="7" y="75"/>
                  </a:lnTo>
                  <a:lnTo>
                    <a:pt x="15" y="150"/>
                  </a:lnTo>
                  <a:lnTo>
                    <a:pt x="22" y="226"/>
                  </a:lnTo>
                  <a:lnTo>
                    <a:pt x="30" y="301"/>
                  </a:lnTo>
                </a:path>
              </a:pathLst>
            </a:custGeom>
            <a:solidFill>
              <a:srgbClr val="E5CA72"/>
            </a:solidFill>
            <a:ln w="0">
              <a:solidFill>
                <a:srgbClr val="000000"/>
              </a:solidFill>
              <a:prstDash val="solid"/>
              <a:round/>
              <a:headEnd/>
              <a:tailEnd/>
            </a:ln>
          </p:spPr>
          <p:txBody>
            <a:bodyPr/>
            <a:lstStyle/>
            <a:p>
              <a:endParaRPr lang="en-US"/>
            </a:p>
          </p:txBody>
        </p:sp>
        <p:sp>
          <p:nvSpPr>
            <p:cNvPr id="13389" name="Freeform 77"/>
            <p:cNvSpPr>
              <a:spLocks/>
            </p:cNvSpPr>
            <p:nvPr/>
          </p:nvSpPr>
          <p:spPr bwMode="auto">
            <a:xfrm>
              <a:off x="4809" y="389"/>
              <a:ext cx="9" cy="83"/>
            </a:xfrm>
            <a:custGeom>
              <a:avLst/>
              <a:gdLst>
                <a:gd name="T0" fmla="*/ 0 w 25"/>
                <a:gd name="T1" fmla="*/ 0 h 247"/>
                <a:gd name="T2" fmla="*/ 0 w 25"/>
                <a:gd name="T3" fmla="*/ 1 h 247"/>
                <a:gd name="T4" fmla="*/ 0 w 25"/>
                <a:gd name="T5" fmla="*/ 2 h 247"/>
                <a:gd name="T6" fmla="*/ 0 w 25"/>
                <a:gd name="T7" fmla="*/ 2 h 247"/>
                <a:gd name="T8" fmla="*/ 0 w 25"/>
                <a:gd name="T9" fmla="*/ 3 h 247"/>
                <a:gd name="T10" fmla="*/ 0 w 25"/>
                <a:gd name="T11" fmla="*/ 0 h 24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 h="247">
                  <a:moveTo>
                    <a:pt x="0" y="0"/>
                  </a:moveTo>
                  <a:lnTo>
                    <a:pt x="6" y="61"/>
                  </a:lnTo>
                  <a:lnTo>
                    <a:pt x="12" y="123"/>
                  </a:lnTo>
                  <a:lnTo>
                    <a:pt x="18" y="185"/>
                  </a:lnTo>
                  <a:lnTo>
                    <a:pt x="25" y="247"/>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90" name="Freeform 78"/>
            <p:cNvSpPr>
              <a:spLocks/>
            </p:cNvSpPr>
            <p:nvPr/>
          </p:nvSpPr>
          <p:spPr bwMode="auto">
            <a:xfrm>
              <a:off x="4809" y="389"/>
              <a:ext cx="9" cy="83"/>
            </a:xfrm>
            <a:custGeom>
              <a:avLst/>
              <a:gdLst>
                <a:gd name="T0" fmla="*/ 0 w 25"/>
                <a:gd name="T1" fmla="*/ 0 h 247"/>
                <a:gd name="T2" fmla="*/ 0 w 25"/>
                <a:gd name="T3" fmla="*/ 0 h 247"/>
                <a:gd name="T4" fmla="*/ 0 w 25"/>
                <a:gd name="T5" fmla="*/ 1 h 247"/>
                <a:gd name="T6" fmla="*/ 0 w 25"/>
                <a:gd name="T7" fmla="*/ 2 h 247"/>
                <a:gd name="T8" fmla="*/ 0 w 25"/>
                <a:gd name="T9" fmla="*/ 2 h 247"/>
                <a:gd name="T10" fmla="*/ 0 w 25"/>
                <a:gd name="T11" fmla="*/ 3 h 24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 h="247">
                  <a:moveTo>
                    <a:pt x="0" y="0"/>
                  </a:moveTo>
                  <a:lnTo>
                    <a:pt x="0" y="0"/>
                  </a:lnTo>
                  <a:lnTo>
                    <a:pt x="6" y="61"/>
                  </a:lnTo>
                  <a:lnTo>
                    <a:pt x="12" y="123"/>
                  </a:lnTo>
                  <a:lnTo>
                    <a:pt x="18" y="185"/>
                  </a:lnTo>
                  <a:lnTo>
                    <a:pt x="25" y="247"/>
                  </a:lnTo>
                </a:path>
              </a:pathLst>
            </a:custGeom>
            <a:solidFill>
              <a:srgbClr val="E5CA72"/>
            </a:solidFill>
            <a:ln w="0">
              <a:solidFill>
                <a:srgbClr val="000000"/>
              </a:solidFill>
              <a:prstDash val="solid"/>
              <a:round/>
              <a:headEnd/>
              <a:tailEnd/>
            </a:ln>
          </p:spPr>
          <p:txBody>
            <a:bodyPr/>
            <a:lstStyle/>
            <a:p>
              <a:endParaRPr lang="en-US"/>
            </a:p>
          </p:txBody>
        </p:sp>
        <p:sp>
          <p:nvSpPr>
            <p:cNvPr id="13391" name="Freeform 79"/>
            <p:cNvSpPr>
              <a:spLocks/>
            </p:cNvSpPr>
            <p:nvPr/>
          </p:nvSpPr>
          <p:spPr bwMode="auto">
            <a:xfrm>
              <a:off x="5174" y="375"/>
              <a:ext cx="6" cy="70"/>
            </a:xfrm>
            <a:custGeom>
              <a:avLst/>
              <a:gdLst>
                <a:gd name="T0" fmla="*/ 0 w 18"/>
                <a:gd name="T1" fmla="*/ 0 h 211"/>
                <a:gd name="T2" fmla="*/ 0 w 18"/>
                <a:gd name="T3" fmla="*/ 1 h 211"/>
                <a:gd name="T4" fmla="*/ 0 w 18"/>
                <a:gd name="T5" fmla="*/ 1 h 211"/>
                <a:gd name="T6" fmla="*/ 0 w 18"/>
                <a:gd name="T7" fmla="*/ 2 h 211"/>
                <a:gd name="T8" fmla="*/ 0 w 18"/>
                <a:gd name="T9" fmla="*/ 3 h 211"/>
                <a:gd name="T10" fmla="*/ 0 w 18"/>
                <a:gd name="T11" fmla="*/ 0 h 2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 h="211">
                  <a:moveTo>
                    <a:pt x="0" y="0"/>
                  </a:moveTo>
                  <a:lnTo>
                    <a:pt x="4" y="54"/>
                  </a:lnTo>
                  <a:lnTo>
                    <a:pt x="9" y="106"/>
                  </a:lnTo>
                  <a:lnTo>
                    <a:pt x="14" y="159"/>
                  </a:lnTo>
                  <a:lnTo>
                    <a:pt x="18" y="211"/>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92" name="Freeform 80"/>
            <p:cNvSpPr>
              <a:spLocks/>
            </p:cNvSpPr>
            <p:nvPr/>
          </p:nvSpPr>
          <p:spPr bwMode="auto">
            <a:xfrm>
              <a:off x="5174" y="375"/>
              <a:ext cx="6" cy="70"/>
            </a:xfrm>
            <a:custGeom>
              <a:avLst/>
              <a:gdLst>
                <a:gd name="T0" fmla="*/ 0 w 18"/>
                <a:gd name="T1" fmla="*/ 0 h 211"/>
                <a:gd name="T2" fmla="*/ 0 w 18"/>
                <a:gd name="T3" fmla="*/ 0 h 211"/>
                <a:gd name="T4" fmla="*/ 0 w 18"/>
                <a:gd name="T5" fmla="*/ 1 h 211"/>
                <a:gd name="T6" fmla="*/ 0 w 18"/>
                <a:gd name="T7" fmla="*/ 1 h 211"/>
                <a:gd name="T8" fmla="*/ 0 w 18"/>
                <a:gd name="T9" fmla="*/ 2 h 211"/>
                <a:gd name="T10" fmla="*/ 0 w 18"/>
                <a:gd name="T11" fmla="*/ 3 h 2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 h="211">
                  <a:moveTo>
                    <a:pt x="0" y="0"/>
                  </a:moveTo>
                  <a:lnTo>
                    <a:pt x="0" y="0"/>
                  </a:lnTo>
                  <a:lnTo>
                    <a:pt x="4" y="54"/>
                  </a:lnTo>
                  <a:lnTo>
                    <a:pt x="9" y="106"/>
                  </a:lnTo>
                  <a:lnTo>
                    <a:pt x="14" y="159"/>
                  </a:lnTo>
                  <a:lnTo>
                    <a:pt x="18" y="211"/>
                  </a:lnTo>
                </a:path>
              </a:pathLst>
            </a:custGeom>
            <a:solidFill>
              <a:srgbClr val="E5CA72"/>
            </a:solidFill>
            <a:ln w="0">
              <a:solidFill>
                <a:srgbClr val="000000"/>
              </a:solidFill>
              <a:prstDash val="solid"/>
              <a:round/>
              <a:headEnd/>
              <a:tailEnd/>
            </a:ln>
          </p:spPr>
          <p:txBody>
            <a:bodyPr/>
            <a:lstStyle/>
            <a:p>
              <a:endParaRPr lang="en-US"/>
            </a:p>
          </p:txBody>
        </p:sp>
        <p:sp>
          <p:nvSpPr>
            <p:cNvPr id="13393" name="Freeform 81"/>
            <p:cNvSpPr>
              <a:spLocks/>
            </p:cNvSpPr>
            <p:nvPr/>
          </p:nvSpPr>
          <p:spPr bwMode="auto">
            <a:xfrm>
              <a:off x="5442" y="365"/>
              <a:ext cx="5" cy="61"/>
            </a:xfrm>
            <a:custGeom>
              <a:avLst/>
              <a:gdLst>
                <a:gd name="T0" fmla="*/ 0 w 17"/>
                <a:gd name="T1" fmla="*/ 0 h 184"/>
                <a:gd name="T2" fmla="*/ 0 w 17"/>
                <a:gd name="T3" fmla="*/ 0 h 184"/>
                <a:gd name="T4" fmla="*/ 0 w 17"/>
                <a:gd name="T5" fmla="*/ 1 h 184"/>
                <a:gd name="T6" fmla="*/ 0 w 17"/>
                <a:gd name="T7" fmla="*/ 1 h 184"/>
                <a:gd name="T8" fmla="*/ 0 w 17"/>
                <a:gd name="T9" fmla="*/ 2 h 184"/>
                <a:gd name="T10" fmla="*/ 0 w 17"/>
                <a:gd name="T11" fmla="*/ 2 h 1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84">
                  <a:moveTo>
                    <a:pt x="0" y="0"/>
                  </a:moveTo>
                  <a:lnTo>
                    <a:pt x="0" y="0"/>
                  </a:lnTo>
                  <a:lnTo>
                    <a:pt x="3" y="46"/>
                  </a:lnTo>
                  <a:lnTo>
                    <a:pt x="8" y="92"/>
                  </a:lnTo>
                  <a:lnTo>
                    <a:pt x="12" y="138"/>
                  </a:lnTo>
                  <a:lnTo>
                    <a:pt x="17" y="184"/>
                  </a:lnTo>
                </a:path>
              </a:pathLst>
            </a:custGeom>
            <a:solidFill>
              <a:srgbClr val="E5CA72"/>
            </a:solidFill>
            <a:ln w="0">
              <a:solidFill>
                <a:srgbClr val="000000"/>
              </a:solidFill>
              <a:prstDash val="solid"/>
              <a:round/>
              <a:headEnd/>
              <a:tailEnd/>
            </a:ln>
          </p:spPr>
          <p:txBody>
            <a:bodyPr/>
            <a:lstStyle/>
            <a:p>
              <a:endParaRPr lang="en-US"/>
            </a:p>
          </p:txBody>
        </p:sp>
        <p:sp>
          <p:nvSpPr>
            <p:cNvPr id="13394" name="Freeform 82"/>
            <p:cNvSpPr>
              <a:spLocks/>
            </p:cNvSpPr>
            <p:nvPr/>
          </p:nvSpPr>
          <p:spPr bwMode="auto">
            <a:xfrm>
              <a:off x="5648" y="357"/>
              <a:ext cx="6" cy="53"/>
            </a:xfrm>
            <a:custGeom>
              <a:avLst/>
              <a:gdLst>
                <a:gd name="T0" fmla="*/ 0 w 17"/>
                <a:gd name="T1" fmla="*/ 0 h 161"/>
                <a:gd name="T2" fmla="*/ 0 w 17"/>
                <a:gd name="T3" fmla="*/ 0 h 161"/>
                <a:gd name="T4" fmla="*/ 0 w 17"/>
                <a:gd name="T5" fmla="*/ 0 h 161"/>
                <a:gd name="T6" fmla="*/ 0 w 17"/>
                <a:gd name="T7" fmla="*/ 1 h 161"/>
                <a:gd name="T8" fmla="*/ 0 w 17"/>
                <a:gd name="T9" fmla="*/ 1 h 161"/>
                <a:gd name="T10" fmla="*/ 0 w 17"/>
                <a:gd name="T11" fmla="*/ 2 h 16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61">
                  <a:moveTo>
                    <a:pt x="0" y="0"/>
                  </a:moveTo>
                  <a:lnTo>
                    <a:pt x="0" y="0"/>
                  </a:lnTo>
                  <a:lnTo>
                    <a:pt x="4" y="41"/>
                  </a:lnTo>
                  <a:lnTo>
                    <a:pt x="9" y="81"/>
                  </a:lnTo>
                  <a:lnTo>
                    <a:pt x="13" y="121"/>
                  </a:lnTo>
                  <a:lnTo>
                    <a:pt x="17" y="161"/>
                  </a:lnTo>
                </a:path>
              </a:pathLst>
            </a:custGeom>
            <a:solidFill>
              <a:srgbClr val="E5CA72"/>
            </a:solidFill>
            <a:ln w="0">
              <a:solidFill>
                <a:srgbClr val="000000"/>
              </a:solidFill>
              <a:prstDash val="solid"/>
              <a:round/>
              <a:headEnd/>
              <a:tailEnd/>
            </a:ln>
          </p:spPr>
          <p:txBody>
            <a:bodyPr/>
            <a:lstStyle/>
            <a:p>
              <a:endParaRPr lang="en-US"/>
            </a:p>
          </p:txBody>
        </p:sp>
        <p:sp>
          <p:nvSpPr>
            <p:cNvPr id="13395" name="Freeform 83"/>
            <p:cNvSpPr>
              <a:spLocks/>
            </p:cNvSpPr>
            <p:nvPr/>
          </p:nvSpPr>
          <p:spPr bwMode="auto">
            <a:xfrm>
              <a:off x="5812" y="351"/>
              <a:ext cx="5" cy="49"/>
            </a:xfrm>
            <a:custGeom>
              <a:avLst/>
              <a:gdLst>
                <a:gd name="T0" fmla="*/ 0 w 13"/>
                <a:gd name="T1" fmla="*/ 0 h 146"/>
                <a:gd name="T2" fmla="*/ 0 w 13"/>
                <a:gd name="T3" fmla="*/ 0 h 146"/>
                <a:gd name="T4" fmla="*/ 0 w 13"/>
                <a:gd name="T5" fmla="*/ 0 h 146"/>
                <a:gd name="T6" fmla="*/ 0 w 13"/>
                <a:gd name="T7" fmla="*/ 1 h 146"/>
                <a:gd name="T8" fmla="*/ 0 w 13"/>
                <a:gd name="T9" fmla="*/ 1 h 146"/>
                <a:gd name="T10" fmla="*/ 0 w 13"/>
                <a:gd name="T11" fmla="*/ 2 h 1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 h="146">
                  <a:moveTo>
                    <a:pt x="0" y="0"/>
                  </a:moveTo>
                  <a:lnTo>
                    <a:pt x="0" y="0"/>
                  </a:lnTo>
                  <a:lnTo>
                    <a:pt x="3" y="36"/>
                  </a:lnTo>
                  <a:lnTo>
                    <a:pt x="7" y="73"/>
                  </a:lnTo>
                  <a:lnTo>
                    <a:pt x="10" y="109"/>
                  </a:lnTo>
                  <a:lnTo>
                    <a:pt x="13" y="146"/>
                  </a:lnTo>
                </a:path>
              </a:pathLst>
            </a:custGeom>
            <a:solidFill>
              <a:srgbClr val="E5CA72"/>
            </a:solidFill>
            <a:ln w="0">
              <a:solidFill>
                <a:srgbClr val="000000"/>
              </a:solidFill>
              <a:prstDash val="solid"/>
              <a:round/>
              <a:headEnd/>
              <a:tailEnd/>
            </a:ln>
          </p:spPr>
          <p:txBody>
            <a:bodyPr/>
            <a:lstStyle/>
            <a:p>
              <a:endParaRPr lang="en-US"/>
            </a:p>
          </p:txBody>
        </p:sp>
        <p:sp>
          <p:nvSpPr>
            <p:cNvPr id="13396" name="Freeform 84"/>
            <p:cNvSpPr>
              <a:spLocks/>
            </p:cNvSpPr>
            <p:nvPr/>
          </p:nvSpPr>
          <p:spPr bwMode="auto">
            <a:xfrm>
              <a:off x="5944" y="347"/>
              <a:ext cx="5" cy="44"/>
            </a:xfrm>
            <a:custGeom>
              <a:avLst/>
              <a:gdLst>
                <a:gd name="T0" fmla="*/ 0 w 14"/>
                <a:gd name="T1" fmla="*/ 0 h 131"/>
                <a:gd name="T2" fmla="*/ 0 w 14"/>
                <a:gd name="T3" fmla="*/ 0 h 131"/>
                <a:gd name="T4" fmla="*/ 0 w 14"/>
                <a:gd name="T5" fmla="*/ 1 h 131"/>
                <a:gd name="T6" fmla="*/ 0 w 14"/>
                <a:gd name="T7" fmla="*/ 1 h 131"/>
                <a:gd name="T8" fmla="*/ 0 w 14"/>
                <a:gd name="T9" fmla="*/ 2 h 131"/>
                <a:gd name="T10" fmla="*/ 0 w 14"/>
                <a:gd name="T11" fmla="*/ 0 h 1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131">
                  <a:moveTo>
                    <a:pt x="0" y="0"/>
                  </a:moveTo>
                  <a:lnTo>
                    <a:pt x="3" y="33"/>
                  </a:lnTo>
                  <a:lnTo>
                    <a:pt x="7" y="65"/>
                  </a:lnTo>
                  <a:lnTo>
                    <a:pt x="11" y="98"/>
                  </a:lnTo>
                  <a:lnTo>
                    <a:pt x="14" y="131"/>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97" name="Freeform 85"/>
            <p:cNvSpPr>
              <a:spLocks/>
            </p:cNvSpPr>
            <p:nvPr/>
          </p:nvSpPr>
          <p:spPr bwMode="auto">
            <a:xfrm>
              <a:off x="5944" y="347"/>
              <a:ext cx="5" cy="44"/>
            </a:xfrm>
            <a:custGeom>
              <a:avLst/>
              <a:gdLst>
                <a:gd name="T0" fmla="*/ 0 w 14"/>
                <a:gd name="T1" fmla="*/ 0 h 131"/>
                <a:gd name="T2" fmla="*/ 0 w 14"/>
                <a:gd name="T3" fmla="*/ 0 h 131"/>
                <a:gd name="T4" fmla="*/ 0 w 14"/>
                <a:gd name="T5" fmla="*/ 0 h 131"/>
                <a:gd name="T6" fmla="*/ 0 w 14"/>
                <a:gd name="T7" fmla="*/ 1 h 131"/>
                <a:gd name="T8" fmla="*/ 0 w 14"/>
                <a:gd name="T9" fmla="*/ 1 h 131"/>
                <a:gd name="T10" fmla="*/ 0 w 14"/>
                <a:gd name="T11" fmla="*/ 2 h 1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131">
                  <a:moveTo>
                    <a:pt x="0" y="0"/>
                  </a:moveTo>
                  <a:lnTo>
                    <a:pt x="0" y="0"/>
                  </a:lnTo>
                  <a:lnTo>
                    <a:pt x="3" y="33"/>
                  </a:lnTo>
                  <a:lnTo>
                    <a:pt x="7" y="65"/>
                  </a:lnTo>
                  <a:lnTo>
                    <a:pt x="11" y="98"/>
                  </a:lnTo>
                  <a:lnTo>
                    <a:pt x="14" y="131"/>
                  </a:lnTo>
                </a:path>
              </a:pathLst>
            </a:custGeom>
            <a:solidFill>
              <a:srgbClr val="E5CA72"/>
            </a:solidFill>
            <a:ln w="0">
              <a:solidFill>
                <a:srgbClr val="000000"/>
              </a:solidFill>
              <a:prstDash val="solid"/>
              <a:round/>
              <a:headEnd/>
              <a:tailEnd/>
            </a:ln>
          </p:spPr>
          <p:txBody>
            <a:bodyPr/>
            <a:lstStyle/>
            <a:p>
              <a:endParaRPr lang="en-US"/>
            </a:p>
          </p:txBody>
        </p:sp>
        <p:sp>
          <p:nvSpPr>
            <p:cNvPr id="13398" name="Freeform 86"/>
            <p:cNvSpPr>
              <a:spLocks/>
            </p:cNvSpPr>
            <p:nvPr/>
          </p:nvSpPr>
          <p:spPr bwMode="auto">
            <a:xfrm>
              <a:off x="6055" y="344"/>
              <a:ext cx="4" cy="40"/>
            </a:xfrm>
            <a:custGeom>
              <a:avLst/>
              <a:gdLst>
                <a:gd name="T0" fmla="*/ 0 w 13"/>
                <a:gd name="T1" fmla="*/ 0 h 120"/>
                <a:gd name="T2" fmla="*/ 0 w 13"/>
                <a:gd name="T3" fmla="*/ 0 h 120"/>
                <a:gd name="T4" fmla="*/ 0 w 13"/>
                <a:gd name="T5" fmla="*/ 1 h 120"/>
                <a:gd name="T6" fmla="*/ 0 w 13"/>
                <a:gd name="T7" fmla="*/ 1 h 120"/>
                <a:gd name="T8" fmla="*/ 0 w 13"/>
                <a:gd name="T9" fmla="*/ 1 h 120"/>
                <a:gd name="T10" fmla="*/ 0 w 13"/>
                <a:gd name="T11" fmla="*/ 0 h 1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 h="120">
                  <a:moveTo>
                    <a:pt x="0" y="0"/>
                  </a:moveTo>
                  <a:lnTo>
                    <a:pt x="3" y="29"/>
                  </a:lnTo>
                  <a:lnTo>
                    <a:pt x="6" y="59"/>
                  </a:lnTo>
                  <a:lnTo>
                    <a:pt x="10" y="89"/>
                  </a:lnTo>
                  <a:lnTo>
                    <a:pt x="13" y="120"/>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99" name="Freeform 87"/>
            <p:cNvSpPr>
              <a:spLocks/>
            </p:cNvSpPr>
            <p:nvPr/>
          </p:nvSpPr>
          <p:spPr bwMode="auto">
            <a:xfrm>
              <a:off x="6055" y="344"/>
              <a:ext cx="4" cy="40"/>
            </a:xfrm>
            <a:custGeom>
              <a:avLst/>
              <a:gdLst>
                <a:gd name="T0" fmla="*/ 0 w 13"/>
                <a:gd name="T1" fmla="*/ 0 h 120"/>
                <a:gd name="T2" fmla="*/ 0 w 13"/>
                <a:gd name="T3" fmla="*/ 0 h 120"/>
                <a:gd name="T4" fmla="*/ 0 w 13"/>
                <a:gd name="T5" fmla="*/ 0 h 120"/>
                <a:gd name="T6" fmla="*/ 0 w 13"/>
                <a:gd name="T7" fmla="*/ 1 h 120"/>
                <a:gd name="T8" fmla="*/ 0 w 13"/>
                <a:gd name="T9" fmla="*/ 1 h 120"/>
                <a:gd name="T10" fmla="*/ 0 w 13"/>
                <a:gd name="T11" fmla="*/ 1 h 1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 h="120">
                  <a:moveTo>
                    <a:pt x="0" y="0"/>
                  </a:moveTo>
                  <a:lnTo>
                    <a:pt x="0" y="0"/>
                  </a:lnTo>
                  <a:lnTo>
                    <a:pt x="3" y="29"/>
                  </a:lnTo>
                  <a:lnTo>
                    <a:pt x="6" y="59"/>
                  </a:lnTo>
                  <a:lnTo>
                    <a:pt x="10" y="89"/>
                  </a:lnTo>
                  <a:lnTo>
                    <a:pt x="13" y="120"/>
                  </a:lnTo>
                </a:path>
              </a:pathLst>
            </a:custGeom>
            <a:solidFill>
              <a:srgbClr val="E5CA72"/>
            </a:solidFill>
            <a:ln w="0">
              <a:solidFill>
                <a:srgbClr val="000000"/>
              </a:solidFill>
              <a:prstDash val="solid"/>
              <a:round/>
              <a:headEnd/>
              <a:tailEnd/>
            </a:ln>
          </p:spPr>
          <p:txBody>
            <a:bodyPr/>
            <a:lstStyle/>
            <a:p>
              <a:endParaRPr lang="en-US"/>
            </a:p>
          </p:txBody>
        </p:sp>
        <p:sp>
          <p:nvSpPr>
            <p:cNvPr id="13400" name="Freeform 88"/>
            <p:cNvSpPr>
              <a:spLocks/>
            </p:cNvSpPr>
            <p:nvPr/>
          </p:nvSpPr>
          <p:spPr bwMode="auto">
            <a:xfrm>
              <a:off x="6147" y="338"/>
              <a:ext cx="4" cy="37"/>
            </a:xfrm>
            <a:custGeom>
              <a:avLst/>
              <a:gdLst>
                <a:gd name="T0" fmla="*/ 0 w 13"/>
                <a:gd name="T1" fmla="*/ 0 h 110"/>
                <a:gd name="T2" fmla="*/ 0 w 13"/>
                <a:gd name="T3" fmla="*/ 0 h 110"/>
                <a:gd name="T4" fmla="*/ 0 w 13"/>
                <a:gd name="T5" fmla="*/ 0 h 110"/>
                <a:gd name="T6" fmla="*/ 0 w 13"/>
                <a:gd name="T7" fmla="*/ 1 h 110"/>
                <a:gd name="T8" fmla="*/ 0 w 13"/>
                <a:gd name="T9" fmla="*/ 1 h 110"/>
                <a:gd name="T10" fmla="*/ 0 w 13"/>
                <a:gd name="T11" fmla="*/ 1 h 11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 h="110">
                  <a:moveTo>
                    <a:pt x="0" y="0"/>
                  </a:moveTo>
                  <a:lnTo>
                    <a:pt x="0" y="0"/>
                  </a:lnTo>
                  <a:lnTo>
                    <a:pt x="3" y="28"/>
                  </a:lnTo>
                  <a:lnTo>
                    <a:pt x="6" y="55"/>
                  </a:lnTo>
                  <a:lnTo>
                    <a:pt x="9" y="83"/>
                  </a:lnTo>
                  <a:lnTo>
                    <a:pt x="13" y="110"/>
                  </a:lnTo>
                </a:path>
              </a:pathLst>
            </a:custGeom>
            <a:solidFill>
              <a:srgbClr val="E5CA72"/>
            </a:solidFill>
            <a:ln w="0">
              <a:solidFill>
                <a:srgbClr val="000000"/>
              </a:solidFill>
              <a:prstDash val="solid"/>
              <a:round/>
              <a:headEnd/>
              <a:tailEnd/>
            </a:ln>
          </p:spPr>
          <p:txBody>
            <a:bodyPr/>
            <a:lstStyle/>
            <a:p>
              <a:endParaRPr lang="en-US"/>
            </a:p>
          </p:txBody>
        </p:sp>
        <p:sp>
          <p:nvSpPr>
            <p:cNvPr id="13401" name="Freeform 89"/>
            <p:cNvSpPr>
              <a:spLocks/>
            </p:cNvSpPr>
            <p:nvPr/>
          </p:nvSpPr>
          <p:spPr bwMode="auto">
            <a:xfrm>
              <a:off x="3707" y="427"/>
              <a:ext cx="11" cy="120"/>
            </a:xfrm>
            <a:custGeom>
              <a:avLst/>
              <a:gdLst>
                <a:gd name="T0" fmla="*/ 0 w 35"/>
                <a:gd name="T1" fmla="*/ 0 h 360"/>
                <a:gd name="T2" fmla="*/ 0 w 35"/>
                <a:gd name="T3" fmla="*/ 0 h 360"/>
                <a:gd name="T4" fmla="*/ 0 w 35"/>
                <a:gd name="T5" fmla="*/ 1 h 360"/>
                <a:gd name="T6" fmla="*/ 0 w 35"/>
                <a:gd name="T7" fmla="*/ 1 h 360"/>
                <a:gd name="T8" fmla="*/ 0 w 35"/>
                <a:gd name="T9" fmla="*/ 2 h 360"/>
                <a:gd name="T10" fmla="*/ 0 w 35"/>
                <a:gd name="T11" fmla="*/ 2 h 360"/>
                <a:gd name="T12" fmla="*/ 0 w 35"/>
                <a:gd name="T13" fmla="*/ 3 h 360"/>
                <a:gd name="T14" fmla="*/ 0 w 35"/>
                <a:gd name="T15" fmla="*/ 3 h 360"/>
                <a:gd name="T16" fmla="*/ 0 w 35"/>
                <a:gd name="T17" fmla="*/ 4 h 360"/>
                <a:gd name="T18" fmla="*/ 0 w 35"/>
                <a:gd name="T19" fmla="*/ 4 h 3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5" h="360">
                  <a:moveTo>
                    <a:pt x="0" y="0"/>
                  </a:moveTo>
                  <a:lnTo>
                    <a:pt x="0" y="0"/>
                  </a:lnTo>
                  <a:lnTo>
                    <a:pt x="4" y="45"/>
                  </a:lnTo>
                  <a:lnTo>
                    <a:pt x="9" y="90"/>
                  </a:lnTo>
                  <a:lnTo>
                    <a:pt x="13" y="135"/>
                  </a:lnTo>
                  <a:lnTo>
                    <a:pt x="18" y="180"/>
                  </a:lnTo>
                  <a:lnTo>
                    <a:pt x="23" y="225"/>
                  </a:lnTo>
                  <a:lnTo>
                    <a:pt x="27" y="269"/>
                  </a:lnTo>
                  <a:lnTo>
                    <a:pt x="31" y="315"/>
                  </a:lnTo>
                  <a:lnTo>
                    <a:pt x="35" y="360"/>
                  </a:lnTo>
                </a:path>
              </a:pathLst>
            </a:custGeom>
            <a:solidFill>
              <a:srgbClr val="E5CA72"/>
            </a:solidFill>
            <a:ln w="0">
              <a:solidFill>
                <a:srgbClr val="000000"/>
              </a:solidFill>
              <a:prstDash val="solid"/>
              <a:round/>
              <a:headEnd/>
              <a:tailEnd/>
            </a:ln>
          </p:spPr>
          <p:txBody>
            <a:bodyPr/>
            <a:lstStyle/>
            <a:p>
              <a:endParaRPr lang="en-US"/>
            </a:p>
          </p:txBody>
        </p:sp>
        <p:sp>
          <p:nvSpPr>
            <p:cNvPr id="13402" name="Freeform 90"/>
            <p:cNvSpPr>
              <a:spLocks/>
            </p:cNvSpPr>
            <p:nvPr/>
          </p:nvSpPr>
          <p:spPr bwMode="auto">
            <a:xfrm>
              <a:off x="4431" y="404"/>
              <a:ext cx="9" cy="95"/>
            </a:xfrm>
            <a:custGeom>
              <a:avLst/>
              <a:gdLst>
                <a:gd name="T0" fmla="*/ 0 w 27"/>
                <a:gd name="T1" fmla="*/ 0 h 285"/>
                <a:gd name="T2" fmla="*/ 0 w 27"/>
                <a:gd name="T3" fmla="*/ 0 h 285"/>
                <a:gd name="T4" fmla="*/ 0 w 27"/>
                <a:gd name="T5" fmla="*/ 1 h 285"/>
                <a:gd name="T6" fmla="*/ 0 w 27"/>
                <a:gd name="T7" fmla="*/ 2 h 285"/>
                <a:gd name="T8" fmla="*/ 0 w 27"/>
                <a:gd name="T9" fmla="*/ 3 h 285"/>
                <a:gd name="T10" fmla="*/ 0 w 27"/>
                <a:gd name="T11" fmla="*/ 4 h 2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 h="285">
                  <a:moveTo>
                    <a:pt x="0" y="0"/>
                  </a:moveTo>
                  <a:lnTo>
                    <a:pt x="0" y="0"/>
                  </a:lnTo>
                  <a:lnTo>
                    <a:pt x="8" y="71"/>
                  </a:lnTo>
                  <a:lnTo>
                    <a:pt x="14" y="142"/>
                  </a:lnTo>
                  <a:lnTo>
                    <a:pt x="20" y="213"/>
                  </a:lnTo>
                  <a:lnTo>
                    <a:pt x="27" y="285"/>
                  </a:lnTo>
                </a:path>
              </a:pathLst>
            </a:custGeom>
            <a:solidFill>
              <a:srgbClr val="E5CA72"/>
            </a:solidFill>
            <a:ln w="0">
              <a:solidFill>
                <a:srgbClr val="000000"/>
              </a:solidFill>
              <a:prstDash val="solid"/>
              <a:round/>
              <a:headEnd/>
              <a:tailEnd/>
            </a:ln>
          </p:spPr>
          <p:txBody>
            <a:bodyPr/>
            <a:lstStyle/>
            <a:p>
              <a:endParaRPr lang="en-US"/>
            </a:p>
          </p:txBody>
        </p:sp>
        <p:sp>
          <p:nvSpPr>
            <p:cNvPr id="13403" name="Freeform 91"/>
            <p:cNvSpPr>
              <a:spLocks/>
            </p:cNvSpPr>
            <p:nvPr/>
          </p:nvSpPr>
          <p:spPr bwMode="auto">
            <a:xfrm>
              <a:off x="4909" y="385"/>
              <a:ext cx="8" cy="80"/>
            </a:xfrm>
            <a:custGeom>
              <a:avLst/>
              <a:gdLst>
                <a:gd name="T0" fmla="*/ 0 w 24"/>
                <a:gd name="T1" fmla="*/ 0 h 238"/>
                <a:gd name="T2" fmla="*/ 0 w 24"/>
                <a:gd name="T3" fmla="*/ 1 h 238"/>
                <a:gd name="T4" fmla="*/ 0 w 24"/>
                <a:gd name="T5" fmla="*/ 1 h 238"/>
                <a:gd name="T6" fmla="*/ 0 w 24"/>
                <a:gd name="T7" fmla="*/ 2 h 238"/>
                <a:gd name="T8" fmla="*/ 0 w 24"/>
                <a:gd name="T9" fmla="*/ 3 h 238"/>
                <a:gd name="T10" fmla="*/ 0 w 24"/>
                <a:gd name="T11" fmla="*/ 0 h 2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 h="238">
                  <a:moveTo>
                    <a:pt x="0" y="0"/>
                  </a:moveTo>
                  <a:lnTo>
                    <a:pt x="6" y="60"/>
                  </a:lnTo>
                  <a:lnTo>
                    <a:pt x="12" y="119"/>
                  </a:lnTo>
                  <a:lnTo>
                    <a:pt x="18" y="178"/>
                  </a:lnTo>
                  <a:lnTo>
                    <a:pt x="24" y="238"/>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04" name="Freeform 92"/>
            <p:cNvSpPr>
              <a:spLocks/>
            </p:cNvSpPr>
            <p:nvPr/>
          </p:nvSpPr>
          <p:spPr bwMode="auto">
            <a:xfrm>
              <a:off x="4909" y="385"/>
              <a:ext cx="8" cy="80"/>
            </a:xfrm>
            <a:custGeom>
              <a:avLst/>
              <a:gdLst>
                <a:gd name="T0" fmla="*/ 0 w 24"/>
                <a:gd name="T1" fmla="*/ 0 h 238"/>
                <a:gd name="T2" fmla="*/ 0 w 24"/>
                <a:gd name="T3" fmla="*/ 0 h 238"/>
                <a:gd name="T4" fmla="*/ 0 w 24"/>
                <a:gd name="T5" fmla="*/ 1 h 238"/>
                <a:gd name="T6" fmla="*/ 0 w 24"/>
                <a:gd name="T7" fmla="*/ 1 h 238"/>
                <a:gd name="T8" fmla="*/ 0 w 24"/>
                <a:gd name="T9" fmla="*/ 2 h 238"/>
                <a:gd name="T10" fmla="*/ 0 w 24"/>
                <a:gd name="T11" fmla="*/ 3 h 2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 h="238">
                  <a:moveTo>
                    <a:pt x="0" y="0"/>
                  </a:moveTo>
                  <a:lnTo>
                    <a:pt x="0" y="0"/>
                  </a:lnTo>
                  <a:lnTo>
                    <a:pt x="6" y="60"/>
                  </a:lnTo>
                  <a:lnTo>
                    <a:pt x="12" y="119"/>
                  </a:lnTo>
                  <a:lnTo>
                    <a:pt x="18" y="178"/>
                  </a:lnTo>
                  <a:lnTo>
                    <a:pt x="24" y="238"/>
                  </a:lnTo>
                </a:path>
              </a:pathLst>
            </a:custGeom>
            <a:solidFill>
              <a:srgbClr val="E5CA72"/>
            </a:solidFill>
            <a:ln w="0">
              <a:solidFill>
                <a:srgbClr val="000000"/>
              </a:solidFill>
              <a:prstDash val="solid"/>
              <a:round/>
              <a:headEnd/>
              <a:tailEnd/>
            </a:ln>
          </p:spPr>
          <p:txBody>
            <a:bodyPr/>
            <a:lstStyle/>
            <a:p>
              <a:endParaRPr lang="en-US"/>
            </a:p>
          </p:txBody>
        </p:sp>
        <p:sp>
          <p:nvSpPr>
            <p:cNvPr id="13405" name="Freeform 93"/>
            <p:cNvSpPr>
              <a:spLocks/>
            </p:cNvSpPr>
            <p:nvPr/>
          </p:nvSpPr>
          <p:spPr bwMode="auto">
            <a:xfrm>
              <a:off x="5246" y="372"/>
              <a:ext cx="7" cy="68"/>
            </a:xfrm>
            <a:custGeom>
              <a:avLst/>
              <a:gdLst>
                <a:gd name="T0" fmla="*/ 0 w 19"/>
                <a:gd name="T1" fmla="*/ 0 h 203"/>
                <a:gd name="T2" fmla="*/ 0 w 19"/>
                <a:gd name="T3" fmla="*/ 1 h 203"/>
                <a:gd name="T4" fmla="*/ 0 w 19"/>
                <a:gd name="T5" fmla="*/ 1 h 203"/>
                <a:gd name="T6" fmla="*/ 0 w 19"/>
                <a:gd name="T7" fmla="*/ 2 h 203"/>
                <a:gd name="T8" fmla="*/ 0 w 19"/>
                <a:gd name="T9" fmla="*/ 3 h 203"/>
                <a:gd name="T10" fmla="*/ 0 w 19"/>
                <a:gd name="T11" fmla="*/ 0 h 2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203">
                  <a:moveTo>
                    <a:pt x="0" y="0"/>
                  </a:moveTo>
                  <a:lnTo>
                    <a:pt x="4" y="51"/>
                  </a:lnTo>
                  <a:lnTo>
                    <a:pt x="10" y="101"/>
                  </a:lnTo>
                  <a:lnTo>
                    <a:pt x="14" y="152"/>
                  </a:lnTo>
                  <a:lnTo>
                    <a:pt x="19" y="203"/>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06" name="Freeform 94"/>
            <p:cNvSpPr>
              <a:spLocks/>
            </p:cNvSpPr>
            <p:nvPr/>
          </p:nvSpPr>
          <p:spPr bwMode="auto">
            <a:xfrm>
              <a:off x="5246" y="372"/>
              <a:ext cx="7" cy="68"/>
            </a:xfrm>
            <a:custGeom>
              <a:avLst/>
              <a:gdLst>
                <a:gd name="T0" fmla="*/ 0 w 19"/>
                <a:gd name="T1" fmla="*/ 0 h 203"/>
                <a:gd name="T2" fmla="*/ 0 w 19"/>
                <a:gd name="T3" fmla="*/ 0 h 203"/>
                <a:gd name="T4" fmla="*/ 0 w 19"/>
                <a:gd name="T5" fmla="*/ 1 h 203"/>
                <a:gd name="T6" fmla="*/ 0 w 19"/>
                <a:gd name="T7" fmla="*/ 1 h 203"/>
                <a:gd name="T8" fmla="*/ 0 w 19"/>
                <a:gd name="T9" fmla="*/ 2 h 203"/>
                <a:gd name="T10" fmla="*/ 0 w 19"/>
                <a:gd name="T11" fmla="*/ 3 h 2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203">
                  <a:moveTo>
                    <a:pt x="0" y="0"/>
                  </a:moveTo>
                  <a:lnTo>
                    <a:pt x="0" y="0"/>
                  </a:lnTo>
                  <a:lnTo>
                    <a:pt x="4" y="51"/>
                  </a:lnTo>
                  <a:lnTo>
                    <a:pt x="10" y="101"/>
                  </a:lnTo>
                  <a:lnTo>
                    <a:pt x="14" y="152"/>
                  </a:lnTo>
                  <a:lnTo>
                    <a:pt x="19" y="203"/>
                  </a:lnTo>
                </a:path>
              </a:pathLst>
            </a:custGeom>
            <a:solidFill>
              <a:srgbClr val="E5CA72"/>
            </a:solidFill>
            <a:ln w="0">
              <a:solidFill>
                <a:srgbClr val="000000"/>
              </a:solidFill>
              <a:prstDash val="solid"/>
              <a:round/>
              <a:headEnd/>
              <a:tailEnd/>
            </a:ln>
          </p:spPr>
          <p:txBody>
            <a:bodyPr/>
            <a:lstStyle/>
            <a:p>
              <a:endParaRPr lang="en-US"/>
            </a:p>
          </p:txBody>
        </p:sp>
        <p:sp>
          <p:nvSpPr>
            <p:cNvPr id="13407" name="Freeform 95"/>
            <p:cNvSpPr>
              <a:spLocks/>
            </p:cNvSpPr>
            <p:nvPr/>
          </p:nvSpPr>
          <p:spPr bwMode="auto">
            <a:xfrm>
              <a:off x="5497" y="363"/>
              <a:ext cx="5" cy="59"/>
            </a:xfrm>
            <a:custGeom>
              <a:avLst/>
              <a:gdLst>
                <a:gd name="T0" fmla="*/ 0 w 17"/>
                <a:gd name="T1" fmla="*/ 0 h 177"/>
                <a:gd name="T2" fmla="*/ 0 w 17"/>
                <a:gd name="T3" fmla="*/ 0 h 177"/>
                <a:gd name="T4" fmla="*/ 0 w 17"/>
                <a:gd name="T5" fmla="*/ 1 h 177"/>
                <a:gd name="T6" fmla="*/ 0 w 17"/>
                <a:gd name="T7" fmla="*/ 1 h 177"/>
                <a:gd name="T8" fmla="*/ 0 w 17"/>
                <a:gd name="T9" fmla="*/ 2 h 177"/>
                <a:gd name="T10" fmla="*/ 0 w 17"/>
                <a:gd name="T11" fmla="*/ 2 h 1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77">
                  <a:moveTo>
                    <a:pt x="0" y="0"/>
                  </a:moveTo>
                  <a:lnTo>
                    <a:pt x="0" y="0"/>
                  </a:lnTo>
                  <a:lnTo>
                    <a:pt x="4" y="45"/>
                  </a:lnTo>
                  <a:lnTo>
                    <a:pt x="9" y="89"/>
                  </a:lnTo>
                  <a:lnTo>
                    <a:pt x="13" y="133"/>
                  </a:lnTo>
                  <a:lnTo>
                    <a:pt x="17" y="177"/>
                  </a:lnTo>
                </a:path>
              </a:pathLst>
            </a:custGeom>
            <a:solidFill>
              <a:srgbClr val="E5CA72"/>
            </a:solidFill>
            <a:ln w="0">
              <a:solidFill>
                <a:srgbClr val="000000"/>
              </a:solidFill>
              <a:prstDash val="solid"/>
              <a:round/>
              <a:headEnd/>
              <a:tailEnd/>
            </a:ln>
          </p:spPr>
          <p:txBody>
            <a:bodyPr/>
            <a:lstStyle/>
            <a:p>
              <a:endParaRPr lang="en-US"/>
            </a:p>
          </p:txBody>
        </p:sp>
        <p:sp>
          <p:nvSpPr>
            <p:cNvPr id="13408" name="Freeform 96"/>
            <p:cNvSpPr>
              <a:spLocks/>
            </p:cNvSpPr>
            <p:nvPr/>
          </p:nvSpPr>
          <p:spPr bwMode="auto">
            <a:xfrm>
              <a:off x="5691" y="355"/>
              <a:ext cx="6" cy="53"/>
            </a:xfrm>
            <a:custGeom>
              <a:avLst/>
              <a:gdLst>
                <a:gd name="T0" fmla="*/ 0 w 18"/>
                <a:gd name="T1" fmla="*/ 0 h 157"/>
                <a:gd name="T2" fmla="*/ 0 w 18"/>
                <a:gd name="T3" fmla="*/ 0 h 157"/>
                <a:gd name="T4" fmla="*/ 0 w 18"/>
                <a:gd name="T5" fmla="*/ 0 h 157"/>
                <a:gd name="T6" fmla="*/ 0 w 18"/>
                <a:gd name="T7" fmla="*/ 1 h 157"/>
                <a:gd name="T8" fmla="*/ 0 w 18"/>
                <a:gd name="T9" fmla="*/ 1 h 157"/>
                <a:gd name="T10" fmla="*/ 0 w 18"/>
                <a:gd name="T11" fmla="*/ 2 h 15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 h="157">
                  <a:moveTo>
                    <a:pt x="0" y="0"/>
                  </a:moveTo>
                  <a:lnTo>
                    <a:pt x="0" y="0"/>
                  </a:lnTo>
                  <a:lnTo>
                    <a:pt x="4" y="39"/>
                  </a:lnTo>
                  <a:lnTo>
                    <a:pt x="10" y="78"/>
                  </a:lnTo>
                  <a:lnTo>
                    <a:pt x="14" y="117"/>
                  </a:lnTo>
                  <a:lnTo>
                    <a:pt x="18" y="157"/>
                  </a:lnTo>
                </a:path>
              </a:pathLst>
            </a:custGeom>
            <a:solidFill>
              <a:srgbClr val="E5CA72"/>
            </a:solidFill>
            <a:ln w="0">
              <a:solidFill>
                <a:srgbClr val="000000"/>
              </a:solidFill>
              <a:prstDash val="solid"/>
              <a:round/>
              <a:headEnd/>
              <a:tailEnd/>
            </a:ln>
          </p:spPr>
          <p:txBody>
            <a:bodyPr/>
            <a:lstStyle/>
            <a:p>
              <a:endParaRPr lang="en-US"/>
            </a:p>
          </p:txBody>
        </p:sp>
        <p:sp>
          <p:nvSpPr>
            <p:cNvPr id="13409" name="Freeform 97"/>
            <p:cNvSpPr>
              <a:spLocks/>
            </p:cNvSpPr>
            <p:nvPr/>
          </p:nvSpPr>
          <p:spPr bwMode="auto">
            <a:xfrm>
              <a:off x="5848" y="350"/>
              <a:ext cx="4" cy="47"/>
            </a:xfrm>
            <a:custGeom>
              <a:avLst/>
              <a:gdLst>
                <a:gd name="T0" fmla="*/ 0 w 13"/>
                <a:gd name="T1" fmla="*/ 0 h 142"/>
                <a:gd name="T2" fmla="*/ 0 w 13"/>
                <a:gd name="T3" fmla="*/ 0 h 142"/>
                <a:gd name="T4" fmla="*/ 0 w 13"/>
                <a:gd name="T5" fmla="*/ 1 h 142"/>
                <a:gd name="T6" fmla="*/ 0 w 13"/>
                <a:gd name="T7" fmla="*/ 1 h 142"/>
                <a:gd name="T8" fmla="*/ 0 w 13"/>
                <a:gd name="T9" fmla="*/ 2 h 142"/>
                <a:gd name="T10" fmla="*/ 0 w 13"/>
                <a:gd name="T11" fmla="*/ 0 h 1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 h="142">
                  <a:moveTo>
                    <a:pt x="0" y="0"/>
                  </a:moveTo>
                  <a:lnTo>
                    <a:pt x="3" y="35"/>
                  </a:lnTo>
                  <a:lnTo>
                    <a:pt x="6" y="71"/>
                  </a:lnTo>
                  <a:lnTo>
                    <a:pt x="10" y="106"/>
                  </a:lnTo>
                  <a:lnTo>
                    <a:pt x="13" y="142"/>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0" name="Freeform 98"/>
            <p:cNvSpPr>
              <a:spLocks/>
            </p:cNvSpPr>
            <p:nvPr/>
          </p:nvSpPr>
          <p:spPr bwMode="auto">
            <a:xfrm>
              <a:off x="5848" y="350"/>
              <a:ext cx="4" cy="47"/>
            </a:xfrm>
            <a:custGeom>
              <a:avLst/>
              <a:gdLst>
                <a:gd name="T0" fmla="*/ 0 w 13"/>
                <a:gd name="T1" fmla="*/ 0 h 142"/>
                <a:gd name="T2" fmla="*/ 0 w 13"/>
                <a:gd name="T3" fmla="*/ 0 h 142"/>
                <a:gd name="T4" fmla="*/ 0 w 13"/>
                <a:gd name="T5" fmla="*/ 0 h 142"/>
                <a:gd name="T6" fmla="*/ 0 w 13"/>
                <a:gd name="T7" fmla="*/ 1 h 142"/>
                <a:gd name="T8" fmla="*/ 0 w 13"/>
                <a:gd name="T9" fmla="*/ 1 h 142"/>
                <a:gd name="T10" fmla="*/ 0 w 13"/>
                <a:gd name="T11" fmla="*/ 2 h 1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 h="142">
                  <a:moveTo>
                    <a:pt x="0" y="0"/>
                  </a:moveTo>
                  <a:lnTo>
                    <a:pt x="0" y="0"/>
                  </a:lnTo>
                  <a:lnTo>
                    <a:pt x="3" y="35"/>
                  </a:lnTo>
                  <a:lnTo>
                    <a:pt x="6" y="71"/>
                  </a:lnTo>
                  <a:lnTo>
                    <a:pt x="10" y="106"/>
                  </a:lnTo>
                  <a:lnTo>
                    <a:pt x="13" y="142"/>
                  </a:lnTo>
                </a:path>
              </a:pathLst>
            </a:custGeom>
            <a:solidFill>
              <a:srgbClr val="E5CA72"/>
            </a:solidFill>
            <a:ln w="0">
              <a:solidFill>
                <a:srgbClr val="000000"/>
              </a:solidFill>
              <a:prstDash val="solid"/>
              <a:round/>
              <a:headEnd/>
              <a:tailEnd/>
            </a:ln>
          </p:spPr>
          <p:txBody>
            <a:bodyPr/>
            <a:lstStyle/>
            <a:p>
              <a:endParaRPr lang="en-US"/>
            </a:p>
          </p:txBody>
        </p:sp>
        <p:sp>
          <p:nvSpPr>
            <p:cNvPr id="13411" name="Freeform 99"/>
            <p:cNvSpPr>
              <a:spLocks/>
            </p:cNvSpPr>
            <p:nvPr/>
          </p:nvSpPr>
          <p:spPr bwMode="auto">
            <a:xfrm>
              <a:off x="5973" y="346"/>
              <a:ext cx="4" cy="43"/>
            </a:xfrm>
            <a:custGeom>
              <a:avLst/>
              <a:gdLst>
                <a:gd name="T0" fmla="*/ 0 w 12"/>
                <a:gd name="T1" fmla="*/ 0 h 128"/>
                <a:gd name="T2" fmla="*/ 0 w 12"/>
                <a:gd name="T3" fmla="*/ 0 h 128"/>
                <a:gd name="T4" fmla="*/ 0 w 12"/>
                <a:gd name="T5" fmla="*/ 1 h 128"/>
                <a:gd name="T6" fmla="*/ 0 w 12"/>
                <a:gd name="T7" fmla="*/ 1 h 128"/>
                <a:gd name="T8" fmla="*/ 0 w 12"/>
                <a:gd name="T9" fmla="*/ 2 h 128"/>
                <a:gd name="T10" fmla="*/ 0 w 12"/>
                <a:gd name="T11" fmla="*/ 0 h 12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128">
                  <a:moveTo>
                    <a:pt x="0" y="0"/>
                  </a:moveTo>
                  <a:lnTo>
                    <a:pt x="3" y="32"/>
                  </a:lnTo>
                  <a:lnTo>
                    <a:pt x="6" y="64"/>
                  </a:lnTo>
                  <a:lnTo>
                    <a:pt x="9" y="96"/>
                  </a:lnTo>
                  <a:lnTo>
                    <a:pt x="12" y="128"/>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2" name="Freeform 100"/>
            <p:cNvSpPr>
              <a:spLocks/>
            </p:cNvSpPr>
            <p:nvPr/>
          </p:nvSpPr>
          <p:spPr bwMode="auto">
            <a:xfrm>
              <a:off x="5973" y="346"/>
              <a:ext cx="4" cy="43"/>
            </a:xfrm>
            <a:custGeom>
              <a:avLst/>
              <a:gdLst>
                <a:gd name="T0" fmla="*/ 0 w 12"/>
                <a:gd name="T1" fmla="*/ 0 h 128"/>
                <a:gd name="T2" fmla="*/ 0 w 12"/>
                <a:gd name="T3" fmla="*/ 0 h 128"/>
                <a:gd name="T4" fmla="*/ 0 w 12"/>
                <a:gd name="T5" fmla="*/ 0 h 128"/>
                <a:gd name="T6" fmla="*/ 0 w 12"/>
                <a:gd name="T7" fmla="*/ 1 h 128"/>
                <a:gd name="T8" fmla="*/ 0 w 12"/>
                <a:gd name="T9" fmla="*/ 1 h 128"/>
                <a:gd name="T10" fmla="*/ 0 w 12"/>
                <a:gd name="T11" fmla="*/ 2 h 12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128">
                  <a:moveTo>
                    <a:pt x="0" y="0"/>
                  </a:moveTo>
                  <a:lnTo>
                    <a:pt x="0" y="0"/>
                  </a:lnTo>
                  <a:lnTo>
                    <a:pt x="3" y="32"/>
                  </a:lnTo>
                  <a:lnTo>
                    <a:pt x="6" y="64"/>
                  </a:lnTo>
                  <a:lnTo>
                    <a:pt x="9" y="96"/>
                  </a:lnTo>
                  <a:lnTo>
                    <a:pt x="12" y="128"/>
                  </a:lnTo>
                </a:path>
              </a:pathLst>
            </a:custGeom>
            <a:solidFill>
              <a:srgbClr val="E5CA72"/>
            </a:solidFill>
            <a:ln w="0">
              <a:solidFill>
                <a:srgbClr val="000000"/>
              </a:solidFill>
              <a:prstDash val="solid"/>
              <a:round/>
              <a:headEnd/>
              <a:tailEnd/>
            </a:ln>
          </p:spPr>
          <p:txBody>
            <a:bodyPr/>
            <a:lstStyle/>
            <a:p>
              <a:endParaRPr lang="en-US"/>
            </a:p>
          </p:txBody>
        </p:sp>
        <p:sp>
          <p:nvSpPr>
            <p:cNvPr id="13413" name="Freeform 101"/>
            <p:cNvSpPr>
              <a:spLocks/>
            </p:cNvSpPr>
            <p:nvPr/>
          </p:nvSpPr>
          <p:spPr bwMode="auto">
            <a:xfrm>
              <a:off x="6079" y="343"/>
              <a:ext cx="4" cy="39"/>
            </a:xfrm>
            <a:custGeom>
              <a:avLst/>
              <a:gdLst>
                <a:gd name="T0" fmla="*/ 0 w 12"/>
                <a:gd name="T1" fmla="*/ 0 h 117"/>
                <a:gd name="T2" fmla="*/ 0 w 12"/>
                <a:gd name="T3" fmla="*/ 0 h 117"/>
                <a:gd name="T4" fmla="*/ 0 w 12"/>
                <a:gd name="T5" fmla="*/ 0 h 117"/>
                <a:gd name="T6" fmla="*/ 0 w 12"/>
                <a:gd name="T7" fmla="*/ 1 h 117"/>
                <a:gd name="T8" fmla="*/ 0 w 12"/>
                <a:gd name="T9" fmla="*/ 1 h 117"/>
                <a:gd name="T10" fmla="*/ 0 w 12"/>
                <a:gd name="T11" fmla="*/ 1 h 1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117">
                  <a:moveTo>
                    <a:pt x="0" y="0"/>
                  </a:moveTo>
                  <a:lnTo>
                    <a:pt x="0" y="0"/>
                  </a:lnTo>
                  <a:lnTo>
                    <a:pt x="3" y="28"/>
                  </a:lnTo>
                  <a:lnTo>
                    <a:pt x="6" y="58"/>
                  </a:lnTo>
                  <a:lnTo>
                    <a:pt x="9" y="87"/>
                  </a:lnTo>
                  <a:lnTo>
                    <a:pt x="12" y="117"/>
                  </a:lnTo>
                </a:path>
              </a:pathLst>
            </a:custGeom>
            <a:solidFill>
              <a:srgbClr val="E5CA72"/>
            </a:solidFill>
            <a:ln w="0">
              <a:solidFill>
                <a:srgbClr val="000000"/>
              </a:solidFill>
              <a:prstDash val="solid"/>
              <a:round/>
              <a:headEnd/>
              <a:tailEnd/>
            </a:ln>
          </p:spPr>
          <p:txBody>
            <a:bodyPr/>
            <a:lstStyle/>
            <a:p>
              <a:endParaRPr lang="en-US"/>
            </a:p>
          </p:txBody>
        </p:sp>
        <p:sp>
          <p:nvSpPr>
            <p:cNvPr id="13414" name="Freeform 102"/>
            <p:cNvSpPr>
              <a:spLocks/>
            </p:cNvSpPr>
            <p:nvPr/>
          </p:nvSpPr>
          <p:spPr bwMode="auto">
            <a:xfrm>
              <a:off x="6167" y="337"/>
              <a:ext cx="4" cy="37"/>
            </a:xfrm>
            <a:custGeom>
              <a:avLst/>
              <a:gdLst>
                <a:gd name="T0" fmla="*/ 0 w 12"/>
                <a:gd name="T1" fmla="*/ 0 h 109"/>
                <a:gd name="T2" fmla="*/ 0 w 12"/>
                <a:gd name="T3" fmla="*/ 0 h 109"/>
                <a:gd name="T4" fmla="*/ 0 w 12"/>
                <a:gd name="T5" fmla="*/ 0 h 109"/>
                <a:gd name="T6" fmla="*/ 0 w 12"/>
                <a:gd name="T7" fmla="*/ 1 h 109"/>
                <a:gd name="T8" fmla="*/ 0 w 12"/>
                <a:gd name="T9" fmla="*/ 1 h 109"/>
                <a:gd name="T10" fmla="*/ 0 w 12"/>
                <a:gd name="T11" fmla="*/ 1 h 1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109">
                  <a:moveTo>
                    <a:pt x="0" y="0"/>
                  </a:moveTo>
                  <a:lnTo>
                    <a:pt x="0" y="0"/>
                  </a:lnTo>
                  <a:lnTo>
                    <a:pt x="2" y="28"/>
                  </a:lnTo>
                  <a:lnTo>
                    <a:pt x="5" y="55"/>
                  </a:lnTo>
                  <a:lnTo>
                    <a:pt x="8" y="82"/>
                  </a:lnTo>
                  <a:lnTo>
                    <a:pt x="12" y="109"/>
                  </a:lnTo>
                </a:path>
              </a:pathLst>
            </a:custGeom>
            <a:solidFill>
              <a:srgbClr val="E5CA72"/>
            </a:solidFill>
            <a:ln w="0">
              <a:solidFill>
                <a:srgbClr val="000000"/>
              </a:solidFill>
              <a:prstDash val="solid"/>
              <a:round/>
              <a:headEnd/>
              <a:tailEnd/>
            </a:ln>
          </p:spPr>
          <p:txBody>
            <a:bodyPr/>
            <a:lstStyle/>
            <a:p>
              <a:endParaRPr lang="en-US"/>
            </a:p>
          </p:txBody>
        </p:sp>
        <p:sp>
          <p:nvSpPr>
            <p:cNvPr id="13415" name="Freeform 103"/>
            <p:cNvSpPr>
              <a:spLocks/>
            </p:cNvSpPr>
            <p:nvPr/>
          </p:nvSpPr>
          <p:spPr bwMode="auto">
            <a:xfrm>
              <a:off x="3929" y="420"/>
              <a:ext cx="11" cy="113"/>
            </a:xfrm>
            <a:custGeom>
              <a:avLst/>
              <a:gdLst>
                <a:gd name="T0" fmla="*/ 0 w 32"/>
                <a:gd name="T1" fmla="*/ 0 h 337"/>
                <a:gd name="T2" fmla="*/ 0 w 32"/>
                <a:gd name="T3" fmla="*/ 0 h 337"/>
                <a:gd name="T4" fmla="*/ 0 w 32"/>
                <a:gd name="T5" fmla="*/ 1 h 337"/>
                <a:gd name="T6" fmla="*/ 0 w 32"/>
                <a:gd name="T7" fmla="*/ 1 h 337"/>
                <a:gd name="T8" fmla="*/ 0 w 32"/>
                <a:gd name="T9" fmla="*/ 2 h 337"/>
                <a:gd name="T10" fmla="*/ 0 w 32"/>
                <a:gd name="T11" fmla="*/ 2 h 337"/>
                <a:gd name="T12" fmla="*/ 0 w 32"/>
                <a:gd name="T13" fmla="*/ 3 h 337"/>
                <a:gd name="T14" fmla="*/ 0 w 32"/>
                <a:gd name="T15" fmla="*/ 3 h 337"/>
                <a:gd name="T16" fmla="*/ 0 w 32"/>
                <a:gd name="T17" fmla="*/ 4 h 337"/>
                <a:gd name="T18" fmla="*/ 0 w 32"/>
                <a:gd name="T19" fmla="*/ 4 h 3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2" h="337">
                  <a:moveTo>
                    <a:pt x="0" y="0"/>
                  </a:moveTo>
                  <a:lnTo>
                    <a:pt x="0" y="0"/>
                  </a:lnTo>
                  <a:lnTo>
                    <a:pt x="4" y="42"/>
                  </a:lnTo>
                  <a:lnTo>
                    <a:pt x="8" y="85"/>
                  </a:lnTo>
                  <a:lnTo>
                    <a:pt x="12" y="126"/>
                  </a:lnTo>
                  <a:lnTo>
                    <a:pt x="16" y="168"/>
                  </a:lnTo>
                  <a:lnTo>
                    <a:pt x="20" y="210"/>
                  </a:lnTo>
                  <a:lnTo>
                    <a:pt x="23" y="252"/>
                  </a:lnTo>
                  <a:lnTo>
                    <a:pt x="28" y="295"/>
                  </a:lnTo>
                  <a:lnTo>
                    <a:pt x="32" y="337"/>
                  </a:lnTo>
                </a:path>
              </a:pathLst>
            </a:custGeom>
            <a:solidFill>
              <a:srgbClr val="E5CA72"/>
            </a:solidFill>
            <a:ln w="0">
              <a:solidFill>
                <a:srgbClr val="000000"/>
              </a:solidFill>
              <a:prstDash val="solid"/>
              <a:round/>
              <a:headEnd/>
              <a:tailEnd/>
            </a:ln>
          </p:spPr>
          <p:txBody>
            <a:bodyPr/>
            <a:lstStyle/>
            <a:p>
              <a:endParaRPr lang="en-US"/>
            </a:p>
          </p:txBody>
        </p:sp>
        <p:sp>
          <p:nvSpPr>
            <p:cNvPr id="13416" name="Freeform 104"/>
            <p:cNvSpPr>
              <a:spLocks/>
            </p:cNvSpPr>
            <p:nvPr/>
          </p:nvSpPr>
          <p:spPr bwMode="auto">
            <a:xfrm>
              <a:off x="4572" y="399"/>
              <a:ext cx="10" cy="90"/>
            </a:xfrm>
            <a:custGeom>
              <a:avLst/>
              <a:gdLst>
                <a:gd name="T0" fmla="*/ 0 w 29"/>
                <a:gd name="T1" fmla="*/ 0 h 272"/>
                <a:gd name="T2" fmla="*/ 0 w 29"/>
                <a:gd name="T3" fmla="*/ 0 h 272"/>
                <a:gd name="T4" fmla="*/ 0 w 29"/>
                <a:gd name="T5" fmla="*/ 1 h 272"/>
                <a:gd name="T6" fmla="*/ 0 w 29"/>
                <a:gd name="T7" fmla="*/ 2 h 272"/>
                <a:gd name="T8" fmla="*/ 0 w 29"/>
                <a:gd name="T9" fmla="*/ 3 h 272"/>
                <a:gd name="T10" fmla="*/ 0 w 29"/>
                <a:gd name="T11" fmla="*/ 3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 h="272">
                  <a:moveTo>
                    <a:pt x="0" y="0"/>
                  </a:moveTo>
                  <a:lnTo>
                    <a:pt x="0" y="0"/>
                  </a:lnTo>
                  <a:lnTo>
                    <a:pt x="7" y="68"/>
                  </a:lnTo>
                  <a:lnTo>
                    <a:pt x="14" y="136"/>
                  </a:lnTo>
                  <a:lnTo>
                    <a:pt x="22" y="204"/>
                  </a:lnTo>
                  <a:lnTo>
                    <a:pt x="29" y="272"/>
                  </a:lnTo>
                </a:path>
              </a:pathLst>
            </a:custGeom>
            <a:solidFill>
              <a:srgbClr val="E5CA72"/>
            </a:solidFill>
            <a:ln w="0">
              <a:solidFill>
                <a:srgbClr val="000000"/>
              </a:solidFill>
              <a:prstDash val="solid"/>
              <a:round/>
              <a:headEnd/>
              <a:tailEnd/>
            </a:ln>
          </p:spPr>
          <p:txBody>
            <a:bodyPr/>
            <a:lstStyle/>
            <a:p>
              <a:endParaRPr lang="en-US"/>
            </a:p>
          </p:txBody>
        </p:sp>
        <p:sp>
          <p:nvSpPr>
            <p:cNvPr id="13417" name="Freeform 105"/>
            <p:cNvSpPr>
              <a:spLocks/>
            </p:cNvSpPr>
            <p:nvPr/>
          </p:nvSpPr>
          <p:spPr bwMode="auto">
            <a:xfrm>
              <a:off x="5006" y="383"/>
              <a:ext cx="7" cy="76"/>
            </a:xfrm>
            <a:custGeom>
              <a:avLst/>
              <a:gdLst>
                <a:gd name="T0" fmla="*/ 0 w 23"/>
                <a:gd name="T1" fmla="*/ 0 h 229"/>
                <a:gd name="T2" fmla="*/ 0 w 23"/>
                <a:gd name="T3" fmla="*/ 1 h 229"/>
                <a:gd name="T4" fmla="*/ 0 w 23"/>
                <a:gd name="T5" fmla="*/ 1 h 229"/>
                <a:gd name="T6" fmla="*/ 0 w 23"/>
                <a:gd name="T7" fmla="*/ 2 h 229"/>
                <a:gd name="T8" fmla="*/ 0 w 23"/>
                <a:gd name="T9" fmla="*/ 3 h 229"/>
                <a:gd name="T10" fmla="*/ 0 w 23"/>
                <a:gd name="T11" fmla="*/ 0 h 2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 h="229">
                  <a:moveTo>
                    <a:pt x="0" y="0"/>
                  </a:moveTo>
                  <a:lnTo>
                    <a:pt x="6" y="57"/>
                  </a:lnTo>
                  <a:lnTo>
                    <a:pt x="11" y="114"/>
                  </a:lnTo>
                  <a:lnTo>
                    <a:pt x="16" y="171"/>
                  </a:lnTo>
                  <a:lnTo>
                    <a:pt x="23" y="229"/>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8" name="Freeform 106"/>
            <p:cNvSpPr>
              <a:spLocks/>
            </p:cNvSpPr>
            <p:nvPr/>
          </p:nvSpPr>
          <p:spPr bwMode="auto">
            <a:xfrm>
              <a:off x="5006" y="383"/>
              <a:ext cx="7" cy="76"/>
            </a:xfrm>
            <a:custGeom>
              <a:avLst/>
              <a:gdLst>
                <a:gd name="T0" fmla="*/ 0 w 23"/>
                <a:gd name="T1" fmla="*/ 0 h 229"/>
                <a:gd name="T2" fmla="*/ 0 w 23"/>
                <a:gd name="T3" fmla="*/ 0 h 229"/>
                <a:gd name="T4" fmla="*/ 0 w 23"/>
                <a:gd name="T5" fmla="*/ 1 h 229"/>
                <a:gd name="T6" fmla="*/ 0 w 23"/>
                <a:gd name="T7" fmla="*/ 1 h 229"/>
                <a:gd name="T8" fmla="*/ 0 w 23"/>
                <a:gd name="T9" fmla="*/ 2 h 229"/>
                <a:gd name="T10" fmla="*/ 0 w 23"/>
                <a:gd name="T11" fmla="*/ 3 h 2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 h="229">
                  <a:moveTo>
                    <a:pt x="0" y="0"/>
                  </a:moveTo>
                  <a:lnTo>
                    <a:pt x="0" y="0"/>
                  </a:lnTo>
                  <a:lnTo>
                    <a:pt x="6" y="57"/>
                  </a:lnTo>
                  <a:lnTo>
                    <a:pt x="11" y="114"/>
                  </a:lnTo>
                  <a:lnTo>
                    <a:pt x="16" y="171"/>
                  </a:lnTo>
                  <a:lnTo>
                    <a:pt x="23" y="229"/>
                  </a:lnTo>
                </a:path>
              </a:pathLst>
            </a:custGeom>
            <a:solidFill>
              <a:srgbClr val="E5CA72"/>
            </a:solidFill>
            <a:ln w="0">
              <a:solidFill>
                <a:srgbClr val="000000"/>
              </a:solidFill>
              <a:prstDash val="solid"/>
              <a:round/>
              <a:headEnd/>
              <a:tailEnd/>
            </a:ln>
          </p:spPr>
          <p:txBody>
            <a:bodyPr/>
            <a:lstStyle/>
            <a:p>
              <a:endParaRPr lang="en-US"/>
            </a:p>
          </p:txBody>
        </p:sp>
        <p:sp>
          <p:nvSpPr>
            <p:cNvPr id="13419" name="Freeform 107"/>
            <p:cNvSpPr>
              <a:spLocks/>
            </p:cNvSpPr>
            <p:nvPr/>
          </p:nvSpPr>
          <p:spPr bwMode="auto">
            <a:xfrm>
              <a:off x="5317" y="370"/>
              <a:ext cx="7" cy="66"/>
            </a:xfrm>
            <a:custGeom>
              <a:avLst/>
              <a:gdLst>
                <a:gd name="T0" fmla="*/ 0 w 19"/>
                <a:gd name="T1" fmla="*/ 0 h 196"/>
                <a:gd name="T2" fmla="*/ 0 w 19"/>
                <a:gd name="T3" fmla="*/ 1 h 196"/>
                <a:gd name="T4" fmla="*/ 0 w 19"/>
                <a:gd name="T5" fmla="*/ 1 h 196"/>
                <a:gd name="T6" fmla="*/ 0 w 19"/>
                <a:gd name="T7" fmla="*/ 2 h 196"/>
                <a:gd name="T8" fmla="*/ 0 w 19"/>
                <a:gd name="T9" fmla="*/ 2 h 196"/>
                <a:gd name="T10" fmla="*/ 0 w 19"/>
                <a:gd name="T11" fmla="*/ 0 h 1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96">
                  <a:moveTo>
                    <a:pt x="0" y="0"/>
                  </a:moveTo>
                  <a:lnTo>
                    <a:pt x="5" y="49"/>
                  </a:lnTo>
                  <a:lnTo>
                    <a:pt x="10" y="98"/>
                  </a:lnTo>
                  <a:lnTo>
                    <a:pt x="15" y="147"/>
                  </a:lnTo>
                  <a:lnTo>
                    <a:pt x="19" y="196"/>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0" name="Freeform 108"/>
            <p:cNvSpPr>
              <a:spLocks/>
            </p:cNvSpPr>
            <p:nvPr/>
          </p:nvSpPr>
          <p:spPr bwMode="auto">
            <a:xfrm>
              <a:off x="5317" y="370"/>
              <a:ext cx="7" cy="66"/>
            </a:xfrm>
            <a:custGeom>
              <a:avLst/>
              <a:gdLst>
                <a:gd name="T0" fmla="*/ 0 w 19"/>
                <a:gd name="T1" fmla="*/ 0 h 196"/>
                <a:gd name="T2" fmla="*/ 0 w 19"/>
                <a:gd name="T3" fmla="*/ 0 h 196"/>
                <a:gd name="T4" fmla="*/ 0 w 19"/>
                <a:gd name="T5" fmla="*/ 1 h 196"/>
                <a:gd name="T6" fmla="*/ 0 w 19"/>
                <a:gd name="T7" fmla="*/ 1 h 196"/>
                <a:gd name="T8" fmla="*/ 0 w 19"/>
                <a:gd name="T9" fmla="*/ 2 h 196"/>
                <a:gd name="T10" fmla="*/ 0 w 19"/>
                <a:gd name="T11" fmla="*/ 2 h 1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96">
                  <a:moveTo>
                    <a:pt x="0" y="0"/>
                  </a:moveTo>
                  <a:lnTo>
                    <a:pt x="0" y="0"/>
                  </a:lnTo>
                  <a:lnTo>
                    <a:pt x="5" y="49"/>
                  </a:lnTo>
                  <a:lnTo>
                    <a:pt x="10" y="98"/>
                  </a:lnTo>
                  <a:lnTo>
                    <a:pt x="15" y="147"/>
                  </a:lnTo>
                  <a:lnTo>
                    <a:pt x="19" y="196"/>
                  </a:lnTo>
                </a:path>
              </a:pathLst>
            </a:custGeom>
            <a:solidFill>
              <a:srgbClr val="E5CA72"/>
            </a:solidFill>
            <a:ln w="0">
              <a:solidFill>
                <a:srgbClr val="000000"/>
              </a:solidFill>
              <a:prstDash val="solid"/>
              <a:round/>
              <a:headEnd/>
              <a:tailEnd/>
            </a:ln>
          </p:spPr>
          <p:txBody>
            <a:bodyPr/>
            <a:lstStyle/>
            <a:p>
              <a:endParaRPr lang="en-US"/>
            </a:p>
          </p:txBody>
        </p:sp>
        <p:sp>
          <p:nvSpPr>
            <p:cNvPr id="13421" name="Freeform 109"/>
            <p:cNvSpPr>
              <a:spLocks/>
            </p:cNvSpPr>
            <p:nvPr/>
          </p:nvSpPr>
          <p:spPr bwMode="auto">
            <a:xfrm>
              <a:off x="5552" y="362"/>
              <a:ext cx="5" cy="57"/>
            </a:xfrm>
            <a:custGeom>
              <a:avLst/>
              <a:gdLst>
                <a:gd name="T0" fmla="*/ 0 w 16"/>
                <a:gd name="T1" fmla="*/ 0 h 171"/>
                <a:gd name="T2" fmla="*/ 0 w 16"/>
                <a:gd name="T3" fmla="*/ 0 h 171"/>
                <a:gd name="T4" fmla="*/ 0 w 16"/>
                <a:gd name="T5" fmla="*/ 1 h 171"/>
                <a:gd name="T6" fmla="*/ 0 w 16"/>
                <a:gd name="T7" fmla="*/ 1 h 171"/>
                <a:gd name="T8" fmla="*/ 0 w 16"/>
                <a:gd name="T9" fmla="*/ 2 h 171"/>
                <a:gd name="T10" fmla="*/ 0 w 16"/>
                <a:gd name="T11" fmla="*/ 2 h 17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 h="171">
                  <a:moveTo>
                    <a:pt x="0" y="0"/>
                  </a:moveTo>
                  <a:lnTo>
                    <a:pt x="0" y="0"/>
                  </a:lnTo>
                  <a:lnTo>
                    <a:pt x="4" y="42"/>
                  </a:lnTo>
                  <a:lnTo>
                    <a:pt x="8" y="86"/>
                  </a:lnTo>
                  <a:lnTo>
                    <a:pt x="13" y="128"/>
                  </a:lnTo>
                  <a:lnTo>
                    <a:pt x="16" y="171"/>
                  </a:lnTo>
                </a:path>
              </a:pathLst>
            </a:custGeom>
            <a:solidFill>
              <a:srgbClr val="E5CA72"/>
            </a:solidFill>
            <a:ln w="0">
              <a:solidFill>
                <a:srgbClr val="000000"/>
              </a:solidFill>
              <a:prstDash val="solid"/>
              <a:round/>
              <a:headEnd/>
              <a:tailEnd/>
            </a:ln>
          </p:spPr>
          <p:txBody>
            <a:bodyPr/>
            <a:lstStyle/>
            <a:p>
              <a:endParaRPr lang="en-US"/>
            </a:p>
          </p:txBody>
        </p:sp>
        <p:sp>
          <p:nvSpPr>
            <p:cNvPr id="13422" name="Freeform 110"/>
            <p:cNvSpPr>
              <a:spLocks/>
            </p:cNvSpPr>
            <p:nvPr/>
          </p:nvSpPr>
          <p:spPr bwMode="auto">
            <a:xfrm>
              <a:off x="5736" y="355"/>
              <a:ext cx="4" cy="50"/>
            </a:xfrm>
            <a:custGeom>
              <a:avLst/>
              <a:gdLst>
                <a:gd name="T0" fmla="*/ 0 w 14"/>
                <a:gd name="T1" fmla="*/ 0 h 151"/>
                <a:gd name="T2" fmla="*/ 0 w 14"/>
                <a:gd name="T3" fmla="*/ 0 h 151"/>
                <a:gd name="T4" fmla="*/ 0 w 14"/>
                <a:gd name="T5" fmla="*/ 0 h 151"/>
                <a:gd name="T6" fmla="*/ 0 w 14"/>
                <a:gd name="T7" fmla="*/ 1 h 151"/>
                <a:gd name="T8" fmla="*/ 0 w 14"/>
                <a:gd name="T9" fmla="*/ 1 h 151"/>
                <a:gd name="T10" fmla="*/ 0 w 14"/>
                <a:gd name="T11" fmla="*/ 2 h 15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151">
                  <a:moveTo>
                    <a:pt x="0" y="0"/>
                  </a:moveTo>
                  <a:lnTo>
                    <a:pt x="0" y="0"/>
                  </a:lnTo>
                  <a:lnTo>
                    <a:pt x="3" y="37"/>
                  </a:lnTo>
                  <a:lnTo>
                    <a:pt x="7" y="75"/>
                  </a:lnTo>
                  <a:lnTo>
                    <a:pt x="11" y="113"/>
                  </a:lnTo>
                  <a:lnTo>
                    <a:pt x="14" y="151"/>
                  </a:lnTo>
                </a:path>
              </a:pathLst>
            </a:custGeom>
            <a:solidFill>
              <a:srgbClr val="E5CA72"/>
            </a:solidFill>
            <a:ln w="0">
              <a:solidFill>
                <a:srgbClr val="000000"/>
              </a:solidFill>
              <a:prstDash val="solid"/>
              <a:round/>
              <a:headEnd/>
              <a:tailEnd/>
            </a:ln>
          </p:spPr>
          <p:txBody>
            <a:bodyPr/>
            <a:lstStyle/>
            <a:p>
              <a:endParaRPr lang="en-US"/>
            </a:p>
          </p:txBody>
        </p:sp>
        <p:sp>
          <p:nvSpPr>
            <p:cNvPr id="13423" name="Freeform 111"/>
            <p:cNvSpPr>
              <a:spLocks/>
            </p:cNvSpPr>
            <p:nvPr/>
          </p:nvSpPr>
          <p:spPr bwMode="auto">
            <a:xfrm>
              <a:off x="5883" y="350"/>
              <a:ext cx="4" cy="45"/>
            </a:xfrm>
            <a:custGeom>
              <a:avLst/>
              <a:gdLst>
                <a:gd name="T0" fmla="*/ 0 w 14"/>
                <a:gd name="T1" fmla="*/ 0 h 137"/>
                <a:gd name="T2" fmla="*/ 0 w 14"/>
                <a:gd name="T3" fmla="*/ 0 h 137"/>
                <a:gd name="T4" fmla="*/ 0 w 14"/>
                <a:gd name="T5" fmla="*/ 1 h 137"/>
                <a:gd name="T6" fmla="*/ 0 w 14"/>
                <a:gd name="T7" fmla="*/ 1 h 137"/>
                <a:gd name="T8" fmla="*/ 0 w 14"/>
                <a:gd name="T9" fmla="*/ 2 h 137"/>
                <a:gd name="T10" fmla="*/ 0 w 14"/>
                <a:gd name="T11" fmla="*/ 0 h 1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137">
                  <a:moveTo>
                    <a:pt x="0" y="0"/>
                  </a:moveTo>
                  <a:lnTo>
                    <a:pt x="4" y="34"/>
                  </a:lnTo>
                  <a:lnTo>
                    <a:pt x="7" y="68"/>
                  </a:lnTo>
                  <a:lnTo>
                    <a:pt x="11" y="102"/>
                  </a:lnTo>
                  <a:lnTo>
                    <a:pt x="14" y="137"/>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4" name="Freeform 112"/>
            <p:cNvSpPr>
              <a:spLocks/>
            </p:cNvSpPr>
            <p:nvPr/>
          </p:nvSpPr>
          <p:spPr bwMode="auto">
            <a:xfrm>
              <a:off x="5883" y="350"/>
              <a:ext cx="4" cy="45"/>
            </a:xfrm>
            <a:custGeom>
              <a:avLst/>
              <a:gdLst>
                <a:gd name="T0" fmla="*/ 0 w 14"/>
                <a:gd name="T1" fmla="*/ 0 h 137"/>
                <a:gd name="T2" fmla="*/ 0 w 14"/>
                <a:gd name="T3" fmla="*/ 0 h 137"/>
                <a:gd name="T4" fmla="*/ 0 w 14"/>
                <a:gd name="T5" fmla="*/ 0 h 137"/>
                <a:gd name="T6" fmla="*/ 0 w 14"/>
                <a:gd name="T7" fmla="*/ 1 h 137"/>
                <a:gd name="T8" fmla="*/ 0 w 14"/>
                <a:gd name="T9" fmla="*/ 1 h 137"/>
                <a:gd name="T10" fmla="*/ 0 w 14"/>
                <a:gd name="T11" fmla="*/ 2 h 1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137">
                  <a:moveTo>
                    <a:pt x="0" y="0"/>
                  </a:moveTo>
                  <a:lnTo>
                    <a:pt x="0" y="0"/>
                  </a:lnTo>
                  <a:lnTo>
                    <a:pt x="4" y="34"/>
                  </a:lnTo>
                  <a:lnTo>
                    <a:pt x="7" y="68"/>
                  </a:lnTo>
                  <a:lnTo>
                    <a:pt x="11" y="102"/>
                  </a:lnTo>
                  <a:lnTo>
                    <a:pt x="14" y="137"/>
                  </a:lnTo>
                </a:path>
              </a:pathLst>
            </a:custGeom>
            <a:solidFill>
              <a:srgbClr val="E5CA72"/>
            </a:solidFill>
            <a:ln w="0">
              <a:solidFill>
                <a:srgbClr val="000000"/>
              </a:solidFill>
              <a:prstDash val="solid"/>
              <a:round/>
              <a:headEnd/>
              <a:tailEnd/>
            </a:ln>
          </p:spPr>
          <p:txBody>
            <a:bodyPr/>
            <a:lstStyle/>
            <a:p>
              <a:endParaRPr lang="en-US"/>
            </a:p>
          </p:txBody>
        </p:sp>
        <p:sp>
          <p:nvSpPr>
            <p:cNvPr id="13425" name="Freeform 113"/>
            <p:cNvSpPr>
              <a:spLocks/>
            </p:cNvSpPr>
            <p:nvPr/>
          </p:nvSpPr>
          <p:spPr bwMode="auto">
            <a:xfrm>
              <a:off x="6002" y="346"/>
              <a:ext cx="5" cy="41"/>
            </a:xfrm>
            <a:custGeom>
              <a:avLst/>
              <a:gdLst>
                <a:gd name="T0" fmla="*/ 0 w 13"/>
                <a:gd name="T1" fmla="*/ 0 h 124"/>
                <a:gd name="T2" fmla="*/ 0 w 13"/>
                <a:gd name="T3" fmla="*/ 0 h 124"/>
                <a:gd name="T4" fmla="*/ 0 w 13"/>
                <a:gd name="T5" fmla="*/ 1 h 124"/>
                <a:gd name="T6" fmla="*/ 0 w 13"/>
                <a:gd name="T7" fmla="*/ 1 h 124"/>
                <a:gd name="T8" fmla="*/ 0 w 13"/>
                <a:gd name="T9" fmla="*/ 2 h 124"/>
                <a:gd name="T10" fmla="*/ 0 w 13"/>
                <a:gd name="T11" fmla="*/ 0 h 1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 h="124">
                  <a:moveTo>
                    <a:pt x="0" y="0"/>
                  </a:moveTo>
                  <a:lnTo>
                    <a:pt x="3" y="32"/>
                  </a:lnTo>
                  <a:lnTo>
                    <a:pt x="7" y="63"/>
                  </a:lnTo>
                  <a:lnTo>
                    <a:pt x="10" y="93"/>
                  </a:lnTo>
                  <a:lnTo>
                    <a:pt x="13" y="124"/>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6" name="Freeform 114"/>
            <p:cNvSpPr>
              <a:spLocks/>
            </p:cNvSpPr>
            <p:nvPr/>
          </p:nvSpPr>
          <p:spPr bwMode="auto">
            <a:xfrm>
              <a:off x="6002" y="346"/>
              <a:ext cx="5" cy="41"/>
            </a:xfrm>
            <a:custGeom>
              <a:avLst/>
              <a:gdLst>
                <a:gd name="T0" fmla="*/ 0 w 13"/>
                <a:gd name="T1" fmla="*/ 0 h 124"/>
                <a:gd name="T2" fmla="*/ 0 w 13"/>
                <a:gd name="T3" fmla="*/ 0 h 124"/>
                <a:gd name="T4" fmla="*/ 0 w 13"/>
                <a:gd name="T5" fmla="*/ 0 h 124"/>
                <a:gd name="T6" fmla="*/ 0 w 13"/>
                <a:gd name="T7" fmla="*/ 1 h 124"/>
                <a:gd name="T8" fmla="*/ 0 w 13"/>
                <a:gd name="T9" fmla="*/ 1 h 124"/>
                <a:gd name="T10" fmla="*/ 0 w 13"/>
                <a:gd name="T11" fmla="*/ 2 h 1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 h="124">
                  <a:moveTo>
                    <a:pt x="0" y="0"/>
                  </a:moveTo>
                  <a:lnTo>
                    <a:pt x="0" y="0"/>
                  </a:lnTo>
                  <a:lnTo>
                    <a:pt x="3" y="32"/>
                  </a:lnTo>
                  <a:lnTo>
                    <a:pt x="7" y="63"/>
                  </a:lnTo>
                  <a:lnTo>
                    <a:pt x="10" y="93"/>
                  </a:lnTo>
                  <a:lnTo>
                    <a:pt x="13" y="124"/>
                  </a:lnTo>
                </a:path>
              </a:pathLst>
            </a:custGeom>
            <a:solidFill>
              <a:srgbClr val="E5CA72"/>
            </a:solidFill>
            <a:ln w="0">
              <a:solidFill>
                <a:srgbClr val="000000"/>
              </a:solidFill>
              <a:prstDash val="solid"/>
              <a:round/>
              <a:headEnd/>
              <a:tailEnd/>
            </a:ln>
          </p:spPr>
          <p:txBody>
            <a:bodyPr/>
            <a:lstStyle/>
            <a:p>
              <a:endParaRPr lang="en-US"/>
            </a:p>
          </p:txBody>
        </p:sp>
        <p:sp>
          <p:nvSpPr>
            <p:cNvPr id="13427" name="Freeform 115"/>
            <p:cNvSpPr>
              <a:spLocks/>
            </p:cNvSpPr>
            <p:nvPr/>
          </p:nvSpPr>
          <p:spPr bwMode="auto">
            <a:xfrm>
              <a:off x="6103" y="342"/>
              <a:ext cx="4" cy="39"/>
            </a:xfrm>
            <a:custGeom>
              <a:avLst/>
              <a:gdLst>
                <a:gd name="T0" fmla="*/ 0 w 14"/>
                <a:gd name="T1" fmla="*/ 0 h 115"/>
                <a:gd name="T2" fmla="*/ 0 w 14"/>
                <a:gd name="T3" fmla="*/ 0 h 115"/>
                <a:gd name="T4" fmla="*/ 0 w 14"/>
                <a:gd name="T5" fmla="*/ 0 h 115"/>
                <a:gd name="T6" fmla="*/ 0 w 14"/>
                <a:gd name="T7" fmla="*/ 1 h 115"/>
                <a:gd name="T8" fmla="*/ 0 w 14"/>
                <a:gd name="T9" fmla="*/ 1 h 115"/>
                <a:gd name="T10" fmla="*/ 0 w 14"/>
                <a:gd name="T11" fmla="*/ 1 h 11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115">
                  <a:moveTo>
                    <a:pt x="0" y="0"/>
                  </a:moveTo>
                  <a:lnTo>
                    <a:pt x="0" y="0"/>
                  </a:lnTo>
                  <a:lnTo>
                    <a:pt x="4" y="28"/>
                  </a:lnTo>
                  <a:lnTo>
                    <a:pt x="7" y="57"/>
                  </a:lnTo>
                  <a:lnTo>
                    <a:pt x="10" y="86"/>
                  </a:lnTo>
                  <a:lnTo>
                    <a:pt x="14" y="115"/>
                  </a:lnTo>
                </a:path>
              </a:pathLst>
            </a:custGeom>
            <a:solidFill>
              <a:srgbClr val="E5CA72"/>
            </a:solidFill>
            <a:ln w="0">
              <a:solidFill>
                <a:srgbClr val="000000"/>
              </a:solidFill>
              <a:prstDash val="solid"/>
              <a:round/>
              <a:headEnd/>
              <a:tailEnd/>
            </a:ln>
          </p:spPr>
          <p:txBody>
            <a:bodyPr/>
            <a:lstStyle/>
            <a:p>
              <a:endParaRPr lang="en-US"/>
            </a:p>
          </p:txBody>
        </p:sp>
        <p:sp>
          <p:nvSpPr>
            <p:cNvPr id="13428" name="Freeform 116"/>
            <p:cNvSpPr>
              <a:spLocks/>
            </p:cNvSpPr>
            <p:nvPr/>
          </p:nvSpPr>
          <p:spPr bwMode="auto">
            <a:xfrm>
              <a:off x="6188" y="337"/>
              <a:ext cx="4" cy="36"/>
            </a:xfrm>
            <a:custGeom>
              <a:avLst/>
              <a:gdLst>
                <a:gd name="T0" fmla="*/ 0 w 10"/>
                <a:gd name="T1" fmla="*/ 0 h 106"/>
                <a:gd name="T2" fmla="*/ 0 w 10"/>
                <a:gd name="T3" fmla="*/ 0 h 106"/>
                <a:gd name="T4" fmla="*/ 0 w 10"/>
                <a:gd name="T5" fmla="*/ 0 h 106"/>
                <a:gd name="T6" fmla="*/ 0 w 10"/>
                <a:gd name="T7" fmla="*/ 1 h 106"/>
                <a:gd name="T8" fmla="*/ 0 w 10"/>
                <a:gd name="T9" fmla="*/ 1 h 106"/>
                <a:gd name="T10" fmla="*/ 0 w 10"/>
                <a:gd name="T11" fmla="*/ 1 h 1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 h="106">
                  <a:moveTo>
                    <a:pt x="0" y="0"/>
                  </a:moveTo>
                  <a:lnTo>
                    <a:pt x="0" y="0"/>
                  </a:lnTo>
                  <a:lnTo>
                    <a:pt x="3" y="27"/>
                  </a:lnTo>
                  <a:lnTo>
                    <a:pt x="5" y="53"/>
                  </a:lnTo>
                  <a:lnTo>
                    <a:pt x="8" y="79"/>
                  </a:lnTo>
                  <a:lnTo>
                    <a:pt x="10" y="106"/>
                  </a:lnTo>
                </a:path>
              </a:pathLst>
            </a:custGeom>
            <a:solidFill>
              <a:srgbClr val="E5CA72"/>
            </a:solidFill>
            <a:ln w="0">
              <a:solidFill>
                <a:srgbClr val="000000"/>
              </a:solidFill>
              <a:prstDash val="solid"/>
              <a:round/>
              <a:headEnd/>
              <a:tailEnd/>
            </a:ln>
          </p:spPr>
          <p:txBody>
            <a:bodyPr/>
            <a:lstStyle/>
            <a:p>
              <a:endParaRPr lang="en-US"/>
            </a:p>
          </p:txBody>
        </p:sp>
        <p:sp>
          <p:nvSpPr>
            <p:cNvPr id="13429" name="Freeform 117"/>
            <p:cNvSpPr>
              <a:spLocks/>
            </p:cNvSpPr>
            <p:nvPr/>
          </p:nvSpPr>
          <p:spPr bwMode="auto">
            <a:xfrm>
              <a:off x="4125" y="412"/>
              <a:ext cx="10" cy="105"/>
            </a:xfrm>
            <a:custGeom>
              <a:avLst/>
              <a:gdLst>
                <a:gd name="T0" fmla="*/ 0 w 31"/>
                <a:gd name="T1" fmla="*/ 0 h 317"/>
                <a:gd name="T2" fmla="*/ 0 w 31"/>
                <a:gd name="T3" fmla="*/ 0 h 317"/>
                <a:gd name="T4" fmla="*/ 0 w 31"/>
                <a:gd name="T5" fmla="*/ 0 h 317"/>
                <a:gd name="T6" fmla="*/ 0 w 31"/>
                <a:gd name="T7" fmla="*/ 1 h 317"/>
                <a:gd name="T8" fmla="*/ 0 w 31"/>
                <a:gd name="T9" fmla="*/ 1 h 317"/>
                <a:gd name="T10" fmla="*/ 0 w 31"/>
                <a:gd name="T11" fmla="*/ 2 h 317"/>
                <a:gd name="T12" fmla="*/ 0 w 31"/>
                <a:gd name="T13" fmla="*/ 2 h 317"/>
                <a:gd name="T14" fmla="*/ 0 w 31"/>
                <a:gd name="T15" fmla="*/ 3 h 317"/>
                <a:gd name="T16" fmla="*/ 0 w 31"/>
                <a:gd name="T17" fmla="*/ 3 h 317"/>
                <a:gd name="T18" fmla="*/ 0 w 31"/>
                <a:gd name="T19" fmla="*/ 4 h 3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 h="317">
                  <a:moveTo>
                    <a:pt x="0" y="0"/>
                  </a:moveTo>
                  <a:lnTo>
                    <a:pt x="0" y="0"/>
                  </a:lnTo>
                  <a:lnTo>
                    <a:pt x="5" y="40"/>
                  </a:lnTo>
                  <a:lnTo>
                    <a:pt x="9" y="80"/>
                  </a:lnTo>
                  <a:lnTo>
                    <a:pt x="13" y="119"/>
                  </a:lnTo>
                  <a:lnTo>
                    <a:pt x="16" y="158"/>
                  </a:lnTo>
                  <a:lnTo>
                    <a:pt x="20" y="198"/>
                  </a:lnTo>
                  <a:lnTo>
                    <a:pt x="24" y="237"/>
                  </a:lnTo>
                  <a:lnTo>
                    <a:pt x="27" y="277"/>
                  </a:lnTo>
                  <a:lnTo>
                    <a:pt x="31" y="317"/>
                  </a:lnTo>
                </a:path>
              </a:pathLst>
            </a:custGeom>
            <a:solidFill>
              <a:srgbClr val="E5CA72"/>
            </a:solidFill>
            <a:ln w="0">
              <a:solidFill>
                <a:srgbClr val="000000"/>
              </a:solidFill>
              <a:prstDash val="solid"/>
              <a:round/>
              <a:headEnd/>
              <a:tailEnd/>
            </a:ln>
          </p:spPr>
          <p:txBody>
            <a:bodyPr/>
            <a:lstStyle/>
            <a:p>
              <a:endParaRPr lang="en-US"/>
            </a:p>
          </p:txBody>
        </p:sp>
        <p:sp>
          <p:nvSpPr>
            <p:cNvPr id="13430" name="Freeform 118"/>
            <p:cNvSpPr>
              <a:spLocks/>
            </p:cNvSpPr>
            <p:nvPr/>
          </p:nvSpPr>
          <p:spPr bwMode="auto">
            <a:xfrm>
              <a:off x="4699" y="393"/>
              <a:ext cx="9" cy="86"/>
            </a:xfrm>
            <a:custGeom>
              <a:avLst/>
              <a:gdLst>
                <a:gd name="T0" fmla="*/ 0 w 25"/>
                <a:gd name="T1" fmla="*/ 0 h 259"/>
                <a:gd name="T2" fmla="*/ 0 w 25"/>
                <a:gd name="T3" fmla="*/ 0 h 259"/>
                <a:gd name="T4" fmla="*/ 0 w 25"/>
                <a:gd name="T5" fmla="*/ 1 h 259"/>
                <a:gd name="T6" fmla="*/ 0 w 25"/>
                <a:gd name="T7" fmla="*/ 2 h 259"/>
                <a:gd name="T8" fmla="*/ 0 w 25"/>
                <a:gd name="T9" fmla="*/ 2 h 259"/>
                <a:gd name="T10" fmla="*/ 0 w 25"/>
                <a:gd name="T11" fmla="*/ 3 h 2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 h="259">
                  <a:moveTo>
                    <a:pt x="0" y="0"/>
                  </a:moveTo>
                  <a:lnTo>
                    <a:pt x="0" y="0"/>
                  </a:lnTo>
                  <a:lnTo>
                    <a:pt x="6" y="65"/>
                  </a:lnTo>
                  <a:lnTo>
                    <a:pt x="12" y="130"/>
                  </a:lnTo>
                  <a:lnTo>
                    <a:pt x="18" y="194"/>
                  </a:lnTo>
                  <a:lnTo>
                    <a:pt x="25" y="259"/>
                  </a:lnTo>
                </a:path>
              </a:pathLst>
            </a:custGeom>
            <a:solidFill>
              <a:srgbClr val="E5CA72"/>
            </a:solidFill>
            <a:ln w="0">
              <a:solidFill>
                <a:srgbClr val="000000"/>
              </a:solidFill>
              <a:prstDash val="solid"/>
              <a:round/>
              <a:headEnd/>
              <a:tailEnd/>
            </a:ln>
          </p:spPr>
          <p:txBody>
            <a:bodyPr/>
            <a:lstStyle/>
            <a:p>
              <a:endParaRPr lang="en-US"/>
            </a:p>
          </p:txBody>
        </p:sp>
        <p:sp>
          <p:nvSpPr>
            <p:cNvPr id="13431" name="Freeform 119"/>
            <p:cNvSpPr>
              <a:spLocks/>
            </p:cNvSpPr>
            <p:nvPr/>
          </p:nvSpPr>
          <p:spPr bwMode="auto">
            <a:xfrm>
              <a:off x="5095" y="379"/>
              <a:ext cx="7" cy="73"/>
            </a:xfrm>
            <a:custGeom>
              <a:avLst/>
              <a:gdLst>
                <a:gd name="T0" fmla="*/ 0 w 22"/>
                <a:gd name="T1" fmla="*/ 0 h 219"/>
                <a:gd name="T2" fmla="*/ 0 w 22"/>
                <a:gd name="T3" fmla="*/ 1 h 219"/>
                <a:gd name="T4" fmla="*/ 0 w 22"/>
                <a:gd name="T5" fmla="*/ 1 h 219"/>
                <a:gd name="T6" fmla="*/ 0 w 22"/>
                <a:gd name="T7" fmla="*/ 2 h 219"/>
                <a:gd name="T8" fmla="*/ 0 w 22"/>
                <a:gd name="T9" fmla="*/ 3 h 219"/>
                <a:gd name="T10" fmla="*/ 0 w 22"/>
                <a:gd name="T11" fmla="*/ 0 h 2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219">
                  <a:moveTo>
                    <a:pt x="0" y="0"/>
                  </a:moveTo>
                  <a:lnTo>
                    <a:pt x="5" y="54"/>
                  </a:lnTo>
                  <a:lnTo>
                    <a:pt x="11" y="109"/>
                  </a:lnTo>
                  <a:lnTo>
                    <a:pt x="16" y="164"/>
                  </a:lnTo>
                  <a:lnTo>
                    <a:pt x="22" y="219"/>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2" name="Freeform 120"/>
            <p:cNvSpPr>
              <a:spLocks/>
            </p:cNvSpPr>
            <p:nvPr/>
          </p:nvSpPr>
          <p:spPr bwMode="auto">
            <a:xfrm>
              <a:off x="5095" y="379"/>
              <a:ext cx="7" cy="73"/>
            </a:xfrm>
            <a:custGeom>
              <a:avLst/>
              <a:gdLst>
                <a:gd name="T0" fmla="*/ 0 w 22"/>
                <a:gd name="T1" fmla="*/ 0 h 219"/>
                <a:gd name="T2" fmla="*/ 0 w 22"/>
                <a:gd name="T3" fmla="*/ 0 h 219"/>
                <a:gd name="T4" fmla="*/ 0 w 22"/>
                <a:gd name="T5" fmla="*/ 1 h 219"/>
                <a:gd name="T6" fmla="*/ 0 w 22"/>
                <a:gd name="T7" fmla="*/ 1 h 219"/>
                <a:gd name="T8" fmla="*/ 0 w 22"/>
                <a:gd name="T9" fmla="*/ 2 h 219"/>
                <a:gd name="T10" fmla="*/ 0 w 22"/>
                <a:gd name="T11" fmla="*/ 3 h 2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219">
                  <a:moveTo>
                    <a:pt x="0" y="0"/>
                  </a:moveTo>
                  <a:lnTo>
                    <a:pt x="0" y="0"/>
                  </a:lnTo>
                  <a:lnTo>
                    <a:pt x="5" y="54"/>
                  </a:lnTo>
                  <a:lnTo>
                    <a:pt x="11" y="109"/>
                  </a:lnTo>
                  <a:lnTo>
                    <a:pt x="16" y="164"/>
                  </a:lnTo>
                  <a:lnTo>
                    <a:pt x="22" y="219"/>
                  </a:lnTo>
                </a:path>
              </a:pathLst>
            </a:custGeom>
            <a:solidFill>
              <a:srgbClr val="E5CA72"/>
            </a:solidFill>
            <a:ln w="0">
              <a:solidFill>
                <a:srgbClr val="000000"/>
              </a:solidFill>
              <a:prstDash val="solid"/>
              <a:round/>
              <a:headEnd/>
              <a:tailEnd/>
            </a:ln>
          </p:spPr>
          <p:txBody>
            <a:bodyPr/>
            <a:lstStyle/>
            <a:p>
              <a:endParaRPr lang="en-US"/>
            </a:p>
          </p:txBody>
        </p:sp>
        <p:sp>
          <p:nvSpPr>
            <p:cNvPr id="13433" name="Freeform 121"/>
            <p:cNvSpPr>
              <a:spLocks/>
            </p:cNvSpPr>
            <p:nvPr/>
          </p:nvSpPr>
          <p:spPr bwMode="auto">
            <a:xfrm>
              <a:off x="5383" y="367"/>
              <a:ext cx="6" cy="63"/>
            </a:xfrm>
            <a:custGeom>
              <a:avLst/>
              <a:gdLst>
                <a:gd name="T0" fmla="*/ 0 w 18"/>
                <a:gd name="T1" fmla="*/ 0 h 188"/>
                <a:gd name="T2" fmla="*/ 0 w 18"/>
                <a:gd name="T3" fmla="*/ 1 h 188"/>
                <a:gd name="T4" fmla="*/ 0 w 18"/>
                <a:gd name="T5" fmla="*/ 1 h 188"/>
                <a:gd name="T6" fmla="*/ 0 w 18"/>
                <a:gd name="T7" fmla="*/ 2 h 188"/>
                <a:gd name="T8" fmla="*/ 0 w 18"/>
                <a:gd name="T9" fmla="*/ 2 h 188"/>
                <a:gd name="T10" fmla="*/ 0 w 18"/>
                <a:gd name="T11" fmla="*/ 0 h 18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 h="188">
                  <a:moveTo>
                    <a:pt x="0" y="0"/>
                  </a:moveTo>
                  <a:lnTo>
                    <a:pt x="4" y="47"/>
                  </a:lnTo>
                  <a:lnTo>
                    <a:pt x="9" y="93"/>
                  </a:lnTo>
                  <a:lnTo>
                    <a:pt x="14" y="141"/>
                  </a:lnTo>
                  <a:lnTo>
                    <a:pt x="18" y="188"/>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4" name="Freeform 122"/>
            <p:cNvSpPr>
              <a:spLocks/>
            </p:cNvSpPr>
            <p:nvPr/>
          </p:nvSpPr>
          <p:spPr bwMode="auto">
            <a:xfrm>
              <a:off x="5383" y="367"/>
              <a:ext cx="6" cy="63"/>
            </a:xfrm>
            <a:custGeom>
              <a:avLst/>
              <a:gdLst>
                <a:gd name="T0" fmla="*/ 0 w 18"/>
                <a:gd name="T1" fmla="*/ 0 h 188"/>
                <a:gd name="T2" fmla="*/ 0 w 18"/>
                <a:gd name="T3" fmla="*/ 0 h 188"/>
                <a:gd name="T4" fmla="*/ 0 w 18"/>
                <a:gd name="T5" fmla="*/ 1 h 188"/>
                <a:gd name="T6" fmla="*/ 0 w 18"/>
                <a:gd name="T7" fmla="*/ 1 h 188"/>
                <a:gd name="T8" fmla="*/ 0 w 18"/>
                <a:gd name="T9" fmla="*/ 2 h 188"/>
                <a:gd name="T10" fmla="*/ 0 w 18"/>
                <a:gd name="T11" fmla="*/ 2 h 18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 h="188">
                  <a:moveTo>
                    <a:pt x="0" y="0"/>
                  </a:moveTo>
                  <a:lnTo>
                    <a:pt x="0" y="0"/>
                  </a:lnTo>
                  <a:lnTo>
                    <a:pt x="4" y="47"/>
                  </a:lnTo>
                  <a:lnTo>
                    <a:pt x="9" y="93"/>
                  </a:lnTo>
                  <a:lnTo>
                    <a:pt x="14" y="141"/>
                  </a:lnTo>
                  <a:lnTo>
                    <a:pt x="18" y="188"/>
                  </a:lnTo>
                </a:path>
              </a:pathLst>
            </a:custGeom>
            <a:solidFill>
              <a:srgbClr val="E5CA72"/>
            </a:solidFill>
            <a:ln w="0">
              <a:solidFill>
                <a:srgbClr val="000000"/>
              </a:solidFill>
              <a:prstDash val="solid"/>
              <a:round/>
              <a:headEnd/>
              <a:tailEnd/>
            </a:ln>
          </p:spPr>
          <p:txBody>
            <a:bodyPr/>
            <a:lstStyle/>
            <a:p>
              <a:endParaRPr lang="en-US"/>
            </a:p>
          </p:txBody>
        </p:sp>
        <p:sp>
          <p:nvSpPr>
            <p:cNvPr id="13435" name="Freeform 123"/>
            <p:cNvSpPr>
              <a:spLocks/>
            </p:cNvSpPr>
            <p:nvPr/>
          </p:nvSpPr>
          <p:spPr bwMode="auto">
            <a:xfrm>
              <a:off x="5603" y="359"/>
              <a:ext cx="5" cy="56"/>
            </a:xfrm>
            <a:custGeom>
              <a:avLst/>
              <a:gdLst>
                <a:gd name="T0" fmla="*/ 0 w 16"/>
                <a:gd name="T1" fmla="*/ 0 h 167"/>
                <a:gd name="T2" fmla="*/ 0 w 16"/>
                <a:gd name="T3" fmla="*/ 0 h 167"/>
                <a:gd name="T4" fmla="*/ 0 w 16"/>
                <a:gd name="T5" fmla="*/ 1 h 167"/>
                <a:gd name="T6" fmla="*/ 0 w 16"/>
                <a:gd name="T7" fmla="*/ 1 h 167"/>
                <a:gd name="T8" fmla="*/ 0 w 16"/>
                <a:gd name="T9" fmla="*/ 2 h 167"/>
                <a:gd name="T10" fmla="*/ 0 w 16"/>
                <a:gd name="T11" fmla="*/ 2 h 16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 h="167">
                  <a:moveTo>
                    <a:pt x="0" y="0"/>
                  </a:moveTo>
                  <a:lnTo>
                    <a:pt x="0" y="0"/>
                  </a:lnTo>
                  <a:lnTo>
                    <a:pt x="3" y="41"/>
                  </a:lnTo>
                  <a:lnTo>
                    <a:pt x="9" y="83"/>
                  </a:lnTo>
                  <a:lnTo>
                    <a:pt x="13" y="125"/>
                  </a:lnTo>
                  <a:lnTo>
                    <a:pt x="16" y="167"/>
                  </a:lnTo>
                </a:path>
              </a:pathLst>
            </a:custGeom>
            <a:solidFill>
              <a:srgbClr val="E5CA72"/>
            </a:solidFill>
            <a:ln w="0">
              <a:solidFill>
                <a:srgbClr val="000000"/>
              </a:solidFill>
              <a:prstDash val="solid"/>
              <a:round/>
              <a:headEnd/>
              <a:tailEnd/>
            </a:ln>
          </p:spPr>
          <p:txBody>
            <a:bodyPr/>
            <a:lstStyle/>
            <a:p>
              <a:endParaRPr lang="en-US"/>
            </a:p>
          </p:txBody>
        </p:sp>
        <p:sp>
          <p:nvSpPr>
            <p:cNvPr id="13436" name="Freeform 124"/>
            <p:cNvSpPr>
              <a:spLocks/>
            </p:cNvSpPr>
            <p:nvPr/>
          </p:nvSpPr>
          <p:spPr bwMode="auto">
            <a:xfrm>
              <a:off x="5775" y="352"/>
              <a:ext cx="6" cy="49"/>
            </a:xfrm>
            <a:custGeom>
              <a:avLst/>
              <a:gdLst>
                <a:gd name="T0" fmla="*/ 0 w 16"/>
                <a:gd name="T1" fmla="*/ 0 h 148"/>
                <a:gd name="T2" fmla="*/ 0 w 16"/>
                <a:gd name="T3" fmla="*/ 0 h 148"/>
                <a:gd name="T4" fmla="*/ 0 w 16"/>
                <a:gd name="T5" fmla="*/ 0 h 148"/>
                <a:gd name="T6" fmla="*/ 0 w 16"/>
                <a:gd name="T7" fmla="*/ 1 h 148"/>
                <a:gd name="T8" fmla="*/ 0 w 16"/>
                <a:gd name="T9" fmla="*/ 1 h 148"/>
                <a:gd name="T10" fmla="*/ 0 w 16"/>
                <a:gd name="T11" fmla="*/ 2 h 1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 h="148">
                  <a:moveTo>
                    <a:pt x="0" y="0"/>
                  </a:moveTo>
                  <a:lnTo>
                    <a:pt x="0" y="0"/>
                  </a:lnTo>
                  <a:lnTo>
                    <a:pt x="4" y="36"/>
                  </a:lnTo>
                  <a:lnTo>
                    <a:pt x="8" y="73"/>
                  </a:lnTo>
                  <a:lnTo>
                    <a:pt x="12" y="111"/>
                  </a:lnTo>
                  <a:lnTo>
                    <a:pt x="16" y="148"/>
                  </a:lnTo>
                </a:path>
              </a:pathLst>
            </a:custGeom>
            <a:solidFill>
              <a:srgbClr val="E5CA72"/>
            </a:solidFill>
            <a:ln w="0">
              <a:solidFill>
                <a:srgbClr val="000000"/>
              </a:solidFill>
              <a:prstDash val="solid"/>
              <a:round/>
              <a:headEnd/>
              <a:tailEnd/>
            </a:ln>
          </p:spPr>
          <p:txBody>
            <a:bodyPr/>
            <a:lstStyle/>
            <a:p>
              <a:endParaRPr lang="en-US"/>
            </a:p>
          </p:txBody>
        </p:sp>
        <p:sp>
          <p:nvSpPr>
            <p:cNvPr id="13437" name="Freeform 125"/>
            <p:cNvSpPr>
              <a:spLocks/>
            </p:cNvSpPr>
            <p:nvPr/>
          </p:nvSpPr>
          <p:spPr bwMode="auto">
            <a:xfrm>
              <a:off x="5915" y="348"/>
              <a:ext cx="4" cy="45"/>
            </a:xfrm>
            <a:custGeom>
              <a:avLst/>
              <a:gdLst>
                <a:gd name="T0" fmla="*/ 0 w 12"/>
                <a:gd name="T1" fmla="*/ 0 h 135"/>
                <a:gd name="T2" fmla="*/ 0 w 12"/>
                <a:gd name="T3" fmla="*/ 0 h 135"/>
                <a:gd name="T4" fmla="*/ 0 w 12"/>
                <a:gd name="T5" fmla="*/ 1 h 135"/>
                <a:gd name="T6" fmla="*/ 0 w 12"/>
                <a:gd name="T7" fmla="*/ 1 h 135"/>
                <a:gd name="T8" fmla="*/ 0 w 12"/>
                <a:gd name="T9" fmla="*/ 2 h 135"/>
                <a:gd name="T10" fmla="*/ 0 w 12"/>
                <a:gd name="T11" fmla="*/ 0 h 1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135">
                  <a:moveTo>
                    <a:pt x="0" y="0"/>
                  </a:moveTo>
                  <a:lnTo>
                    <a:pt x="3" y="33"/>
                  </a:lnTo>
                  <a:lnTo>
                    <a:pt x="6" y="67"/>
                  </a:lnTo>
                  <a:lnTo>
                    <a:pt x="9" y="101"/>
                  </a:lnTo>
                  <a:lnTo>
                    <a:pt x="12" y="135"/>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8" name="Freeform 126"/>
            <p:cNvSpPr>
              <a:spLocks/>
            </p:cNvSpPr>
            <p:nvPr/>
          </p:nvSpPr>
          <p:spPr bwMode="auto">
            <a:xfrm>
              <a:off x="5915" y="348"/>
              <a:ext cx="4" cy="45"/>
            </a:xfrm>
            <a:custGeom>
              <a:avLst/>
              <a:gdLst>
                <a:gd name="T0" fmla="*/ 0 w 12"/>
                <a:gd name="T1" fmla="*/ 0 h 135"/>
                <a:gd name="T2" fmla="*/ 0 w 12"/>
                <a:gd name="T3" fmla="*/ 0 h 135"/>
                <a:gd name="T4" fmla="*/ 0 w 12"/>
                <a:gd name="T5" fmla="*/ 0 h 135"/>
                <a:gd name="T6" fmla="*/ 0 w 12"/>
                <a:gd name="T7" fmla="*/ 1 h 135"/>
                <a:gd name="T8" fmla="*/ 0 w 12"/>
                <a:gd name="T9" fmla="*/ 1 h 135"/>
                <a:gd name="T10" fmla="*/ 0 w 12"/>
                <a:gd name="T11" fmla="*/ 2 h 1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135">
                  <a:moveTo>
                    <a:pt x="0" y="0"/>
                  </a:moveTo>
                  <a:lnTo>
                    <a:pt x="0" y="0"/>
                  </a:lnTo>
                  <a:lnTo>
                    <a:pt x="3" y="33"/>
                  </a:lnTo>
                  <a:lnTo>
                    <a:pt x="6" y="67"/>
                  </a:lnTo>
                  <a:lnTo>
                    <a:pt x="9" y="101"/>
                  </a:lnTo>
                  <a:lnTo>
                    <a:pt x="12" y="135"/>
                  </a:lnTo>
                </a:path>
              </a:pathLst>
            </a:custGeom>
            <a:solidFill>
              <a:srgbClr val="E5CA72"/>
            </a:solidFill>
            <a:ln w="0">
              <a:solidFill>
                <a:srgbClr val="000000"/>
              </a:solidFill>
              <a:prstDash val="solid"/>
              <a:round/>
              <a:headEnd/>
              <a:tailEnd/>
            </a:ln>
          </p:spPr>
          <p:txBody>
            <a:bodyPr/>
            <a:lstStyle/>
            <a:p>
              <a:endParaRPr lang="en-US"/>
            </a:p>
          </p:txBody>
        </p:sp>
        <p:sp>
          <p:nvSpPr>
            <p:cNvPr id="13439" name="Freeform 127"/>
            <p:cNvSpPr>
              <a:spLocks/>
            </p:cNvSpPr>
            <p:nvPr/>
          </p:nvSpPr>
          <p:spPr bwMode="auto">
            <a:xfrm>
              <a:off x="6030" y="344"/>
              <a:ext cx="3" cy="41"/>
            </a:xfrm>
            <a:custGeom>
              <a:avLst/>
              <a:gdLst>
                <a:gd name="T0" fmla="*/ 0 w 11"/>
                <a:gd name="T1" fmla="*/ 0 h 122"/>
                <a:gd name="T2" fmla="*/ 0 w 11"/>
                <a:gd name="T3" fmla="*/ 0 h 122"/>
                <a:gd name="T4" fmla="*/ 0 w 11"/>
                <a:gd name="T5" fmla="*/ 1 h 122"/>
                <a:gd name="T6" fmla="*/ 0 w 11"/>
                <a:gd name="T7" fmla="*/ 1 h 122"/>
                <a:gd name="T8" fmla="*/ 0 w 11"/>
                <a:gd name="T9" fmla="*/ 2 h 122"/>
                <a:gd name="T10" fmla="*/ 0 w 11"/>
                <a:gd name="T11" fmla="*/ 0 h 1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 h="122">
                  <a:moveTo>
                    <a:pt x="0" y="0"/>
                  </a:moveTo>
                  <a:lnTo>
                    <a:pt x="3" y="30"/>
                  </a:lnTo>
                  <a:lnTo>
                    <a:pt x="6" y="60"/>
                  </a:lnTo>
                  <a:lnTo>
                    <a:pt x="9" y="91"/>
                  </a:lnTo>
                  <a:lnTo>
                    <a:pt x="11" y="122"/>
                  </a:lnTo>
                  <a:lnTo>
                    <a:pt x="0" y="0"/>
                  </a:lnTo>
                  <a:close/>
                </a:path>
              </a:pathLst>
            </a:custGeom>
            <a:solidFill>
              <a:srgbClr val="E5CA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40" name="Freeform 128"/>
            <p:cNvSpPr>
              <a:spLocks/>
            </p:cNvSpPr>
            <p:nvPr/>
          </p:nvSpPr>
          <p:spPr bwMode="auto">
            <a:xfrm>
              <a:off x="6030" y="344"/>
              <a:ext cx="3" cy="41"/>
            </a:xfrm>
            <a:custGeom>
              <a:avLst/>
              <a:gdLst>
                <a:gd name="T0" fmla="*/ 0 w 11"/>
                <a:gd name="T1" fmla="*/ 0 h 122"/>
                <a:gd name="T2" fmla="*/ 0 w 11"/>
                <a:gd name="T3" fmla="*/ 0 h 122"/>
                <a:gd name="T4" fmla="*/ 0 w 11"/>
                <a:gd name="T5" fmla="*/ 0 h 122"/>
                <a:gd name="T6" fmla="*/ 0 w 11"/>
                <a:gd name="T7" fmla="*/ 1 h 122"/>
                <a:gd name="T8" fmla="*/ 0 w 11"/>
                <a:gd name="T9" fmla="*/ 1 h 122"/>
                <a:gd name="T10" fmla="*/ 0 w 11"/>
                <a:gd name="T11" fmla="*/ 2 h 1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 h="122">
                  <a:moveTo>
                    <a:pt x="0" y="0"/>
                  </a:moveTo>
                  <a:lnTo>
                    <a:pt x="0" y="0"/>
                  </a:lnTo>
                  <a:lnTo>
                    <a:pt x="3" y="30"/>
                  </a:lnTo>
                  <a:lnTo>
                    <a:pt x="6" y="60"/>
                  </a:lnTo>
                  <a:lnTo>
                    <a:pt x="9" y="91"/>
                  </a:lnTo>
                  <a:lnTo>
                    <a:pt x="11" y="122"/>
                  </a:lnTo>
                </a:path>
              </a:pathLst>
            </a:custGeom>
            <a:solidFill>
              <a:srgbClr val="E5CA72"/>
            </a:solidFill>
            <a:ln w="0">
              <a:solidFill>
                <a:srgbClr val="000000"/>
              </a:solidFill>
              <a:prstDash val="solid"/>
              <a:round/>
              <a:headEnd/>
              <a:tailEnd/>
            </a:ln>
          </p:spPr>
          <p:txBody>
            <a:bodyPr/>
            <a:lstStyle/>
            <a:p>
              <a:endParaRPr lang="en-US"/>
            </a:p>
          </p:txBody>
        </p:sp>
        <p:sp>
          <p:nvSpPr>
            <p:cNvPr id="13441" name="Freeform 129"/>
            <p:cNvSpPr>
              <a:spLocks/>
            </p:cNvSpPr>
            <p:nvPr/>
          </p:nvSpPr>
          <p:spPr bwMode="auto">
            <a:xfrm>
              <a:off x="6126" y="341"/>
              <a:ext cx="4" cy="38"/>
            </a:xfrm>
            <a:custGeom>
              <a:avLst/>
              <a:gdLst>
                <a:gd name="T0" fmla="*/ 0 w 12"/>
                <a:gd name="T1" fmla="*/ 0 h 113"/>
                <a:gd name="T2" fmla="*/ 0 w 12"/>
                <a:gd name="T3" fmla="*/ 0 h 113"/>
                <a:gd name="T4" fmla="*/ 0 w 12"/>
                <a:gd name="T5" fmla="*/ 0 h 113"/>
                <a:gd name="T6" fmla="*/ 0 w 12"/>
                <a:gd name="T7" fmla="*/ 1 h 113"/>
                <a:gd name="T8" fmla="*/ 0 w 12"/>
                <a:gd name="T9" fmla="*/ 1 h 113"/>
                <a:gd name="T10" fmla="*/ 0 w 12"/>
                <a:gd name="T11" fmla="*/ 1 h 1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113">
                  <a:moveTo>
                    <a:pt x="0" y="0"/>
                  </a:moveTo>
                  <a:lnTo>
                    <a:pt x="0" y="0"/>
                  </a:lnTo>
                  <a:lnTo>
                    <a:pt x="3" y="28"/>
                  </a:lnTo>
                  <a:lnTo>
                    <a:pt x="6" y="56"/>
                  </a:lnTo>
                  <a:lnTo>
                    <a:pt x="9" y="84"/>
                  </a:lnTo>
                  <a:lnTo>
                    <a:pt x="12" y="113"/>
                  </a:lnTo>
                </a:path>
              </a:pathLst>
            </a:custGeom>
            <a:solidFill>
              <a:srgbClr val="E5CA72"/>
            </a:solidFill>
            <a:ln w="0">
              <a:solidFill>
                <a:srgbClr val="000000"/>
              </a:solidFill>
              <a:prstDash val="solid"/>
              <a:round/>
              <a:headEnd/>
              <a:tailEnd/>
            </a:ln>
          </p:spPr>
          <p:txBody>
            <a:bodyPr/>
            <a:lstStyle/>
            <a:p>
              <a:endParaRPr lang="en-US"/>
            </a:p>
          </p:txBody>
        </p:sp>
        <p:sp>
          <p:nvSpPr>
            <p:cNvPr id="13442" name="Freeform 130"/>
            <p:cNvSpPr>
              <a:spLocks/>
            </p:cNvSpPr>
            <p:nvPr/>
          </p:nvSpPr>
          <p:spPr bwMode="auto">
            <a:xfrm>
              <a:off x="6208" y="336"/>
              <a:ext cx="3" cy="35"/>
            </a:xfrm>
            <a:custGeom>
              <a:avLst/>
              <a:gdLst>
                <a:gd name="T0" fmla="*/ 0 w 10"/>
                <a:gd name="T1" fmla="*/ 0 h 105"/>
                <a:gd name="T2" fmla="*/ 0 w 10"/>
                <a:gd name="T3" fmla="*/ 0 h 105"/>
                <a:gd name="T4" fmla="*/ 0 w 10"/>
                <a:gd name="T5" fmla="*/ 0 h 105"/>
                <a:gd name="T6" fmla="*/ 0 w 10"/>
                <a:gd name="T7" fmla="*/ 1 h 105"/>
                <a:gd name="T8" fmla="*/ 0 w 10"/>
                <a:gd name="T9" fmla="*/ 1 h 105"/>
                <a:gd name="T10" fmla="*/ 0 w 10"/>
                <a:gd name="T11" fmla="*/ 1 h 10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 h="105">
                  <a:moveTo>
                    <a:pt x="0" y="0"/>
                  </a:moveTo>
                  <a:lnTo>
                    <a:pt x="0" y="0"/>
                  </a:lnTo>
                  <a:lnTo>
                    <a:pt x="2" y="26"/>
                  </a:lnTo>
                  <a:lnTo>
                    <a:pt x="5" y="52"/>
                  </a:lnTo>
                  <a:lnTo>
                    <a:pt x="8" y="78"/>
                  </a:lnTo>
                  <a:lnTo>
                    <a:pt x="10" y="105"/>
                  </a:lnTo>
                </a:path>
              </a:pathLst>
            </a:custGeom>
            <a:solidFill>
              <a:srgbClr val="E5CA72"/>
            </a:solidFill>
            <a:ln w="0">
              <a:solidFill>
                <a:srgbClr val="000000"/>
              </a:solidFill>
              <a:prstDash val="solid"/>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smtClean="0"/>
              <a:t>Other factors that influence testing</a:t>
            </a:r>
          </a:p>
        </p:txBody>
      </p:sp>
      <p:sp>
        <p:nvSpPr>
          <p:cNvPr id="146435" name="Rectangle 3"/>
          <p:cNvSpPr>
            <a:spLocks noGrp="1" noChangeArrowheads="1"/>
          </p:cNvSpPr>
          <p:nvPr>
            <p:ph type="body" idx="1"/>
          </p:nvPr>
        </p:nvSpPr>
        <p:spPr/>
        <p:txBody>
          <a:bodyPr/>
          <a:lstStyle/>
          <a:p>
            <a:pPr>
              <a:defRPr/>
            </a:pPr>
            <a:r>
              <a:rPr lang="en-GB" sz="2400" dirty="0" smtClean="0">
                <a:latin typeface="+mj-lt"/>
              </a:rPr>
              <a:t>contractual </a:t>
            </a:r>
            <a:r>
              <a:rPr lang="en-GB" sz="2400" dirty="0" smtClean="0">
                <a:latin typeface="+mj-lt"/>
              </a:rPr>
              <a:t>requirements </a:t>
            </a:r>
            <a:r>
              <a:rPr lang="en-GB" sz="2000" b="0" dirty="0" smtClean="0">
                <a:solidFill>
                  <a:srgbClr val="8CF4EA"/>
                </a:solidFill>
                <a:latin typeface="+mj-lt"/>
              </a:rPr>
              <a:t>i.e. if all needs are addressed, testing iterations to deliver Rapidly</a:t>
            </a:r>
            <a:endParaRPr lang="en-GB" sz="2000" b="0" dirty="0" smtClean="0">
              <a:solidFill>
                <a:srgbClr val="8CF4EA"/>
              </a:solidFill>
              <a:latin typeface="+mj-lt"/>
            </a:endParaRPr>
          </a:p>
          <a:p>
            <a:pPr>
              <a:defRPr/>
            </a:pPr>
            <a:r>
              <a:rPr lang="en-GB" sz="2400" dirty="0" smtClean="0">
                <a:latin typeface="+mj-lt"/>
              </a:rPr>
              <a:t>legal </a:t>
            </a:r>
            <a:r>
              <a:rPr lang="en-GB" sz="2400" dirty="0" smtClean="0">
                <a:latin typeface="+mj-lt"/>
              </a:rPr>
              <a:t>requirements </a:t>
            </a:r>
            <a:r>
              <a:rPr lang="en-GB" sz="2000" b="0" dirty="0" smtClean="0">
                <a:solidFill>
                  <a:srgbClr val="8CF4EA"/>
                </a:solidFill>
                <a:latin typeface="+mj-lt"/>
              </a:rPr>
              <a:t>i.e. copyright information, logo</a:t>
            </a:r>
            <a:endParaRPr lang="en-GB" sz="2400" b="0" dirty="0" smtClean="0">
              <a:solidFill>
                <a:srgbClr val="8CF4EA"/>
              </a:solidFill>
              <a:latin typeface="+mj-lt"/>
            </a:endParaRPr>
          </a:p>
          <a:p>
            <a:pPr>
              <a:defRPr/>
            </a:pPr>
            <a:r>
              <a:rPr lang="en-GB" sz="2400" dirty="0" smtClean="0">
                <a:latin typeface="+mj-lt"/>
              </a:rPr>
              <a:t>industry-specific requirements or software application type </a:t>
            </a:r>
            <a:r>
              <a:rPr lang="en-GB" sz="2400" dirty="0" smtClean="0">
                <a:latin typeface="+mj-lt"/>
              </a:rPr>
              <a:t>specific </a:t>
            </a:r>
            <a:endParaRPr lang="en-GB" sz="2400" dirty="0" smtClean="0">
              <a:latin typeface="+mj-lt"/>
            </a:endParaRPr>
          </a:p>
          <a:p>
            <a:pPr lvl="1">
              <a:defRPr/>
            </a:pPr>
            <a:r>
              <a:rPr lang="en-GB" sz="2000" dirty="0" smtClean="0">
                <a:solidFill>
                  <a:srgbClr val="8CF4EA"/>
                </a:solidFill>
                <a:effectLst/>
              </a:rPr>
              <a:t>e.g. pharmaceutical industry (FDA), compiler standard tests, safety-critical or safety-related such as railroad switching, air traffic control</a:t>
            </a:r>
          </a:p>
        </p:txBody>
      </p:sp>
      <p:sp>
        <p:nvSpPr>
          <p:cNvPr id="14340" name="Text Box 4"/>
          <p:cNvSpPr txBox="1">
            <a:spLocks noChangeArrowheads="1"/>
          </p:cNvSpPr>
          <p:nvPr/>
        </p:nvSpPr>
        <p:spPr bwMode="auto">
          <a:xfrm>
            <a:off x="2459038" y="5105400"/>
            <a:ext cx="4946650" cy="1376363"/>
          </a:xfrm>
          <a:prstGeom prst="rect">
            <a:avLst/>
          </a:prstGeom>
          <a:solidFill>
            <a:schemeClr val="tx2"/>
          </a:solidFill>
          <a:ln w="9525">
            <a:solidFill>
              <a:srgbClr val="000000"/>
            </a:solidFill>
            <a:miter lim="800000"/>
            <a:headEnd type="none" w="sm" len="sm"/>
            <a:tailEnd type="none" w="sm" len="sm"/>
          </a:ln>
          <a:effectLst>
            <a:outerShdw dist="107763" dir="2700000" algn="ctr" rotWithShape="0">
              <a:schemeClr val="bg2"/>
            </a:outerShdw>
          </a:effectLst>
        </p:spPr>
        <p:txBody>
          <a:bodyPr lIns="63500" tIns="25400" rIns="63500" bIns="25400">
            <a:spAutoFit/>
          </a:bodyPr>
          <a:lstStyle>
            <a:lvl1pPr marL="342900" indent="-342900">
              <a:defRPr sz="2400">
                <a:solidFill>
                  <a:schemeClr val="tx1"/>
                </a:solidFill>
                <a:latin typeface="Arial" panose="020B0604020202020204" pitchFamily="34" charset="0"/>
              </a:defRPr>
            </a:lvl1pPr>
            <a:lvl2pPr marL="800100" indent="-342900">
              <a:defRPr sz="2400">
                <a:solidFill>
                  <a:schemeClr val="tx1"/>
                </a:solidFill>
                <a:latin typeface="Arial" panose="020B0604020202020204" pitchFamily="34" charset="0"/>
              </a:defRPr>
            </a:lvl2pPr>
            <a:lvl3pPr marL="1257300" indent="-342900">
              <a:defRPr sz="2400">
                <a:solidFill>
                  <a:schemeClr val="tx1"/>
                </a:solidFill>
                <a:latin typeface="Arial" panose="020B0604020202020204" pitchFamily="34" charset="0"/>
              </a:defRPr>
            </a:lvl3pPr>
            <a:lvl4pPr marL="1714500" indent="-342900">
              <a:defRPr sz="2400">
                <a:solidFill>
                  <a:schemeClr val="tx1"/>
                </a:solidFill>
                <a:latin typeface="Arial" panose="020B0604020202020204" pitchFamily="34" charset="0"/>
              </a:defRPr>
            </a:lvl4pPr>
            <a:lvl5pPr marL="2171700" indent="-342900">
              <a:defRPr sz="2400">
                <a:solidFill>
                  <a:schemeClr val="tx1"/>
                </a:solidFill>
                <a:latin typeface="Arial" panose="020B0604020202020204" pitchFamily="34" charset="0"/>
              </a:defRPr>
            </a:lvl5pPr>
            <a:lvl6pPr marL="2628900" indent="-342900" eaLnBrk="0" fontAlgn="base" hangingPunct="0">
              <a:spcBef>
                <a:spcPct val="0"/>
              </a:spcBef>
              <a:spcAft>
                <a:spcPct val="0"/>
              </a:spcAft>
              <a:defRPr sz="2400">
                <a:solidFill>
                  <a:schemeClr val="tx1"/>
                </a:solidFill>
                <a:latin typeface="Arial" panose="020B0604020202020204" pitchFamily="34" charset="0"/>
              </a:defRPr>
            </a:lvl6pPr>
            <a:lvl7pPr marL="3086100" indent="-342900" eaLnBrk="0" fontAlgn="base" hangingPunct="0">
              <a:spcBef>
                <a:spcPct val="0"/>
              </a:spcBef>
              <a:spcAft>
                <a:spcPct val="0"/>
              </a:spcAft>
              <a:defRPr sz="2400">
                <a:solidFill>
                  <a:schemeClr val="tx1"/>
                </a:solidFill>
                <a:latin typeface="Arial" panose="020B0604020202020204" pitchFamily="34" charset="0"/>
              </a:defRPr>
            </a:lvl7pPr>
            <a:lvl8pPr marL="3543300" indent="-342900" eaLnBrk="0" fontAlgn="base" hangingPunct="0">
              <a:spcBef>
                <a:spcPct val="0"/>
              </a:spcBef>
              <a:spcAft>
                <a:spcPct val="0"/>
              </a:spcAft>
              <a:defRPr sz="2400">
                <a:solidFill>
                  <a:schemeClr val="tx1"/>
                </a:solidFill>
                <a:latin typeface="Arial" panose="020B0604020202020204" pitchFamily="34" charset="0"/>
              </a:defRPr>
            </a:lvl8pPr>
            <a:lvl9pPr marL="4000500" indent="-342900" eaLnBrk="0" fontAlgn="base" hangingPunct="0">
              <a:spcBef>
                <a:spcPct val="0"/>
              </a:spcBef>
              <a:spcAft>
                <a:spcPct val="0"/>
              </a:spcAft>
              <a:defRPr sz="2400">
                <a:solidFill>
                  <a:schemeClr val="tx1"/>
                </a:solidFill>
                <a:latin typeface="Arial" panose="020B0604020202020204" pitchFamily="34" charset="0"/>
              </a:defRPr>
            </a:lvl9pPr>
          </a:lstStyle>
          <a:p>
            <a:pPr algn="ctr">
              <a:lnSpc>
                <a:spcPct val="90000"/>
              </a:lnSpc>
              <a:spcBef>
                <a:spcPct val="45000"/>
              </a:spcBef>
            </a:pPr>
            <a:r>
              <a:rPr lang="en-GB" b="1">
                <a:solidFill>
                  <a:schemeClr val="bg1"/>
                </a:solidFill>
              </a:rPr>
              <a:t>It is difficult to determine</a:t>
            </a:r>
          </a:p>
          <a:p>
            <a:pPr algn="ctr">
              <a:lnSpc>
                <a:spcPct val="90000"/>
              </a:lnSpc>
              <a:spcBef>
                <a:spcPct val="45000"/>
              </a:spcBef>
            </a:pPr>
            <a:r>
              <a:rPr lang="en-GB" b="1">
                <a:solidFill>
                  <a:schemeClr val="bg1"/>
                </a:solidFill>
              </a:rPr>
              <a:t>how much testing is enough</a:t>
            </a:r>
          </a:p>
          <a:p>
            <a:pPr algn="ctr">
              <a:lnSpc>
                <a:spcPct val="90000"/>
              </a:lnSpc>
              <a:spcBef>
                <a:spcPct val="45000"/>
              </a:spcBef>
            </a:pPr>
            <a:r>
              <a:rPr lang="en-GB" b="1">
                <a:solidFill>
                  <a:schemeClr val="bg1"/>
                </a:solidFill>
              </a:rPr>
              <a:t>but it is not impossible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xfrm>
            <a:off x="1143000" y="1219200"/>
            <a:ext cx="8458200" cy="931863"/>
          </a:xfrm>
        </p:spPr>
        <p:txBody>
          <a:bodyPr/>
          <a:lstStyle/>
          <a:p>
            <a:pPr eaLnBrk="1" hangingPunct="1">
              <a:lnSpc>
                <a:spcPct val="90000"/>
              </a:lnSpc>
              <a:buFont typeface="Monotype Sorts" charset="2"/>
              <a:buNone/>
            </a:pPr>
            <a:r>
              <a:rPr lang="en-US" dirty="0" smtClean="0">
                <a:solidFill>
                  <a:srgbClr val="FFFF00"/>
                </a:solidFill>
              </a:rPr>
              <a:t>Requirements, input domain, behavior, </a:t>
            </a:r>
          </a:p>
          <a:p>
            <a:pPr eaLnBrk="1" hangingPunct="1">
              <a:lnSpc>
                <a:spcPct val="90000"/>
              </a:lnSpc>
              <a:buFont typeface="Monotype Sorts" charset="2"/>
              <a:buNone/>
            </a:pPr>
            <a:r>
              <a:rPr lang="en-US" dirty="0" smtClean="0">
                <a:solidFill>
                  <a:srgbClr val="FFFF00"/>
                </a:solidFill>
              </a:rPr>
              <a:t>correctness, reliability</a:t>
            </a:r>
          </a:p>
          <a:p>
            <a:pPr eaLnBrk="1" hangingPunct="1">
              <a:lnSpc>
                <a:spcPct val="90000"/>
              </a:lnSpc>
              <a:buFont typeface="Monotype Sorts" charset="2"/>
              <a:buNone/>
            </a:pPr>
            <a:endParaRPr lang="en-US" dirty="0" smtClean="0">
              <a:solidFill>
                <a:schemeClr val="folHlink"/>
              </a:solidFill>
            </a:endParaRPr>
          </a:p>
          <a:p>
            <a:pPr eaLnBrk="1" hangingPunct="1">
              <a:lnSpc>
                <a:spcPct val="90000"/>
              </a:lnSpc>
              <a:buFont typeface="Monotype Sorts" charset="2"/>
              <a:buNone/>
            </a:pPr>
            <a:r>
              <a:rPr lang="en-US" sz="2400" u="sng" dirty="0" smtClean="0">
                <a:solidFill>
                  <a:srgbClr val="FF0000"/>
                </a:solidFill>
              </a:rPr>
              <a:t>Start you </a:t>
            </a:r>
            <a:r>
              <a:rPr lang="en-US" sz="2400" u="sng" dirty="0" smtClean="0">
                <a:solidFill>
                  <a:srgbClr val="FF0000"/>
                </a:solidFill>
              </a:rPr>
              <a:t>Project on Testing Process:</a:t>
            </a:r>
            <a:endParaRPr lang="en-US" sz="2400" u="sng" dirty="0" smtClean="0">
              <a:solidFill>
                <a:srgbClr val="FF0000"/>
              </a:solidFill>
            </a:endParaRPr>
          </a:p>
          <a:p>
            <a:pPr eaLnBrk="1" hangingPunct="1">
              <a:lnSpc>
                <a:spcPct val="90000"/>
              </a:lnSpc>
              <a:buFont typeface="Monotype Sorts" charset="2"/>
              <a:buNone/>
            </a:pPr>
            <a:r>
              <a:rPr lang="en-US" sz="2000" dirty="0" smtClean="0">
                <a:solidFill>
                  <a:srgbClr val="C00000"/>
                </a:solidFill>
              </a:rPr>
              <a:t>Deliverable 1 (Due on 5</a:t>
            </a:r>
            <a:r>
              <a:rPr lang="en-US" sz="2000" baseline="30000" dirty="0" smtClean="0">
                <a:solidFill>
                  <a:srgbClr val="C00000"/>
                </a:solidFill>
              </a:rPr>
              <a:t>th</a:t>
            </a:r>
            <a:r>
              <a:rPr lang="en-US" sz="2000" dirty="0" smtClean="0">
                <a:solidFill>
                  <a:srgbClr val="C00000"/>
                </a:solidFill>
              </a:rPr>
              <a:t> Week</a:t>
            </a:r>
            <a:r>
              <a:rPr lang="en-US" sz="2000" dirty="0" smtClean="0">
                <a:solidFill>
                  <a:srgbClr val="8CF4EA"/>
                </a:solidFill>
              </a:rPr>
              <a:t>): </a:t>
            </a:r>
            <a:r>
              <a:rPr lang="en-US" sz="1800" dirty="0" smtClean="0">
                <a:solidFill>
                  <a:srgbClr val="8CF4EA"/>
                </a:solidFill>
              </a:rPr>
              <a:t>Submit </a:t>
            </a:r>
            <a:r>
              <a:rPr lang="en-US" sz="1800" dirty="0" smtClean="0">
                <a:solidFill>
                  <a:srgbClr val="8CF4EA"/>
                </a:solidFill>
              </a:rPr>
              <a:t>Project Proposal </a:t>
            </a:r>
            <a:r>
              <a:rPr lang="en-US" sz="1800" dirty="0" smtClean="0">
                <a:solidFill>
                  <a:srgbClr val="8CF4EA"/>
                </a:solidFill>
              </a:rPr>
              <a:t>&amp;</a:t>
            </a:r>
          </a:p>
          <a:p>
            <a:pPr eaLnBrk="1" hangingPunct="1">
              <a:lnSpc>
                <a:spcPct val="90000"/>
              </a:lnSpc>
              <a:buFont typeface="Monotype Sorts" charset="2"/>
              <a:buNone/>
            </a:pPr>
            <a:r>
              <a:rPr lang="en-US" sz="1800" dirty="0" smtClean="0">
                <a:solidFill>
                  <a:srgbClr val="8CF4EA"/>
                </a:solidFill>
              </a:rPr>
              <a:t>Write your User Need (user story as give by user), Brief</a:t>
            </a:r>
          </a:p>
          <a:p>
            <a:pPr eaLnBrk="1" hangingPunct="1">
              <a:lnSpc>
                <a:spcPct val="90000"/>
              </a:lnSpc>
              <a:buFont typeface="Monotype Sorts" charset="2"/>
              <a:buNone/>
            </a:pPr>
            <a:r>
              <a:rPr lang="en-US" sz="1800" dirty="0" smtClean="0">
                <a:solidFill>
                  <a:srgbClr val="8CF4EA"/>
                </a:solidFill>
              </a:rPr>
              <a:t>Problem Statement</a:t>
            </a:r>
            <a:r>
              <a:rPr lang="en-US" sz="1800" dirty="0" smtClean="0">
                <a:solidFill>
                  <a:srgbClr val="8CF4EA"/>
                </a:solidFill>
              </a:rPr>
              <a:t>, </a:t>
            </a:r>
            <a:r>
              <a:rPr lang="en-US" sz="1800" dirty="0" smtClean="0">
                <a:solidFill>
                  <a:srgbClr val="8CF4EA"/>
                </a:solidFill>
              </a:rPr>
              <a:t>Requirement Specification </a:t>
            </a:r>
            <a:r>
              <a:rPr lang="en-US" sz="1800" dirty="0" smtClean="0">
                <a:solidFill>
                  <a:srgbClr val="8CF4EA"/>
                </a:solidFill>
              </a:rPr>
              <a:t>&amp; Use </a:t>
            </a:r>
            <a:r>
              <a:rPr lang="en-US" sz="1800" dirty="0" smtClean="0">
                <a:solidFill>
                  <a:srgbClr val="8CF4EA"/>
                </a:solidFill>
              </a:rPr>
              <a:t>Cases </a:t>
            </a:r>
          </a:p>
          <a:p>
            <a:pPr eaLnBrk="1" hangingPunct="1">
              <a:lnSpc>
                <a:spcPct val="90000"/>
              </a:lnSpc>
              <a:buFont typeface="Monotype Sorts" charset="2"/>
              <a:buNone/>
            </a:pPr>
            <a:r>
              <a:rPr lang="en-US" sz="1800" dirty="0" smtClean="0">
                <a:solidFill>
                  <a:srgbClr val="8CF4EA"/>
                </a:solidFill>
              </a:rPr>
              <a:t>(Limited Specification). Divide your project in 2-4 releases. </a:t>
            </a:r>
          </a:p>
          <a:p>
            <a:pPr eaLnBrk="1" hangingPunct="1">
              <a:lnSpc>
                <a:spcPct val="90000"/>
              </a:lnSpc>
              <a:buFont typeface="Monotype Sorts" charset="2"/>
              <a:buNone/>
            </a:pPr>
            <a:r>
              <a:rPr lang="en-US" sz="1800" dirty="0" smtClean="0">
                <a:solidFill>
                  <a:srgbClr val="8CF4EA"/>
                </a:solidFill>
              </a:rPr>
              <a:t>Define all the project features / function at high level. Expand </a:t>
            </a:r>
          </a:p>
          <a:p>
            <a:pPr eaLnBrk="1" hangingPunct="1">
              <a:lnSpc>
                <a:spcPct val="90000"/>
              </a:lnSpc>
              <a:buFont typeface="Monotype Sorts" charset="2"/>
              <a:buNone/>
            </a:pPr>
            <a:r>
              <a:rPr lang="en-US" sz="1800" dirty="0" smtClean="0">
                <a:solidFill>
                  <a:srgbClr val="8CF4EA"/>
                </a:solidFill>
              </a:rPr>
              <a:t>the specification for 1</a:t>
            </a:r>
            <a:r>
              <a:rPr lang="en-US" sz="1800" baseline="30000" dirty="0" smtClean="0">
                <a:solidFill>
                  <a:srgbClr val="8CF4EA"/>
                </a:solidFill>
              </a:rPr>
              <a:t>st</a:t>
            </a:r>
            <a:r>
              <a:rPr lang="en-US" sz="1800" dirty="0" smtClean="0">
                <a:solidFill>
                  <a:srgbClr val="8CF4EA"/>
                </a:solidFill>
              </a:rPr>
              <a:t> Release only. </a:t>
            </a:r>
            <a:r>
              <a:rPr lang="en-US" sz="1800" dirty="0" smtClean="0">
                <a:solidFill>
                  <a:srgbClr val="0070C0"/>
                </a:solidFill>
              </a:rPr>
              <a:t>Once written the </a:t>
            </a:r>
          </a:p>
          <a:p>
            <a:pPr eaLnBrk="1" hangingPunct="1">
              <a:lnSpc>
                <a:spcPct val="90000"/>
              </a:lnSpc>
              <a:buFont typeface="Monotype Sorts" charset="2"/>
              <a:buNone/>
            </a:pPr>
            <a:r>
              <a:rPr lang="en-US" sz="1800" dirty="0" smtClean="0">
                <a:solidFill>
                  <a:srgbClr val="0070C0"/>
                </a:solidFill>
              </a:rPr>
              <a:t>requirements, revie</a:t>
            </a:r>
            <a:r>
              <a:rPr lang="en-US" sz="1800" dirty="0" smtClean="0">
                <a:solidFill>
                  <a:srgbClr val="0070C0"/>
                </a:solidFill>
              </a:rPr>
              <a:t>w the document, so that requirements </a:t>
            </a:r>
          </a:p>
          <a:p>
            <a:pPr eaLnBrk="1" hangingPunct="1">
              <a:lnSpc>
                <a:spcPct val="90000"/>
              </a:lnSpc>
              <a:buFont typeface="Monotype Sorts" charset="2"/>
              <a:buNone/>
            </a:pPr>
            <a:r>
              <a:rPr lang="en-US" sz="1800" dirty="0" smtClean="0">
                <a:solidFill>
                  <a:srgbClr val="0070C0"/>
                </a:solidFill>
              </a:rPr>
              <a:t>must conform on following quality attributes i.e. completeness, </a:t>
            </a:r>
          </a:p>
          <a:p>
            <a:pPr eaLnBrk="1" hangingPunct="1">
              <a:lnSpc>
                <a:spcPct val="90000"/>
              </a:lnSpc>
              <a:buFont typeface="Monotype Sorts" charset="2"/>
              <a:buNone/>
            </a:pPr>
            <a:r>
              <a:rPr lang="en-US" sz="1800" dirty="0" smtClean="0">
                <a:solidFill>
                  <a:srgbClr val="0070C0"/>
                </a:solidFill>
              </a:rPr>
              <a:t>correctness, customized IEEE format., this way these will be </a:t>
            </a:r>
            <a:r>
              <a:rPr lang="en-US" sz="1800" dirty="0" smtClean="0">
                <a:solidFill>
                  <a:srgbClr val="0070C0"/>
                </a:solidFill>
              </a:rPr>
              <a:t>testable. </a:t>
            </a:r>
          </a:p>
          <a:p>
            <a:pPr eaLnBrk="1" hangingPunct="1">
              <a:lnSpc>
                <a:spcPct val="90000"/>
              </a:lnSpc>
              <a:buFont typeface="Monotype Sorts" charset="2"/>
              <a:buNone/>
            </a:pPr>
            <a:r>
              <a:rPr lang="en-US" sz="1800" dirty="0" smtClean="0">
                <a:solidFill>
                  <a:srgbClr val="8CF4EA"/>
                </a:solidFill>
              </a:rPr>
              <a:t>At this stage, I will provide you a Case Study </a:t>
            </a:r>
            <a:r>
              <a:rPr lang="en-US" sz="1800" dirty="0" smtClean="0">
                <a:solidFill>
                  <a:srgbClr val="8CF4EA"/>
                </a:solidFill>
              </a:rPr>
              <a:t>depicting </a:t>
            </a:r>
            <a:r>
              <a:rPr lang="en-US" sz="1800" dirty="0" smtClean="0">
                <a:solidFill>
                  <a:srgbClr val="8CF4EA"/>
                </a:solidFill>
              </a:rPr>
              <a:t>complete</a:t>
            </a:r>
          </a:p>
          <a:p>
            <a:pPr eaLnBrk="1" hangingPunct="1">
              <a:lnSpc>
                <a:spcPct val="90000"/>
              </a:lnSpc>
              <a:buFont typeface="Monotype Sorts" charset="2"/>
              <a:buNone/>
            </a:pPr>
            <a:r>
              <a:rPr lang="en-US" sz="1800" dirty="0" smtClean="0">
                <a:solidFill>
                  <a:srgbClr val="8CF4EA"/>
                </a:solidFill>
              </a:rPr>
              <a:t>Test Process, it will be helpful for you. </a:t>
            </a:r>
          </a:p>
          <a:p>
            <a:pPr eaLnBrk="1" hangingPunct="1">
              <a:lnSpc>
                <a:spcPct val="90000"/>
              </a:lnSpc>
              <a:buNone/>
            </a:pPr>
            <a:r>
              <a:rPr lang="en-US" sz="1800" dirty="0">
                <a:solidFill>
                  <a:srgbClr val="FFC000"/>
                </a:solidFill>
              </a:rPr>
              <a:t>Avoid </a:t>
            </a:r>
            <a:r>
              <a:rPr lang="en-US" sz="1800" dirty="0" smtClean="0">
                <a:solidFill>
                  <a:srgbClr val="FFC000"/>
                </a:solidFill>
              </a:rPr>
              <a:t>Plagiarism, in that Case, </a:t>
            </a:r>
            <a:r>
              <a:rPr lang="en-US" sz="1800" dirty="0" smtClean="0">
                <a:solidFill>
                  <a:srgbClr val="FFC000"/>
                </a:solidFill>
              </a:rPr>
              <a:t>you will be awarded Grade ‘F’</a:t>
            </a:r>
            <a:endParaRPr lang="en-US" sz="1800" dirty="0" smtClean="0">
              <a:solidFill>
                <a:srgbClr val="FFC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531938" y="993775"/>
            <a:ext cx="7793037" cy="682625"/>
          </a:xfrm>
        </p:spPr>
        <p:txBody>
          <a:bodyPr/>
          <a:lstStyle/>
          <a:p>
            <a:pPr eaLnBrk="1" hangingPunct="1"/>
            <a:r>
              <a:rPr lang="en-US" sz="3200" dirty="0" smtClean="0">
                <a:solidFill>
                  <a:schemeClr val="tx1"/>
                </a:solidFill>
                <a:ea typeface="ＭＳ Ｐゴシック" panose="020B0600070205080204" pitchFamily="34" charset="-128"/>
              </a:rPr>
              <a:t>Requirements, behavior, correctness</a:t>
            </a:r>
            <a:endParaRPr lang="en-US" dirty="0" smtClean="0">
              <a:solidFill>
                <a:schemeClr val="tx1"/>
              </a:solidFill>
              <a:ea typeface="ＭＳ Ｐゴシック" panose="020B0600070205080204" pitchFamily="34" charset="-128"/>
            </a:endParaRPr>
          </a:p>
        </p:txBody>
      </p:sp>
      <p:sp>
        <p:nvSpPr>
          <p:cNvPr id="17412" name="Text Box 5"/>
          <p:cNvSpPr txBox="1">
            <a:spLocks noChangeArrowheads="1"/>
          </p:cNvSpPr>
          <p:nvPr/>
        </p:nvSpPr>
        <p:spPr bwMode="auto">
          <a:xfrm>
            <a:off x="1066800" y="2057400"/>
            <a:ext cx="7750327"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800" dirty="0" smtClean="0">
                <a:solidFill>
                  <a:srgbClr val="FFFF00"/>
                </a:solidFill>
                <a:latin typeface="Andalus" panose="02020603050405020304" pitchFamily="18" charset="-78"/>
                <a:ea typeface="ＭＳ Ｐゴシック" panose="020B0600070205080204" pitchFamily="34" charset="-128"/>
                <a:cs typeface="Andalus" panose="02020603050405020304" pitchFamily="18" charset="-78"/>
              </a:rPr>
              <a:t>- Program is designed in response </a:t>
            </a:r>
            <a:r>
              <a:rPr lang="en-US" sz="2800" dirty="0">
                <a:solidFill>
                  <a:srgbClr val="FFFF00"/>
                </a:solidFill>
                <a:latin typeface="Andalus" panose="02020603050405020304" pitchFamily="18" charset="-78"/>
                <a:ea typeface="ＭＳ Ｐゴシック" panose="020B0600070205080204" pitchFamily="34" charset="-128"/>
                <a:cs typeface="Andalus" panose="02020603050405020304" pitchFamily="18" charset="-78"/>
              </a:rPr>
              <a:t>to </a:t>
            </a:r>
            <a:r>
              <a:rPr lang="en-US" sz="2800" dirty="0" smtClean="0">
                <a:solidFill>
                  <a:srgbClr val="FFFF00"/>
                </a:solidFill>
                <a:latin typeface="Andalus" panose="02020603050405020304" pitchFamily="18" charset="-78"/>
                <a:ea typeface="ＭＳ Ｐゴシック" panose="020B0600070205080204" pitchFamily="34" charset="-128"/>
                <a:cs typeface="Andalus" panose="02020603050405020304" pitchFamily="18" charset="-78"/>
              </a:rPr>
              <a:t>Requirements</a:t>
            </a:r>
          </a:p>
          <a:p>
            <a:r>
              <a:rPr lang="en-US" sz="2800" dirty="0" smtClean="0">
                <a:solidFill>
                  <a:srgbClr val="FFFF00"/>
                </a:solidFill>
                <a:latin typeface="Andalus" panose="02020603050405020304" pitchFamily="18" charset="-78"/>
                <a:ea typeface="ＭＳ Ｐゴシック" panose="020B0600070205080204" pitchFamily="34" charset="-128"/>
                <a:cs typeface="Andalus" panose="02020603050405020304" pitchFamily="18" charset="-78"/>
              </a:rPr>
              <a:t>- Now if program is ready, only its requirements</a:t>
            </a:r>
          </a:p>
          <a:p>
            <a:r>
              <a:rPr lang="en-US" sz="2800" dirty="0">
                <a:solidFill>
                  <a:srgbClr val="FFFF00"/>
                </a:solidFill>
                <a:latin typeface="Andalus" panose="02020603050405020304" pitchFamily="18" charset="-78"/>
                <a:ea typeface="ＭＳ Ｐゴシック" panose="020B0600070205080204" pitchFamily="34" charset="-128"/>
                <a:cs typeface="Andalus" panose="02020603050405020304" pitchFamily="18" charset="-78"/>
              </a:rPr>
              <a:t> </a:t>
            </a:r>
            <a:r>
              <a:rPr lang="en-US" sz="2800" dirty="0" smtClean="0">
                <a:solidFill>
                  <a:srgbClr val="FFFF00"/>
                </a:solidFill>
                <a:latin typeface="Andalus" panose="02020603050405020304" pitchFamily="18" charset="-78"/>
                <a:ea typeface="ＭＳ Ｐゴシック" panose="020B0600070205080204" pitchFamily="34" charset="-128"/>
                <a:cs typeface="Andalus" panose="02020603050405020304" pitchFamily="18" charset="-78"/>
              </a:rPr>
              <a:t> will determine the expected behavior of program, </a:t>
            </a:r>
          </a:p>
          <a:p>
            <a:r>
              <a:rPr lang="en-US" sz="2800" dirty="0">
                <a:solidFill>
                  <a:srgbClr val="FFFF00"/>
                </a:solidFill>
                <a:latin typeface="Andalus" panose="02020603050405020304" pitchFamily="18" charset="-78"/>
                <a:ea typeface="ＭＳ Ｐゴシック" panose="020B0600070205080204" pitchFamily="34" charset="-128"/>
                <a:cs typeface="Andalus" panose="02020603050405020304" pitchFamily="18" charset="-78"/>
              </a:rPr>
              <a:t> </a:t>
            </a:r>
            <a:r>
              <a:rPr lang="en-US" sz="2800" dirty="0" smtClean="0">
                <a:solidFill>
                  <a:srgbClr val="FFFF00"/>
                </a:solidFill>
                <a:latin typeface="Andalus" panose="02020603050405020304" pitchFamily="18" charset="-78"/>
                <a:ea typeface="ＭＳ Ｐゴシック" panose="020B0600070205080204" pitchFamily="34" charset="-128"/>
                <a:cs typeface="Andalus" panose="02020603050405020304" pitchFamily="18" charset="-78"/>
              </a:rPr>
              <a:t> so requirements must be testable</a:t>
            </a:r>
          </a:p>
          <a:p>
            <a:endParaRPr lang="en-US" sz="2800" dirty="0" smtClean="0">
              <a:latin typeface="Tahoma" panose="020B0604030504040204" pitchFamily="34" charset="0"/>
              <a:ea typeface="ＭＳ Ｐゴシック" panose="020B0600070205080204" pitchFamily="34" charset="-128"/>
            </a:endParaRPr>
          </a:p>
          <a:p>
            <a:r>
              <a:rPr lang="en-US" i="1" dirty="0" smtClean="0">
                <a:solidFill>
                  <a:srgbClr val="FF5757"/>
                </a:solidFill>
                <a:latin typeface="Tahoma" panose="020B0604030504040204" pitchFamily="34" charset="0"/>
                <a:ea typeface="ＭＳ Ｐゴシック" panose="020B0600070205080204" pitchFamily="34" charset="-128"/>
              </a:rPr>
              <a:t>  [Now… Possibilities of not being Testable]</a:t>
            </a:r>
          </a:p>
          <a:p>
            <a:pPr marL="457200" indent="-457200">
              <a:buFontTx/>
              <a:buChar char="-"/>
            </a:pPr>
            <a:r>
              <a:rPr lang="en-US" sz="2000" dirty="0" smtClean="0">
                <a:solidFill>
                  <a:srgbClr val="00B0F0"/>
                </a:solidFill>
                <a:latin typeface="Tahoma" panose="020B0604030504040204" pitchFamily="34" charset="0"/>
                <a:ea typeface="ＭＳ Ｐゴシック" panose="020B0600070205080204" pitchFamily="34" charset="-128"/>
              </a:rPr>
              <a:t>Requirements are either incomplete, incorrect,</a:t>
            </a:r>
          </a:p>
          <a:p>
            <a:r>
              <a:rPr lang="en-US" sz="2000" dirty="0">
                <a:solidFill>
                  <a:srgbClr val="00B0F0"/>
                </a:solidFill>
                <a:latin typeface="Tahoma" panose="020B0604030504040204" pitchFamily="34" charset="0"/>
                <a:ea typeface="ＭＳ Ｐゴシック" panose="020B0600070205080204" pitchFamily="34" charset="-128"/>
              </a:rPr>
              <a:t> </a:t>
            </a:r>
            <a:r>
              <a:rPr lang="en-US" sz="2000" dirty="0" smtClean="0">
                <a:solidFill>
                  <a:srgbClr val="00B0F0"/>
                </a:solidFill>
                <a:latin typeface="Tahoma" panose="020B0604030504040204" pitchFamily="34" charset="0"/>
                <a:ea typeface="ＭＳ Ｐゴシック" panose="020B0600070205080204" pitchFamily="34" charset="-128"/>
              </a:rPr>
              <a:t>     unambiguous or not conforming to SRS quality attributes</a:t>
            </a:r>
          </a:p>
          <a:p>
            <a:endParaRPr lang="en-US" sz="2000" dirty="0" smtClean="0">
              <a:solidFill>
                <a:srgbClr val="00B0F0"/>
              </a:solidFill>
              <a:latin typeface="Tahoma" panose="020B0604030504040204" pitchFamily="34" charset="0"/>
              <a:ea typeface="ＭＳ Ｐゴシック" panose="020B0600070205080204" pitchFamily="34" charset="-128"/>
            </a:endParaRPr>
          </a:p>
          <a:p>
            <a:pPr marL="457200" indent="-457200">
              <a:buFontTx/>
              <a:buChar char="-"/>
            </a:pPr>
            <a:r>
              <a:rPr lang="en-US" sz="2000" dirty="0" smtClean="0">
                <a:solidFill>
                  <a:srgbClr val="00B0F0"/>
                </a:solidFill>
                <a:latin typeface="Tahoma" panose="020B0604030504040204" pitchFamily="34" charset="0"/>
                <a:ea typeface="ＭＳ Ｐゴシック" panose="020B0600070205080204" pitchFamily="34" charset="-128"/>
              </a:rPr>
              <a:t>Or it might have changed from what was stated originally</a:t>
            </a:r>
          </a:p>
          <a:p>
            <a:endParaRPr lang="en-US" sz="2000" dirty="0">
              <a:solidFill>
                <a:srgbClr val="00B0F0"/>
              </a:solidFill>
              <a:latin typeface="Tahoma" panose="020B0604030504040204" pitchFamily="34" charset="0"/>
              <a:ea typeface="ＭＳ Ｐゴシック" panose="020B0600070205080204" pitchFamily="34" charset="-128"/>
            </a:endParaRPr>
          </a:p>
          <a:p>
            <a:r>
              <a:rPr lang="en-US" sz="2100" dirty="0" smtClean="0">
                <a:solidFill>
                  <a:srgbClr val="FFC000"/>
                </a:solidFill>
                <a:latin typeface="Tahoma" panose="020B0604030504040204" pitchFamily="34" charset="0"/>
                <a:ea typeface="ＭＳ Ｐゴシック" panose="020B0600070205080204" pitchFamily="34" charset="-128"/>
              </a:rPr>
              <a:t>Exercise 3: Perform Class &amp; Lab Exercise to determine </a:t>
            </a:r>
          </a:p>
          <a:p>
            <a:r>
              <a:rPr lang="en-US" sz="2100" dirty="0" smtClean="0">
                <a:solidFill>
                  <a:srgbClr val="FFC000"/>
                </a:solidFill>
                <a:latin typeface="Tahoma" panose="020B0604030504040204" pitchFamily="34" charset="0"/>
                <a:ea typeface="ＭＳ Ｐゴシック" panose="020B0600070205080204" pitchFamily="34" charset="-128"/>
              </a:rPr>
              <a:t>if requirements are testable (Use selected problem)</a:t>
            </a:r>
            <a:endParaRPr lang="en-US" sz="2100" dirty="0">
              <a:solidFill>
                <a:srgbClr val="FFC000"/>
              </a:solidFill>
              <a:latin typeface="Tahoma" panose="020B0604030504040204" pitchFamily="34" charset="0"/>
              <a:ea typeface="ＭＳ Ｐゴシック" panose="020B0600070205080204" pitchFamily="34" charset="-128"/>
            </a:endParaRPr>
          </a:p>
        </p:txBody>
      </p:sp>
    </p:spTree>
    <p:extLst>
      <p:ext uri="{BB962C8B-B14F-4D97-AF65-F5344CB8AC3E}">
        <p14:creationId xmlns:p14="http://schemas.microsoft.com/office/powerpoint/2010/main" val="22144975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531938" y="993775"/>
            <a:ext cx="7793037" cy="682625"/>
          </a:xfrm>
        </p:spPr>
        <p:txBody>
          <a:bodyPr/>
          <a:lstStyle/>
          <a:p>
            <a:pPr eaLnBrk="1" hangingPunct="1"/>
            <a:r>
              <a:rPr lang="en-US" sz="3200" smtClean="0">
                <a:ea typeface="ＭＳ Ｐゴシック" panose="020B0600070205080204" pitchFamily="34" charset="-128"/>
              </a:rPr>
              <a:t>Requirements, behavior, correctness</a:t>
            </a:r>
            <a:endParaRPr lang="en-US" smtClean="0">
              <a:ea typeface="ＭＳ Ｐゴシック" panose="020B0600070205080204" pitchFamily="34" charset="-128"/>
            </a:endParaRPr>
          </a:p>
        </p:txBody>
      </p:sp>
      <p:sp>
        <p:nvSpPr>
          <p:cNvPr id="17411" name="Text Box 3"/>
          <p:cNvSpPr txBox="1">
            <a:spLocks noChangeArrowheads="1"/>
          </p:cNvSpPr>
          <p:nvPr/>
        </p:nvSpPr>
        <p:spPr bwMode="auto">
          <a:xfrm>
            <a:off x="1254125" y="2608263"/>
            <a:ext cx="7375525"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800" b="1" dirty="0">
                <a:solidFill>
                  <a:srgbClr val="FFC000"/>
                </a:solidFill>
                <a:latin typeface="Times New Roman" panose="02020603050405020304" pitchFamily="18" charset="0"/>
                <a:ea typeface="ＭＳ Ｐゴシック" panose="020B0600070205080204" pitchFamily="34" charset="-128"/>
              </a:rPr>
              <a:t>Requirement 1:</a:t>
            </a:r>
            <a:r>
              <a:rPr lang="en-US" sz="2800" dirty="0">
                <a:solidFill>
                  <a:srgbClr val="FFC000"/>
                </a:solidFill>
                <a:latin typeface="Times New Roman" panose="02020603050405020304" pitchFamily="18" charset="0"/>
                <a:ea typeface="ＭＳ Ｐゴシック" panose="020B0600070205080204" pitchFamily="34" charset="-128"/>
              </a:rPr>
              <a:t> It is required to write a </a:t>
            </a:r>
          </a:p>
          <a:p>
            <a:r>
              <a:rPr lang="en-US" sz="2800" dirty="0">
                <a:solidFill>
                  <a:srgbClr val="FFC000"/>
                </a:solidFill>
                <a:latin typeface="Times New Roman" panose="02020603050405020304" pitchFamily="18" charset="0"/>
                <a:ea typeface="ＭＳ Ｐゴシック" panose="020B0600070205080204" pitchFamily="34" charset="-128"/>
              </a:rPr>
              <a:t>program that inputs two integers and outputs the maximum of these</a:t>
            </a:r>
            <a:r>
              <a:rPr lang="en-US" sz="2800" dirty="0" smtClean="0">
                <a:solidFill>
                  <a:srgbClr val="FFC000"/>
                </a:solidFill>
                <a:latin typeface="Times New Roman" panose="02020603050405020304" pitchFamily="18" charset="0"/>
                <a:ea typeface="ＭＳ Ｐゴシック" panose="020B0600070205080204" pitchFamily="34" charset="-128"/>
              </a:rPr>
              <a:t>.</a:t>
            </a:r>
          </a:p>
          <a:p>
            <a:endParaRPr lang="en-US" sz="2800" dirty="0">
              <a:latin typeface="Times New Roman" panose="02020603050405020304" pitchFamily="18" charset="0"/>
              <a:ea typeface="ＭＳ Ｐゴシック" panose="020B0600070205080204" pitchFamily="34" charset="-128"/>
            </a:endParaRPr>
          </a:p>
          <a:p>
            <a:endParaRPr lang="en-US" sz="2800" dirty="0" smtClean="0">
              <a:latin typeface="Times New Roman" panose="02020603050405020304" pitchFamily="18" charset="0"/>
              <a:ea typeface="ＭＳ Ｐゴシック" panose="020B0600070205080204" pitchFamily="34" charset="-128"/>
            </a:endParaRPr>
          </a:p>
          <a:p>
            <a:endParaRPr lang="en-US" sz="2800" dirty="0">
              <a:latin typeface="Times New Roman" panose="02020603050405020304" pitchFamily="18" charset="0"/>
              <a:ea typeface="ＭＳ Ｐゴシック" panose="020B0600070205080204" pitchFamily="34" charset="-128"/>
            </a:endParaRPr>
          </a:p>
          <a:p>
            <a:r>
              <a:rPr lang="en-US" sz="2800" dirty="0" smtClean="0">
                <a:solidFill>
                  <a:srgbClr val="FFFF00"/>
                </a:solidFill>
                <a:latin typeface="Times New Roman" panose="02020603050405020304" pitchFamily="18" charset="0"/>
                <a:ea typeface="ＭＳ Ｐゴシック" panose="020B0600070205080204" pitchFamily="34" charset="-128"/>
              </a:rPr>
              <a:t>Incomplete Requirement; if input is on single line or on two lines, </a:t>
            </a:r>
            <a:r>
              <a:rPr lang="en-US" sz="2800" dirty="0" smtClean="0">
                <a:solidFill>
                  <a:srgbClr val="FFFF00"/>
                </a:solidFill>
                <a:latin typeface="Times New Roman" panose="02020603050405020304" pitchFamily="18" charset="0"/>
                <a:ea typeface="ＭＳ Ｐゴシック" panose="020B0600070205080204" pitchFamily="34" charset="-128"/>
              </a:rPr>
              <a:t>above requirement fails to describe</a:t>
            </a:r>
            <a:endParaRPr lang="en-US" sz="2800" dirty="0">
              <a:solidFill>
                <a:srgbClr val="FFFF00"/>
              </a:solidFill>
              <a:latin typeface="Times New Roman" panose="02020603050405020304" pitchFamily="18" charset="0"/>
              <a:ea typeface="ＭＳ Ｐゴシック" panose="020B0600070205080204" pitchFamily="34" charset="-128"/>
            </a:endParaRPr>
          </a:p>
        </p:txBody>
      </p:sp>
      <p:sp>
        <p:nvSpPr>
          <p:cNvPr id="17412" name="Text Box 5"/>
          <p:cNvSpPr txBox="1">
            <a:spLocks noChangeArrowheads="1"/>
          </p:cNvSpPr>
          <p:nvPr/>
        </p:nvSpPr>
        <p:spPr bwMode="auto">
          <a:xfrm>
            <a:off x="1252538" y="2036763"/>
            <a:ext cx="8023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800">
                <a:latin typeface="Tahoma" panose="020B0604030504040204" pitchFamily="34" charset="0"/>
                <a:ea typeface="ＭＳ Ｐゴシック" panose="020B0600070205080204" pitchFamily="34" charset="-128"/>
              </a:rPr>
              <a:t>Requirements leading to two different programs: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531938" y="993775"/>
            <a:ext cx="7793037" cy="682625"/>
          </a:xfrm>
        </p:spPr>
        <p:txBody>
          <a:bodyPr/>
          <a:lstStyle/>
          <a:p>
            <a:pPr eaLnBrk="1" hangingPunct="1"/>
            <a:r>
              <a:rPr lang="en-US" sz="3200" smtClean="0">
                <a:ea typeface="ＭＳ Ｐゴシック" panose="020B0600070205080204" pitchFamily="34" charset="-128"/>
              </a:rPr>
              <a:t>Requirements: Incompleteness</a:t>
            </a:r>
            <a:endParaRPr lang="en-US" smtClean="0">
              <a:ea typeface="ＭＳ Ｐゴシック" panose="020B0600070205080204" pitchFamily="34" charset="-128"/>
            </a:endParaRPr>
          </a:p>
        </p:txBody>
      </p:sp>
      <p:sp>
        <p:nvSpPr>
          <p:cNvPr id="19459" name="Text Box 3"/>
          <p:cNvSpPr txBox="1">
            <a:spLocks noChangeArrowheads="1"/>
          </p:cNvSpPr>
          <p:nvPr/>
        </p:nvSpPr>
        <p:spPr bwMode="auto">
          <a:xfrm>
            <a:off x="846138" y="2016125"/>
            <a:ext cx="8356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dirty="0">
                <a:solidFill>
                  <a:srgbClr val="FFC000"/>
                </a:solidFill>
                <a:latin typeface="Times New Roman" panose="02020603050405020304" pitchFamily="18" charset="0"/>
                <a:ea typeface="ＭＳ Ｐゴシック" panose="020B0600070205080204" pitchFamily="34" charset="-128"/>
              </a:rPr>
              <a:t>Suppose that program </a:t>
            </a:r>
            <a:r>
              <a:rPr lang="en-US" b="1" dirty="0" smtClean="0">
                <a:solidFill>
                  <a:srgbClr val="FFC000"/>
                </a:solidFill>
                <a:latin typeface="Times New Roman" panose="02020603050405020304" pitchFamily="18" charset="0"/>
                <a:ea typeface="ＭＳ Ｐゴシック" panose="020B0600070205080204" pitchFamily="34" charset="-128"/>
              </a:rPr>
              <a:t>MAX</a:t>
            </a:r>
            <a:r>
              <a:rPr lang="en-US" dirty="0" smtClean="0">
                <a:solidFill>
                  <a:srgbClr val="FFC000"/>
                </a:solidFill>
                <a:latin typeface="Times New Roman" panose="02020603050405020304" pitchFamily="18" charset="0"/>
                <a:ea typeface="ＭＳ Ｐゴシック" panose="020B0600070205080204" pitchFamily="34" charset="-128"/>
              </a:rPr>
              <a:t> </a:t>
            </a:r>
            <a:r>
              <a:rPr lang="en-US" dirty="0">
                <a:solidFill>
                  <a:srgbClr val="FFC000"/>
                </a:solidFill>
                <a:latin typeface="Times New Roman" panose="02020603050405020304" pitchFamily="18" charset="0"/>
                <a:ea typeface="ＭＳ Ｐゴシック" panose="020B0600070205080204" pitchFamily="34" charset="-128"/>
              </a:rPr>
              <a:t>is developed to satisfy Requirement 1. The expected output of </a:t>
            </a:r>
            <a:r>
              <a:rPr lang="en-US" b="1" dirty="0">
                <a:solidFill>
                  <a:srgbClr val="FFC000"/>
                </a:solidFill>
                <a:latin typeface="Times New Roman" panose="02020603050405020304" pitchFamily="18" charset="0"/>
                <a:ea typeface="ＭＳ Ｐゴシック" panose="020B0600070205080204" pitchFamily="34" charset="-128"/>
              </a:rPr>
              <a:t>max </a:t>
            </a:r>
            <a:r>
              <a:rPr lang="en-US" dirty="0">
                <a:solidFill>
                  <a:srgbClr val="FFC000"/>
                </a:solidFill>
                <a:latin typeface="Times New Roman" panose="02020603050405020304" pitchFamily="18" charset="0"/>
                <a:ea typeface="ＭＳ Ｐゴシック" panose="020B0600070205080204" pitchFamily="34" charset="-128"/>
              </a:rPr>
              <a:t>when the input integers are 13 and 19 can be easily determined to be 19. </a:t>
            </a:r>
          </a:p>
        </p:txBody>
      </p:sp>
      <p:sp>
        <p:nvSpPr>
          <p:cNvPr id="19460" name="Text Box 6"/>
          <p:cNvSpPr txBox="1">
            <a:spLocks noChangeArrowheads="1"/>
          </p:cNvSpPr>
          <p:nvPr/>
        </p:nvSpPr>
        <p:spPr bwMode="auto">
          <a:xfrm>
            <a:off x="846138" y="3944938"/>
            <a:ext cx="8507412"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dirty="0" smtClean="0">
                <a:latin typeface="Times New Roman" panose="02020603050405020304" pitchFamily="18" charset="0"/>
                <a:ea typeface="ＭＳ Ｐゴシック" panose="020B0600070205080204" pitchFamily="34" charset="-128"/>
              </a:rPr>
              <a:t>Now how tester know either two the </a:t>
            </a:r>
            <a:r>
              <a:rPr lang="en-US" dirty="0">
                <a:latin typeface="Times New Roman" panose="02020603050405020304" pitchFamily="18" charset="0"/>
                <a:ea typeface="ＭＳ Ｐゴシック" panose="020B0600070205080204" pitchFamily="34" charset="-128"/>
              </a:rPr>
              <a:t>two integers </a:t>
            </a:r>
            <a:r>
              <a:rPr lang="en-US" dirty="0" smtClean="0">
                <a:latin typeface="Times New Roman" panose="02020603050405020304" pitchFamily="18" charset="0"/>
                <a:ea typeface="ＭＳ Ｐゴシック" panose="020B0600070205080204" pitchFamily="34" charset="-128"/>
              </a:rPr>
              <a:t>will shown for input at one </a:t>
            </a:r>
            <a:r>
              <a:rPr lang="en-US" dirty="0">
                <a:latin typeface="Times New Roman" panose="02020603050405020304" pitchFamily="18" charset="0"/>
                <a:ea typeface="ＭＳ Ｐゴシック" panose="020B0600070205080204" pitchFamily="34" charset="-128"/>
              </a:rPr>
              <a:t>line, </a:t>
            </a:r>
            <a:r>
              <a:rPr lang="en-US" dirty="0" smtClean="0">
                <a:latin typeface="Times New Roman" panose="02020603050405020304" pitchFamily="18" charset="0"/>
                <a:ea typeface="ＭＳ Ｐゴシック" panose="020B0600070205080204" pitchFamily="34" charset="-128"/>
              </a:rPr>
              <a:t>or at two </a:t>
            </a:r>
            <a:r>
              <a:rPr lang="en-US" dirty="0">
                <a:latin typeface="Times New Roman" panose="02020603050405020304" pitchFamily="18" charset="0"/>
                <a:ea typeface="ＭＳ Ｐゴシック" panose="020B0600070205080204" pitchFamily="34" charset="-128"/>
              </a:rPr>
              <a:t>separate lines. The requirement as stated above fails to provide an answer to this question. </a:t>
            </a:r>
          </a:p>
          <a:p>
            <a:endParaRPr lang="en-US" dirty="0">
              <a:latin typeface="Times New Roman" panose="02020603050405020304" pitchFamily="18" charset="0"/>
              <a:ea typeface="ＭＳ Ｐゴシック" panose="020B0600070205080204" pitchFamily="34" charset="-128"/>
            </a:endParaRPr>
          </a:p>
          <a:p>
            <a:r>
              <a:rPr lang="en-US" dirty="0">
                <a:solidFill>
                  <a:srgbClr val="FFC000"/>
                </a:solidFill>
                <a:latin typeface="Times New Roman" panose="02020603050405020304" pitchFamily="18" charset="0"/>
                <a:ea typeface="ＭＳ Ｐゴシック" panose="020B0600070205080204" pitchFamily="34" charset="-128"/>
              </a:rPr>
              <a:t>What will be possible inputs?</a:t>
            </a:r>
            <a:endParaRPr lang="en-US" sz="2000" dirty="0">
              <a:solidFill>
                <a:srgbClr val="FFC000"/>
              </a:solidFill>
              <a:latin typeface="Tahoma" panose="020B060403050404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531938" y="993775"/>
            <a:ext cx="7793037" cy="682625"/>
          </a:xfrm>
        </p:spPr>
        <p:txBody>
          <a:bodyPr/>
          <a:lstStyle/>
          <a:p>
            <a:pPr eaLnBrk="1" hangingPunct="1"/>
            <a:r>
              <a:rPr lang="en-US" sz="3200" dirty="0" smtClean="0">
                <a:ea typeface="ＭＳ Ｐゴシック" panose="020B0600070205080204" pitchFamily="34" charset="-128"/>
              </a:rPr>
              <a:t>Requirements, behavior, correctness</a:t>
            </a:r>
            <a:endParaRPr lang="en-US" dirty="0" smtClean="0">
              <a:ea typeface="ＭＳ Ｐゴシック" panose="020B0600070205080204" pitchFamily="34" charset="-128"/>
            </a:endParaRPr>
          </a:p>
        </p:txBody>
      </p:sp>
      <p:sp>
        <p:nvSpPr>
          <p:cNvPr id="21507" name="Text Box 4"/>
          <p:cNvSpPr txBox="1">
            <a:spLocks noChangeArrowheads="1"/>
          </p:cNvSpPr>
          <p:nvPr/>
        </p:nvSpPr>
        <p:spPr bwMode="auto">
          <a:xfrm>
            <a:off x="1252538" y="2743200"/>
            <a:ext cx="737552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800" b="1">
                <a:latin typeface="Times New Roman" panose="02020603050405020304" pitchFamily="18" charset="0"/>
                <a:ea typeface="ＭＳ Ｐゴシック" panose="020B0600070205080204" pitchFamily="34" charset="-128"/>
              </a:rPr>
              <a:t>Requirement 2</a:t>
            </a:r>
            <a:r>
              <a:rPr lang="en-US" sz="2800">
                <a:latin typeface="Times New Roman" panose="02020603050405020304" pitchFamily="18" charset="0"/>
                <a:ea typeface="ＭＳ Ｐゴシック" panose="020B0600070205080204" pitchFamily="34" charset="-128"/>
              </a:rPr>
              <a:t>: It is required to write a </a:t>
            </a:r>
          </a:p>
          <a:p>
            <a:r>
              <a:rPr lang="en-US" sz="2800">
                <a:latin typeface="Times New Roman" panose="02020603050405020304" pitchFamily="18" charset="0"/>
                <a:ea typeface="ＭＳ Ｐゴシック" panose="020B0600070205080204" pitchFamily="34" charset="-128"/>
              </a:rPr>
              <a:t>program that inputs a sequence of integers and outputs the sorted version of this sequence.</a:t>
            </a:r>
          </a:p>
        </p:txBody>
      </p:sp>
      <p:sp>
        <p:nvSpPr>
          <p:cNvPr id="21508" name="Text Box 5"/>
          <p:cNvSpPr txBox="1">
            <a:spLocks noChangeArrowheads="1"/>
          </p:cNvSpPr>
          <p:nvPr/>
        </p:nvSpPr>
        <p:spPr bwMode="auto">
          <a:xfrm>
            <a:off x="1252538" y="2036763"/>
            <a:ext cx="8023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800">
                <a:latin typeface="Tahoma" panose="020B0604030504040204" pitchFamily="34" charset="0"/>
                <a:ea typeface="ＭＳ Ｐゴシック" panose="020B0600070205080204" pitchFamily="34" charset="-128"/>
              </a:rPr>
              <a:t>Requirements leading to two different programs: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531938" y="993775"/>
            <a:ext cx="7793037" cy="682625"/>
          </a:xfrm>
        </p:spPr>
        <p:txBody>
          <a:bodyPr/>
          <a:lstStyle/>
          <a:p>
            <a:pPr eaLnBrk="1" hangingPunct="1"/>
            <a:r>
              <a:rPr lang="en-US" sz="3200" smtClean="0">
                <a:ea typeface="ＭＳ Ｐゴシック" panose="020B0600070205080204" pitchFamily="34" charset="-128"/>
              </a:rPr>
              <a:t>Requirements: Ambiguity</a:t>
            </a:r>
            <a:endParaRPr lang="en-US" smtClean="0">
              <a:ea typeface="ＭＳ Ｐゴシック" panose="020B0600070205080204" pitchFamily="34" charset="-128"/>
            </a:endParaRPr>
          </a:p>
        </p:txBody>
      </p:sp>
      <p:sp>
        <p:nvSpPr>
          <p:cNvPr id="23555" name="Text Box 3"/>
          <p:cNvSpPr txBox="1">
            <a:spLocks noChangeArrowheads="1"/>
          </p:cNvSpPr>
          <p:nvPr/>
        </p:nvSpPr>
        <p:spPr bwMode="auto">
          <a:xfrm>
            <a:off x="762000" y="2209800"/>
            <a:ext cx="8356600"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dirty="0">
                <a:solidFill>
                  <a:srgbClr val="00B0F0"/>
                </a:solidFill>
                <a:latin typeface="Times New Roman" panose="02020603050405020304" pitchFamily="18" charset="0"/>
                <a:ea typeface="ＭＳ Ｐゴシック" panose="020B0600070205080204" pitchFamily="34" charset="-128"/>
              </a:rPr>
              <a:t>Requirement 2 is </a:t>
            </a:r>
            <a:r>
              <a:rPr lang="en-US" dirty="0">
                <a:solidFill>
                  <a:srgbClr val="FFFF00"/>
                </a:solidFill>
                <a:latin typeface="Times New Roman" panose="02020603050405020304" pitchFamily="18" charset="0"/>
                <a:ea typeface="ＭＳ Ｐゴシック" panose="020B0600070205080204" pitchFamily="34" charset="-128"/>
              </a:rPr>
              <a:t>ambiguous.  </a:t>
            </a:r>
            <a:r>
              <a:rPr lang="en-US" dirty="0">
                <a:solidFill>
                  <a:srgbClr val="00B0F0"/>
                </a:solidFill>
                <a:latin typeface="Times New Roman" panose="02020603050405020304" pitchFamily="18" charset="0"/>
                <a:ea typeface="ＭＳ Ｐゴシック" panose="020B0600070205080204" pitchFamily="34" charset="-128"/>
              </a:rPr>
              <a:t>It is not clear whether the input sequence  is to sorted in ascending or in descending order. </a:t>
            </a:r>
            <a:endParaRPr lang="en-US" dirty="0" smtClean="0">
              <a:solidFill>
                <a:srgbClr val="00B0F0"/>
              </a:solidFill>
              <a:latin typeface="Times New Roman" panose="02020603050405020304" pitchFamily="18" charset="0"/>
              <a:ea typeface="ＭＳ Ｐゴシック" panose="020B0600070205080204" pitchFamily="34" charset="-128"/>
            </a:endParaRPr>
          </a:p>
          <a:p>
            <a:endParaRPr lang="en-US" dirty="0">
              <a:solidFill>
                <a:srgbClr val="00B0F0"/>
              </a:solidFill>
              <a:latin typeface="Times New Roman" panose="02020603050405020304" pitchFamily="18" charset="0"/>
              <a:ea typeface="ＭＳ Ｐゴシック" panose="020B0600070205080204" pitchFamily="34" charset="-128"/>
            </a:endParaRPr>
          </a:p>
          <a:p>
            <a:r>
              <a:rPr lang="en-US" dirty="0" smtClean="0">
                <a:solidFill>
                  <a:srgbClr val="00B0F0"/>
                </a:solidFill>
                <a:latin typeface="Times New Roman" panose="02020603050405020304" pitchFamily="18" charset="0"/>
                <a:ea typeface="ＭＳ Ｐゴシック" panose="020B0600070205080204" pitchFamily="34" charset="-128"/>
              </a:rPr>
              <a:t>The </a:t>
            </a:r>
            <a:r>
              <a:rPr lang="en-US" dirty="0">
                <a:solidFill>
                  <a:srgbClr val="00B0F0"/>
                </a:solidFill>
                <a:latin typeface="Times New Roman" panose="02020603050405020304" pitchFamily="18" charset="0"/>
                <a:ea typeface="ＭＳ Ｐゴシック" panose="020B0600070205080204" pitchFamily="34" charset="-128"/>
              </a:rPr>
              <a:t>behavior of </a:t>
            </a:r>
            <a:r>
              <a:rPr lang="en-US" b="1" dirty="0">
                <a:solidFill>
                  <a:srgbClr val="00B0F0"/>
                </a:solidFill>
                <a:latin typeface="Times New Roman" panose="02020603050405020304" pitchFamily="18" charset="0"/>
                <a:ea typeface="ＭＳ Ｐゴシック" panose="020B0600070205080204" pitchFamily="34" charset="-128"/>
              </a:rPr>
              <a:t>sort</a:t>
            </a:r>
            <a:r>
              <a:rPr lang="en-US" dirty="0">
                <a:solidFill>
                  <a:srgbClr val="00B0F0"/>
                </a:solidFill>
                <a:latin typeface="Times New Roman" panose="02020603050405020304" pitchFamily="18" charset="0"/>
                <a:ea typeface="ＭＳ Ｐゴシック" panose="020B0600070205080204" pitchFamily="34" charset="-128"/>
              </a:rPr>
              <a:t> program, written to satisfy this requirement, will depend on the decision taken by the programmer while writing </a:t>
            </a:r>
            <a:r>
              <a:rPr lang="en-US" b="1" dirty="0">
                <a:solidFill>
                  <a:srgbClr val="00B0F0"/>
                </a:solidFill>
                <a:latin typeface="Times New Roman" panose="02020603050405020304" pitchFamily="18" charset="0"/>
                <a:ea typeface="ＭＳ Ｐゴシック" panose="020B0600070205080204" pitchFamily="34" charset="-128"/>
              </a:rPr>
              <a:t>sort</a:t>
            </a:r>
            <a:r>
              <a:rPr lang="en-US" dirty="0" smtClean="0">
                <a:solidFill>
                  <a:srgbClr val="00B0F0"/>
                </a:solidFill>
                <a:latin typeface="Times New Roman" panose="02020603050405020304" pitchFamily="18" charset="0"/>
                <a:ea typeface="ＭＳ Ｐゴシック" panose="020B0600070205080204" pitchFamily="34" charset="-128"/>
              </a:rPr>
              <a:t>.</a:t>
            </a:r>
          </a:p>
          <a:p>
            <a:endParaRPr lang="en-US" dirty="0" smtClean="0">
              <a:solidFill>
                <a:srgbClr val="00B0F0"/>
              </a:solidFill>
              <a:latin typeface="Times New Roman" panose="02020603050405020304" pitchFamily="18" charset="0"/>
              <a:ea typeface="ＭＳ Ｐゴシック" panose="020B0600070205080204" pitchFamily="34" charset="-128"/>
            </a:endParaRPr>
          </a:p>
          <a:p>
            <a:r>
              <a:rPr lang="en-US" dirty="0" smtClean="0">
                <a:solidFill>
                  <a:srgbClr val="FFC000"/>
                </a:solidFill>
                <a:latin typeface="Times New Roman" panose="02020603050405020304" pitchFamily="18" charset="0"/>
                <a:ea typeface="ＭＳ Ｐゴシック" panose="020B0600070205080204" pitchFamily="34" charset="-128"/>
              </a:rPr>
              <a:t>Tester in this case will determine the expected behavior of program under test by comparing it with observed behavior, regardless of what are (INPUTS from Requirements)</a:t>
            </a:r>
          </a:p>
          <a:p>
            <a:r>
              <a:rPr lang="en-US" sz="2000" dirty="0">
                <a:solidFill>
                  <a:srgbClr val="FF0066"/>
                </a:solidFill>
                <a:latin typeface="Tahoma" panose="020B0604030504040204" pitchFamily="34" charset="0"/>
                <a:ea typeface="ＭＳ Ｐゴシック" panose="020B0600070205080204" pitchFamily="34" charset="-128"/>
              </a:rPr>
              <a:t>Exercise </a:t>
            </a:r>
            <a:r>
              <a:rPr lang="en-US" sz="2000" dirty="0" smtClean="0">
                <a:solidFill>
                  <a:srgbClr val="FF0066"/>
                </a:solidFill>
                <a:latin typeface="Tahoma" panose="020B0604030504040204" pitchFamily="34" charset="0"/>
                <a:ea typeface="ＭＳ Ｐゴシック" panose="020B0600070205080204" pitchFamily="34" charset="-128"/>
              </a:rPr>
              <a:t>4: Identify the ambiguous statement from the Class &amp; lab Exercise (</a:t>
            </a:r>
            <a:r>
              <a:rPr lang="en-US" sz="2000" dirty="0">
                <a:solidFill>
                  <a:srgbClr val="FF0066"/>
                </a:solidFill>
                <a:latin typeface="Tahoma" panose="020B0604030504040204" pitchFamily="34" charset="0"/>
                <a:ea typeface="ＭＳ Ｐゴシック" panose="020B0600070205080204" pitchFamily="34" charset="-128"/>
              </a:rPr>
              <a:t>Use selected problem)</a:t>
            </a:r>
          </a:p>
          <a:p>
            <a:endParaRPr lang="en-US" dirty="0">
              <a:solidFill>
                <a:srgbClr val="FFC000"/>
              </a:solidFill>
              <a:latin typeface="Times New Roman"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509169" y="1079510"/>
            <a:ext cx="2963862" cy="682625"/>
          </a:xfrm>
        </p:spPr>
        <p:txBody>
          <a:bodyPr/>
          <a:lstStyle/>
          <a:p>
            <a:pPr eaLnBrk="1" hangingPunct="1"/>
            <a:r>
              <a:rPr lang="en-US" sz="3200" dirty="0" smtClean="0">
                <a:ea typeface="ＭＳ Ｐゴシック" panose="020B0600070205080204" pitchFamily="34" charset="-128"/>
              </a:rPr>
              <a:t>Input </a:t>
            </a:r>
            <a:r>
              <a:rPr lang="en-US" sz="3200" dirty="0" smtClean="0">
                <a:ea typeface="ＭＳ Ｐゴシック" panose="020B0600070205080204" pitchFamily="34" charset="-128"/>
              </a:rPr>
              <a:t>domain</a:t>
            </a:r>
            <a:endParaRPr lang="en-US" dirty="0" smtClean="0">
              <a:ea typeface="ＭＳ Ｐゴシック" panose="020B0600070205080204" pitchFamily="34" charset="-128"/>
            </a:endParaRPr>
          </a:p>
        </p:txBody>
      </p:sp>
      <p:sp>
        <p:nvSpPr>
          <p:cNvPr id="25603" name="Text Box 3"/>
          <p:cNvSpPr txBox="1">
            <a:spLocks noChangeArrowheads="1"/>
          </p:cNvSpPr>
          <p:nvPr/>
        </p:nvSpPr>
        <p:spPr bwMode="auto">
          <a:xfrm>
            <a:off x="812800" y="2184400"/>
            <a:ext cx="83566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800" i="1" dirty="0">
                <a:solidFill>
                  <a:srgbClr val="FFC000"/>
                </a:solidFill>
                <a:latin typeface="Times New Roman" panose="02020603050405020304" pitchFamily="18" charset="0"/>
                <a:ea typeface="ＭＳ Ｐゴシック" panose="020B0600070205080204" pitchFamily="34" charset="-128"/>
              </a:rPr>
              <a:t>The set of all possible inputs to a program </a:t>
            </a:r>
            <a:r>
              <a:rPr lang="en-US" sz="2800" b="1" i="1" dirty="0">
                <a:solidFill>
                  <a:srgbClr val="FFC000"/>
                </a:solidFill>
                <a:latin typeface="Times New Roman" panose="02020603050405020304" pitchFamily="18" charset="0"/>
                <a:ea typeface="ＭＳ Ｐゴシック" panose="020B0600070205080204" pitchFamily="34" charset="-128"/>
              </a:rPr>
              <a:t>P</a:t>
            </a:r>
            <a:r>
              <a:rPr lang="en-US" sz="2800" i="1" dirty="0">
                <a:solidFill>
                  <a:srgbClr val="FFC000"/>
                </a:solidFill>
                <a:latin typeface="Times New Roman" panose="02020603050405020304" pitchFamily="18" charset="0"/>
                <a:ea typeface="ＭＳ Ｐゴシック" panose="020B0600070205080204" pitchFamily="34" charset="-128"/>
              </a:rPr>
              <a:t>  is known as the input domain or input space,  of </a:t>
            </a:r>
            <a:r>
              <a:rPr lang="en-US" sz="2800" b="1" i="1" dirty="0">
                <a:solidFill>
                  <a:srgbClr val="FFC000"/>
                </a:solidFill>
                <a:latin typeface="Times New Roman" panose="02020603050405020304" pitchFamily="18" charset="0"/>
                <a:ea typeface="ＭＳ Ｐゴシック" panose="020B0600070205080204" pitchFamily="34" charset="-128"/>
              </a:rPr>
              <a:t>P</a:t>
            </a:r>
            <a:r>
              <a:rPr lang="en-US" sz="2800" i="1" dirty="0">
                <a:solidFill>
                  <a:srgbClr val="FFC000"/>
                </a:solidFill>
                <a:latin typeface="Times New Roman" panose="02020603050405020304" pitchFamily="18" charset="0"/>
                <a:ea typeface="ＭＳ Ｐゴシック" panose="020B0600070205080204" pitchFamily="34" charset="-128"/>
              </a:rPr>
              <a:t>.</a:t>
            </a:r>
          </a:p>
        </p:txBody>
      </p:sp>
      <p:sp>
        <p:nvSpPr>
          <p:cNvPr id="25604" name="Text Box 4"/>
          <p:cNvSpPr txBox="1">
            <a:spLocks noChangeArrowheads="1"/>
          </p:cNvSpPr>
          <p:nvPr/>
        </p:nvSpPr>
        <p:spPr bwMode="auto">
          <a:xfrm>
            <a:off x="812800" y="3300413"/>
            <a:ext cx="8443913"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dirty="0">
                <a:solidFill>
                  <a:schemeClr val="accent5">
                    <a:lumMod val="50000"/>
                  </a:schemeClr>
                </a:solidFill>
                <a:latin typeface="Times New Roman" panose="02020603050405020304" pitchFamily="18" charset="0"/>
                <a:ea typeface="ＭＳ Ｐゴシック" panose="020B0600070205080204" pitchFamily="34" charset="-128"/>
              </a:rPr>
              <a:t>Using Requirement 1 above we find the input domain of </a:t>
            </a:r>
            <a:r>
              <a:rPr lang="en-US" b="1" dirty="0" smtClean="0">
                <a:solidFill>
                  <a:schemeClr val="accent5">
                    <a:lumMod val="50000"/>
                  </a:schemeClr>
                </a:solidFill>
                <a:latin typeface="Times New Roman" panose="02020603050405020304" pitchFamily="18" charset="0"/>
                <a:ea typeface="ＭＳ Ｐゴシック" panose="020B0600070205080204" pitchFamily="34" charset="-128"/>
              </a:rPr>
              <a:t>MAX</a:t>
            </a:r>
            <a:endParaRPr lang="en-US" b="1" dirty="0">
              <a:solidFill>
                <a:schemeClr val="accent5">
                  <a:lumMod val="50000"/>
                </a:schemeClr>
              </a:solidFill>
              <a:latin typeface="Times New Roman" panose="02020603050405020304" pitchFamily="18" charset="0"/>
              <a:ea typeface="ＭＳ Ｐゴシック" panose="020B0600070205080204" pitchFamily="34" charset="-128"/>
            </a:endParaRPr>
          </a:p>
          <a:p>
            <a:r>
              <a:rPr lang="en-US" dirty="0">
                <a:solidFill>
                  <a:schemeClr val="accent5">
                    <a:lumMod val="50000"/>
                  </a:schemeClr>
                </a:solidFill>
                <a:latin typeface="Times New Roman" panose="02020603050405020304" pitchFamily="18" charset="0"/>
                <a:ea typeface="ＭＳ Ｐゴシック" panose="020B0600070205080204" pitchFamily="34" charset="-128"/>
              </a:rPr>
              <a:t>to be the set of all pairs of integers where each element in the </a:t>
            </a:r>
            <a:r>
              <a:rPr lang="en-US" b="1" i="1" dirty="0">
                <a:solidFill>
                  <a:schemeClr val="accent5">
                    <a:lumMod val="50000"/>
                  </a:schemeClr>
                </a:solidFill>
                <a:latin typeface="Times New Roman" panose="02020603050405020304" pitchFamily="18" charset="0"/>
                <a:ea typeface="ＭＳ Ｐゴシック" panose="020B0600070205080204" pitchFamily="34" charset="-128"/>
              </a:rPr>
              <a:t>pair integers is in the range -32,768 till 32,767</a:t>
            </a:r>
            <a:r>
              <a:rPr lang="en-US" b="1" i="1" dirty="0" smtClean="0">
                <a:solidFill>
                  <a:schemeClr val="accent5">
                    <a:lumMod val="50000"/>
                  </a:schemeClr>
                </a:solidFill>
                <a:latin typeface="Times New Roman" panose="02020603050405020304" pitchFamily="18" charset="0"/>
                <a:ea typeface="ＭＳ Ｐゴシック" panose="020B0600070205080204" pitchFamily="34" charset="-128"/>
              </a:rPr>
              <a:t>.</a:t>
            </a:r>
          </a:p>
          <a:p>
            <a:endParaRPr lang="en-US" b="1" i="1" dirty="0">
              <a:solidFill>
                <a:schemeClr val="accent5">
                  <a:lumMod val="50000"/>
                </a:schemeClr>
              </a:solidFill>
              <a:latin typeface="Times New Roman" panose="02020603050405020304" pitchFamily="18" charset="0"/>
              <a:ea typeface="ＭＳ Ｐゴシック" panose="020B0600070205080204" pitchFamily="34" charset="-128"/>
            </a:endParaRPr>
          </a:p>
          <a:p>
            <a:r>
              <a:rPr lang="en-US" b="1" i="1" dirty="0" smtClean="0">
                <a:solidFill>
                  <a:schemeClr val="accent5">
                    <a:lumMod val="50000"/>
                  </a:schemeClr>
                </a:solidFill>
                <a:latin typeface="Times New Roman" panose="02020603050405020304" pitchFamily="18" charset="0"/>
                <a:ea typeface="ＭＳ Ｐゴシック" panose="020B0600070205080204" pitchFamily="34" charset="-128"/>
              </a:rPr>
              <a:t>Now to test this requirement on all possible pairs of integers, it requires 2</a:t>
            </a:r>
            <a:r>
              <a:rPr lang="en-US" b="1" i="1" baseline="30000" dirty="0" smtClean="0">
                <a:solidFill>
                  <a:schemeClr val="accent5">
                    <a:lumMod val="50000"/>
                  </a:schemeClr>
                </a:solidFill>
                <a:latin typeface="Times New Roman" panose="02020603050405020304" pitchFamily="18" charset="0"/>
                <a:ea typeface="ＭＳ Ｐゴシック" panose="020B0600070205080204" pitchFamily="34" charset="-128"/>
              </a:rPr>
              <a:t>32 </a:t>
            </a:r>
            <a:r>
              <a:rPr lang="en-US" b="1" i="1" dirty="0" smtClean="0">
                <a:solidFill>
                  <a:schemeClr val="accent5">
                    <a:lumMod val="50000"/>
                  </a:schemeClr>
                </a:solidFill>
                <a:latin typeface="Times New Roman" panose="02020603050405020304" pitchFamily="18" charset="0"/>
                <a:ea typeface="ＭＳ Ｐゴシック" panose="020B0600070205080204" pitchFamily="34" charset="-128"/>
              </a:rPr>
              <a:t>execution of MAX</a:t>
            </a:r>
            <a:endParaRPr lang="en-US" b="1" i="1" baseline="30000" dirty="0">
              <a:solidFill>
                <a:schemeClr val="accent5">
                  <a:lumMod val="50000"/>
                </a:schemeClr>
              </a:solidFill>
              <a:latin typeface="Times New Roman"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531938" y="993775"/>
            <a:ext cx="7793037" cy="682625"/>
          </a:xfrm>
        </p:spPr>
        <p:txBody>
          <a:bodyPr/>
          <a:lstStyle/>
          <a:p>
            <a:pPr eaLnBrk="1" hangingPunct="1"/>
            <a:r>
              <a:rPr lang="en-US" sz="3200" smtClean="0">
                <a:ea typeface="ＭＳ Ｐゴシック" panose="020B0600070205080204" pitchFamily="34" charset="-128"/>
              </a:rPr>
              <a:t>Input domain (Continued)</a:t>
            </a:r>
            <a:endParaRPr lang="en-US" smtClean="0">
              <a:ea typeface="ＭＳ Ｐゴシック" panose="020B0600070205080204" pitchFamily="34" charset="-128"/>
            </a:endParaRPr>
          </a:p>
        </p:txBody>
      </p:sp>
      <p:sp>
        <p:nvSpPr>
          <p:cNvPr id="27651" name="Text Box 3"/>
          <p:cNvSpPr txBox="1">
            <a:spLocks noChangeArrowheads="1"/>
          </p:cNvSpPr>
          <p:nvPr/>
        </p:nvSpPr>
        <p:spPr bwMode="auto">
          <a:xfrm>
            <a:off x="1168400" y="2047875"/>
            <a:ext cx="7780338"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b="1" dirty="0">
                <a:solidFill>
                  <a:srgbClr val="FFC000"/>
                </a:solidFill>
                <a:latin typeface="Times New Roman" panose="02020603050405020304" pitchFamily="18" charset="0"/>
                <a:ea typeface="ＭＳ Ｐゴシック" panose="020B0600070205080204" pitchFamily="34" charset="-128"/>
              </a:rPr>
              <a:t>Modified Requirement 2: </a:t>
            </a:r>
          </a:p>
          <a:p>
            <a:r>
              <a:rPr lang="en-US" sz="2000" dirty="0">
                <a:solidFill>
                  <a:srgbClr val="A2C1FE"/>
                </a:solidFill>
                <a:latin typeface="Times New Roman" panose="02020603050405020304" pitchFamily="18" charset="0"/>
                <a:ea typeface="ＭＳ Ｐゴシック" panose="020B0600070205080204" pitchFamily="34" charset="-128"/>
              </a:rPr>
              <a:t>It is required to write a program that inputs a</a:t>
            </a:r>
          </a:p>
          <a:p>
            <a:r>
              <a:rPr lang="en-US" sz="2000" dirty="0">
                <a:solidFill>
                  <a:srgbClr val="A2C1FE"/>
                </a:solidFill>
                <a:latin typeface="Times New Roman" panose="02020603050405020304" pitchFamily="18" charset="0"/>
                <a:ea typeface="ＭＳ Ｐゴシック" panose="020B0600070205080204" pitchFamily="34" charset="-128"/>
              </a:rPr>
              <a:t>sequence of integers and outputs the integers in this sequence sorted in either ascending or descending order. The order of the output sequence is determined by an input request character which should be ``A'' when an ascending sequence is desired, and ``D'' </a:t>
            </a:r>
            <a:r>
              <a:rPr lang="en-US" sz="2000" dirty="0" smtClean="0">
                <a:solidFill>
                  <a:srgbClr val="A2C1FE"/>
                </a:solidFill>
                <a:latin typeface="Times New Roman" panose="02020603050405020304" pitchFamily="18" charset="0"/>
                <a:ea typeface="ＭＳ Ｐゴシック" panose="020B0600070205080204" pitchFamily="34" charset="-128"/>
              </a:rPr>
              <a:t>when a descending order is required. </a:t>
            </a:r>
            <a:endParaRPr lang="en-US" sz="2000" dirty="0">
              <a:solidFill>
                <a:srgbClr val="A2C1FE"/>
              </a:solidFill>
              <a:latin typeface="Times New Roman" panose="02020603050405020304" pitchFamily="18" charset="0"/>
              <a:ea typeface="ＭＳ Ｐゴシック" panose="020B0600070205080204" pitchFamily="34" charset="-128"/>
            </a:endParaRPr>
          </a:p>
          <a:p>
            <a:endParaRPr lang="en-US" sz="2000" dirty="0">
              <a:solidFill>
                <a:srgbClr val="A2C1FE"/>
              </a:solidFill>
              <a:latin typeface="Times New Roman" panose="02020603050405020304" pitchFamily="18" charset="0"/>
              <a:ea typeface="ＭＳ Ｐゴシック" panose="020B0600070205080204" pitchFamily="34" charset="-128"/>
            </a:endParaRPr>
          </a:p>
          <a:p>
            <a:r>
              <a:rPr lang="en-US" sz="2000" dirty="0" smtClean="0">
                <a:solidFill>
                  <a:srgbClr val="A2C1FE"/>
                </a:solidFill>
                <a:latin typeface="Times New Roman" panose="02020603050405020304" pitchFamily="18" charset="0"/>
                <a:ea typeface="ＭＳ Ｐゴシック" panose="020B0600070205080204" pitchFamily="34" charset="-128"/>
              </a:rPr>
              <a:t>While </a:t>
            </a:r>
            <a:r>
              <a:rPr lang="en-US" sz="2000" dirty="0">
                <a:solidFill>
                  <a:srgbClr val="A2C1FE"/>
                </a:solidFill>
                <a:latin typeface="Times New Roman" panose="02020603050405020304" pitchFamily="18" charset="0"/>
                <a:ea typeface="ＭＳ Ｐゴシック" panose="020B0600070205080204" pitchFamily="34" charset="-128"/>
              </a:rPr>
              <a:t>providing input to the program, the request character is input first followed by the sequence of integers to be sorted; </a:t>
            </a:r>
            <a:r>
              <a:rPr lang="en-US" sz="2000" dirty="0">
                <a:solidFill>
                  <a:srgbClr val="FFFF00"/>
                </a:solidFill>
                <a:latin typeface="Times New Roman" panose="02020603050405020304" pitchFamily="18" charset="0"/>
                <a:ea typeface="ＭＳ Ｐゴシック" panose="020B0600070205080204" pitchFamily="34" charset="-128"/>
              </a:rPr>
              <a:t>the sequence is terminated with a period</a:t>
            </a:r>
            <a:r>
              <a:rPr lang="en-US" sz="2000" dirty="0" smtClean="0">
                <a:solidFill>
                  <a:srgbClr val="FFFF00"/>
                </a:solidFill>
                <a:latin typeface="Times New Roman" panose="02020603050405020304" pitchFamily="18" charset="0"/>
                <a:ea typeface="ＭＳ Ｐゴシック" panose="020B0600070205080204" pitchFamily="34" charset="-128"/>
              </a:rPr>
              <a:t>. </a:t>
            </a:r>
          </a:p>
          <a:p>
            <a:r>
              <a:rPr lang="en-US" sz="2000" dirty="0" smtClean="0">
                <a:solidFill>
                  <a:srgbClr val="FF0066"/>
                </a:solidFill>
                <a:latin typeface="Tahoma" panose="020B0604030504040204" pitchFamily="34" charset="0"/>
                <a:ea typeface="ＭＳ Ｐゴシック" panose="020B0600070205080204" pitchFamily="34" charset="-128"/>
              </a:rPr>
              <a:t>Exercise 5: </a:t>
            </a:r>
            <a:r>
              <a:rPr lang="en-US" sz="2000" dirty="0">
                <a:solidFill>
                  <a:srgbClr val="FF0066"/>
                </a:solidFill>
                <a:latin typeface="Tahoma" panose="020B0604030504040204" pitchFamily="34" charset="0"/>
                <a:ea typeface="ＭＳ Ｐゴシック" panose="020B0600070205080204" pitchFamily="34" charset="-128"/>
              </a:rPr>
              <a:t>Identify </a:t>
            </a:r>
            <a:r>
              <a:rPr lang="en-US" sz="2000" dirty="0" smtClean="0">
                <a:solidFill>
                  <a:srgbClr val="FF0066"/>
                </a:solidFill>
                <a:latin typeface="Tahoma" panose="020B0604030504040204" pitchFamily="34" charset="0"/>
                <a:ea typeface="ＭＳ Ｐゴシック" panose="020B0600070205080204" pitchFamily="34" charset="-128"/>
              </a:rPr>
              <a:t>the (Input Domain) all the possible inputs of your program (</a:t>
            </a:r>
            <a:r>
              <a:rPr lang="en-US" sz="2000" dirty="0">
                <a:solidFill>
                  <a:srgbClr val="FF0066"/>
                </a:solidFill>
                <a:latin typeface="Tahoma" panose="020B0604030504040204" pitchFamily="34" charset="0"/>
                <a:ea typeface="ＭＳ Ｐゴシック" panose="020B0600070205080204" pitchFamily="34" charset="-128"/>
              </a:rPr>
              <a:t>Use selected Class &amp; lab </a:t>
            </a:r>
            <a:r>
              <a:rPr lang="en-US" sz="2000" dirty="0" smtClean="0">
                <a:solidFill>
                  <a:srgbClr val="FF0066"/>
                </a:solidFill>
                <a:latin typeface="Tahoma" panose="020B0604030504040204" pitchFamily="34" charset="0"/>
                <a:ea typeface="ＭＳ Ｐゴシック" panose="020B0600070205080204" pitchFamily="34" charset="-128"/>
              </a:rPr>
              <a:t>Exercise). Write 6 correct &amp; 5 wrong inputs and specify their expected Outputs. Now perform the test and capture the results. Note the result in your report.</a:t>
            </a:r>
            <a:endParaRPr lang="en-US" sz="2000" dirty="0">
              <a:solidFill>
                <a:srgbClr val="A2C1FE"/>
              </a:solidFill>
              <a:latin typeface="Times New Roman"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124200" y="2286000"/>
            <a:ext cx="5448300" cy="2058988"/>
          </a:xfrm>
        </p:spPr>
        <p:txBody>
          <a:bodyPr>
            <a:normAutofit/>
          </a:bodyPr>
          <a:lstStyle/>
          <a:p>
            <a:pPr>
              <a:lnSpc>
                <a:spcPts val="2243"/>
              </a:lnSpc>
              <a:defRPr/>
            </a:pPr>
            <a:r>
              <a:rPr lang="en-CA" sz="5850" dirty="0">
                <a:solidFill>
                  <a:schemeClr val="accent5">
                    <a:lumMod val="50000"/>
                  </a:schemeClr>
                </a:solidFill>
                <a:latin typeface="Arial Bold" pitchFamily="34" charset="0"/>
                <a:cs typeface="Arial Bold" pitchFamily="34" charset="0"/>
              </a:rPr>
              <a:t/>
            </a:r>
            <a:br>
              <a:rPr lang="en-CA" sz="5850" dirty="0">
                <a:solidFill>
                  <a:schemeClr val="accent5">
                    <a:lumMod val="50000"/>
                  </a:schemeClr>
                </a:solidFill>
                <a:latin typeface="Arial Bold" pitchFamily="34" charset="0"/>
                <a:cs typeface="Arial Bold" pitchFamily="34" charset="0"/>
              </a:rPr>
            </a:br>
            <a:r>
              <a:rPr lang="en-CA" sz="5850" dirty="0">
                <a:solidFill>
                  <a:schemeClr val="accent5">
                    <a:lumMod val="50000"/>
                  </a:schemeClr>
                </a:solidFill>
                <a:latin typeface="Arial Bold" pitchFamily="34" charset="0"/>
                <a:cs typeface="Arial Bold" pitchFamily="34" charset="0"/>
              </a:rPr>
              <a:t>Lecture </a:t>
            </a:r>
            <a:r>
              <a:rPr lang="en-CA" sz="5850" dirty="0" smtClean="0">
                <a:solidFill>
                  <a:schemeClr val="accent5">
                    <a:lumMod val="50000"/>
                  </a:schemeClr>
                </a:solidFill>
                <a:latin typeface="Arial Bold" pitchFamily="34" charset="0"/>
                <a:cs typeface="Arial Bold" pitchFamily="34" charset="0"/>
              </a:rPr>
              <a:t>4</a:t>
            </a:r>
            <a:endParaRPr lang="en-CA" sz="5850" dirty="0">
              <a:solidFill>
                <a:schemeClr val="accent5">
                  <a:lumMod val="50000"/>
                </a:schemeClr>
              </a:solidFill>
              <a:latin typeface="Arial Bold" pitchFamily="34" charset="0"/>
              <a:cs typeface="Arial Bold" pitchFamily="34" charset="0"/>
            </a:endParaRP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531938" y="993775"/>
            <a:ext cx="7793037" cy="682625"/>
          </a:xfrm>
        </p:spPr>
        <p:txBody>
          <a:bodyPr/>
          <a:lstStyle/>
          <a:p>
            <a:pPr eaLnBrk="1" hangingPunct="1"/>
            <a:r>
              <a:rPr lang="en-US" sz="3200" smtClean="0">
                <a:ea typeface="ＭＳ Ｐゴシック" panose="020B0600070205080204" pitchFamily="34" charset="-128"/>
              </a:rPr>
              <a:t>Input domain (Continued)</a:t>
            </a:r>
            <a:endParaRPr lang="en-US" smtClean="0">
              <a:ea typeface="ＭＳ Ｐゴシック" panose="020B0600070205080204" pitchFamily="34" charset="-128"/>
            </a:endParaRPr>
          </a:p>
        </p:txBody>
      </p:sp>
      <p:sp>
        <p:nvSpPr>
          <p:cNvPr id="29699" name="Text Box 3"/>
          <p:cNvSpPr txBox="1">
            <a:spLocks noChangeArrowheads="1"/>
          </p:cNvSpPr>
          <p:nvPr/>
        </p:nvSpPr>
        <p:spPr bwMode="auto">
          <a:xfrm>
            <a:off x="990600" y="2057400"/>
            <a:ext cx="7975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dirty="0">
                <a:latin typeface="Times New Roman" panose="02020603050405020304" pitchFamily="18" charset="0"/>
                <a:ea typeface="ＭＳ Ｐゴシック" panose="020B0600070205080204" pitchFamily="34" charset="-128"/>
              </a:rPr>
              <a:t>Based on the above modified requirement, </a:t>
            </a:r>
            <a:r>
              <a:rPr lang="en-US" dirty="0">
                <a:solidFill>
                  <a:srgbClr val="FFC000"/>
                </a:solidFill>
                <a:latin typeface="Times New Roman" panose="02020603050405020304" pitchFamily="18" charset="0"/>
                <a:ea typeface="ＭＳ Ｐゴシック" panose="020B0600070205080204" pitchFamily="34" charset="-128"/>
              </a:rPr>
              <a:t>the input domain for </a:t>
            </a:r>
            <a:r>
              <a:rPr lang="en-US" b="1" dirty="0">
                <a:solidFill>
                  <a:srgbClr val="FFC000"/>
                </a:solidFill>
                <a:latin typeface="Times New Roman" panose="02020603050405020304" pitchFamily="18" charset="0"/>
                <a:ea typeface="ＭＳ Ｐゴシック" panose="020B0600070205080204" pitchFamily="34" charset="-128"/>
              </a:rPr>
              <a:t>sort</a:t>
            </a:r>
            <a:r>
              <a:rPr lang="en-US" dirty="0">
                <a:solidFill>
                  <a:srgbClr val="FFC000"/>
                </a:solidFill>
                <a:latin typeface="Times New Roman" panose="02020603050405020304" pitchFamily="18" charset="0"/>
                <a:ea typeface="ＭＳ Ｐゴシック" panose="020B0600070205080204" pitchFamily="34" charset="-128"/>
              </a:rPr>
              <a:t> is a set of pairs. </a:t>
            </a:r>
            <a:endParaRPr lang="en-US" dirty="0" smtClean="0">
              <a:solidFill>
                <a:srgbClr val="FFC000"/>
              </a:solidFill>
              <a:latin typeface="Times New Roman" panose="02020603050405020304" pitchFamily="18" charset="0"/>
              <a:ea typeface="ＭＳ Ｐゴシック" panose="020B0600070205080204" pitchFamily="34" charset="-128"/>
            </a:endParaRPr>
          </a:p>
          <a:p>
            <a:endParaRPr lang="en-US" dirty="0">
              <a:latin typeface="Times New Roman" panose="02020603050405020304" pitchFamily="18" charset="0"/>
              <a:ea typeface="ＭＳ Ｐゴシック" panose="020B0600070205080204" pitchFamily="34" charset="-128"/>
            </a:endParaRPr>
          </a:p>
          <a:p>
            <a:pPr marL="342900" indent="-342900">
              <a:buFontTx/>
              <a:buChar char="-"/>
            </a:pPr>
            <a:r>
              <a:rPr lang="en-US" sz="2000" dirty="0" smtClean="0">
                <a:latin typeface="Times New Roman" panose="02020603050405020304" pitchFamily="18" charset="0"/>
                <a:ea typeface="ＭＳ Ｐゴシック" panose="020B0600070205080204" pitchFamily="34" charset="-128"/>
              </a:rPr>
              <a:t>The </a:t>
            </a:r>
            <a:r>
              <a:rPr lang="en-US" sz="2000" dirty="0">
                <a:latin typeface="Times New Roman" panose="02020603050405020304" pitchFamily="18" charset="0"/>
                <a:ea typeface="ＭＳ Ｐゴシック" panose="020B0600070205080204" pitchFamily="34" charset="-128"/>
              </a:rPr>
              <a:t>first element of the pair is a </a:t>
            </a:r>
            <a:r>
              <a:rPr lang="en-US" sz="2000" dirty="0" smtClean="0">
                <a:latin typeface="Times New Roman" panose="02020603050405020304" pitchFamily="18" charset="0"/>
                <a:ea typeface="ＭＳ Ｐゴシック" panose="020B0600070205080204" pitchFamily="34" charset="-128"/>
              </a:rPr>
              <a:t>character follow by two spaces. </a:t>
            </a:r>
            <a:r>
              <a:rPr lang="en-US" sz="2000" dirty="0" smtClean="0">
                <a:solidFill>
                  <a:srgbClr val="00B0F0"/>
                </a:solidFill>
                <a:latin typeface="Times New Roman" panose="02020603050405020304" pitchFamily="18" charset="0"/>
                <a:ea typeface="ＭＳ Ｐゴシック" panose="020B0600070205080204" pitchFamily="34" charset="-128"/>
              </a:rPr>
              <a:t>[A or D]</a:t>
            </a:r>
          </a:p>
          <a:p>
            <a:pPr marL="342900" indent="-342900">
              <a:buFontTx/>
              <a:buChar char="-"/>
            </a:pPr>
            <a:r>
              <a:rPr lang="en-US" sz="2000" dirty="0" smtClean="0">
                <a:latin typeface="Times New Roman" panose="02020603050405020304" pitchFamily="18" charset="0"/>
                <a:ea typeface="ＭＳ Ｐゴシック" panose="020B0600070205080204" pitchFamily="34" charset="-128"/>
              </a:rPr>
              <a:t>The </a:t>
            </a:r>
            <a:r>
              <a:rPr lang="en-US" sz="2000" dirty="0">
                <a:latin typeface="Times New Roman" panose="02020603050405020304" pitchFamily="18" charset="0"/>
                <a:ea typeface="ＭＳ Ｐゴシック" panose="020B0600070205080204" pitchFamily="34" charset="-128"/>
              </a:rPr>
              <a:t>second element of the pair is a </a:t>
            </a:r>
            <a:r>
              <a:rPr lang="en-US" sz="2000" dirty="0">
                <a:solidFill>
                  <a:srgbClr val="00B0F0"/>
                </a:solidFill>
                <a:latin typeface="Times New Roman" panose="02020603050405020304" pitchFamily="18" charset="0"/>
                <a:ea typeface="ＭＳ Ｐゴシック" panose="020B0600070205080204" pitchFamily="34" charset="-128"/>
              </a:rPr>
              <a:t>sequence of zero or more integers ending with a </a:t>
            </a:r>
            <a:r>
              <a:rPr lang="en-US" sz="2000" dirty="0" smtClean="0">
                <a:solidFill>
                  <a:srgbClr val="00B0F0"/>
                </a:solidFill>
                <a:latin typeface="Times New Roman" panose="02020603050405020304" pitchFamily="18" charset="0"/>
                <a:ea typeface="ＭＳ Ｐゴシック" panose="020B0600070205080204" pitchFamily="34" charset="-128"/>
              </a:rPr>
              <a:t>period   [3, 15, 55]</a:t>
            </a:r>
          </a:p>
          <a:p>
            <a:pPr marL="342900" indent="-342900">
              <a:buFontTx/>
              <a:buChar char="-"/>
            </a:pPr>
            <a:r>
              <a:rPr lang="en-US" sz="2000" dirty="0" smtClean="0">
                <a:solidFill>
                  <a:srgbClr val="8CF4EA"/>
                </a:solidFill>
                <a:latin typeface="Times New Roman" panose="02020603050405020304" pitchFamily="18" charset="0"/>
                <a:ea typeface="ＭＳ Ｐゴシック" panose="020B0600070205080204" pitchFamily="34" charset="-128"/>
              </a:rPr>
              <a:t>A       3    55   12   15;           Observed behavior  [3, 12, 15, 55]</a:t>
            </a:r>
          </a:p>
          <a:p>
            <a:pPr marL="342900" indent="-342900">
              <a:buFontTx/>
              <a:buChar char="-"/>
            </a:pPr>
            <a:r>
              <a:rPr lang="en-US" sz="2000" dirty="0" smtClean="0">
                <a:solidFill>
                  <a:srgbClr val="8CF4EA"/>
                </a:solidFill>
                <a:latin typeface="Times New Roman" panose="02020603050405020304" pitchFamily="18" charset="0"/>
                <a:ea typeface="ＭＳ Ｐゴシック" panose="020B0600070205080204" pitchFamily="34" charset="-128"/>
              </a:rPr>
              <a:t>D       23  78</a:t>
            </a:r>
            <a:r>
              <a:rPr lang="en-US" sz="2000" dirty="0">
                <a:solidFill>
                  <a:srgbClr val="8CF4EA"/>
                </a:solidFill>
                <a:latin typeface="Times New Roman" panose="02020603050405020304" pitchFamily="18" charset="0"/>
                <a:ea typeface="ＭＳ Ｐゴシック" panose="020B0600070205080204" pitchFamily="34" charset="-128"/>
              </a:rPr>
              <a:t>  </a:t>
            </a:r>
            <a:r>
              <a:rPr lang="en-US" sz="2000" dirty="0" smtClean="0">
                <a:solidFill>
                  <a:srgbClr val="8CF4EA"/>
                </a:solidFill>
                <a:latin typeface="Times New Roman" panose="02020603050405020304" pitchFamily="18" charset="0"/>
                <a:ea typeface="ＭＳ Ｐゴシック" panose="020B0600070205080204" pitchFamily="34" charset="-128"/>
              </a:rPr>
              <a:t>   9     1;           Observed </a:t>
            </a:r>
            <a:r>
              <a:rPr lang="en-US" sz="2000" dirty="0">
                <a:solidFill>
                  <a:srgbClr val="8CF4EA"/>
                </a:solidFill>
                <a:latin typeface="Times New Roman" panose="02020603050405020304" pitchFamily="18" charset="0"/>
                <a:ea typeface="ＭＳ Ｐゴシック" panose="020B0600070205080204" pitchFamily="34" charset="-128"/>
              </a:rPr>
              <a:t>behavior</a:t>
            </a:r>
            <a:r>
              <a:rPr lang="en-US" sz="2000" dirty="0" smtClean="0">
                <a:solidFill>
                  <a:srgbClr val="8CF4EA"/>
                </a:solidFill>
                <a:latin typeface="Times New Roman" panose="02020603050405020304" pitchFamily="18" charset="0"/>
                <a:ea typeface="ＭＳ Ｐゴシック" panose="020B0600070205080204" pitchFamily="34" charset="-128"/>
              </a:rPr>
              <a:t>  [78, 23, 9, 1]</a:t>
            </a:r>
          </a:p>
          <a:p>
            <a:pPr marL="342900" indent="-342900">
              <a:buFontTx/>
              <a:buChar char="-"/>
            </a:pPr>
            <a:r>
              <a:rPr lang="en-US" sz="2000" dirty="0" smtClean="0">
                <a:solidFill>
                  <a:srgbClr val="8CF4EA"/>
                </a:solidFill>
                <a:latin typeface="Times New Roman" panose="02020603050405020304" pitchFamily="18" charset="0"/>
                <a:ea typeface="ＭＳ Ｐゴシック" panose="020B0600070205080204" pitchFamily="34" charset="-128"/>
              </a:rPr>
              <a:t>A       {empty sequence};      Observed </a:t>
            </a:r>
            <a:r>
              <a:rPr lang="en-US" sz="2000" dirty="0">
                <a:solidFill>
                  <a:srgbClr val="8CF4EA"/>
                </a:solidFill>
                <a:latin typeface="Times New Roman" panose="02020603050405020304" pitchFamily="18" charset="0"/>
                <a:ea typeface="ＭＳ Ｐゴシック" panose="020B0600070205080204" pitchFamily="34" charset="-128"/>
              </a:rPr>
              <a:t>behavior</a:t>
            </a:r>
            <a:r>
              <a:rPr lang="en-US" sz="2000" dirty="0" smtClean="0">
                <a:solidFill>
                  <a:srgbClr val="8CF4EA"/>
                </a:solidFill>
                <a:latin typeface="Times New Roman" panose="02020603050405020304" pitchFamily="18" charset="0"/>
                <a:ea typeface="ＭＳ Ｐゴシック" panose="020B0600070205080204" pitchFamily="34" charset="-128"/>
              </a:rPr>
              <a:t>  [  ]</a:t>
            </a:r>
          </a:p>
          <a:p>
            <a:pPr marL="342900" indent="-342900">
              <a:buFontTx/>
              <a:buChar char="-"/>
            </a:pPr>
            <a:endParaRPr lang="en-US" sz="2000" dirty="0">
              <a:solidFill>
                <a:srgbClr val="FFC000"/>
              </a:solidFill>
              <a:latin typeface="Times New Roman" panose="02020603050405020304" pitchFamily="18" charset="0"/>
              <a:ea typeface="ＭＳ Ｐゴシック" panose="020B0600070205080204" pitchFamily="34" charset="-128"/>
            </a:endParaRPr>
          </a:p>
          <a:p>
            <a:r>
              <a:rPr lang="en-US" b="1" dirty="0" smtClean="0">
                <a:solidFill>
                  <a:srgbClr val="FFFF00"/>
                </a:solidFill>
                <a:latin typeface="Times New Roman" panose="02020603050405020304" pitchFamily="18" charset="0"/>
                <a:ea typeface="ＭＳ Ｐゴシック" panose="020B0600070205080204" pitchFamily="34" charset="-128"/>
              </a:rPr>
              <a:t>Correctness:</a:t>
            </a:r>
          </a:p>
          <a:p>
            <a:pPr marL="342900" indent="-342900">
              <a:buFontTx/>
              <a:buChar char="-"/>
            </a:pPr>
            <a:r>
              <a:rPr lang="en-US" sz="2000" dirty="0" smtClean="0">
                <a:solidFill>
                  <a:srgbClr val="FFC000"/>
                </a:solidFill>
                <a:latin typeface="Times New Roman" panose="02020603050405020304" pitchFamily="18" charset="0"/>
                <a:ea typeface="ＭＳ Ｐゴシック" panose="020B0600070205080204" pitchFamily="34" charset="-128"/>
              </a:rPr>
              <a:t>A program is considered correct if observed behavior is similar to desired behavior. </a:t>
            </a:r>
          </a:p>
          <a:p>
            <a:pPr marL="342900" indent="-342900">
              <a:buFontTx/>
              <a:buChar char="-"/>
            </a:pPr>
            <a:r>
              <a:rPr lang="en-US" sz="2000" dirty="0" smtClean="0">
                <a:solidFill>
                  <a:srgbClr val="FF0000"/>
                </a:solidFill>
                <a:latin typeface="Times New Roman" panose="02020603050405020304" pitchFamily="18" charset="0"/>
                <a:ea typeface="ＭＳ Ｐゴシック" panose="020B0600070205080204" pitchFamily="34" charset="-128"/>
              </a:rPr>
              <a:t>If desired behavior is written in specification, True/False?</a:t>
            </a:r>
            <a:endParaRPr lang="en-US" sz="2000" dirty="0" smtClean="0">
              <a:solidFill>
                <a:srgbClr val="FF0000"/>
              </a:solidFill>
              <a:latin typeface="Times New Roman" panose="02020603050405020304" pitchFamily="18" charset="0"/>
              <a:ea typeface="ＭＳ Ｐゴシック" panose="020B0600070205080204" pitchFamily="34" charset="-128"/>
            </a:endParaRPr>
          </a:p>
          <a:p>
            <a:endParaRPr lang="en-US" dirty="0">
              <a:latin typeface="Times New Roman"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531938" y="993775"/>
            <a:ext cx="7793037" cy="682625"/>
          </a:xfrm>
        </p:spPr>
        <p:txBody>
          <a:bodyPr/>
          <a:lstStyle/>
          <a:p>
            <a:pPr eaLnBrk="1" hangingPunct="1"/>
            <a:r>
              <a:rPr lang="en-US" sz="3200" dirty="0" smtClean="0">
                <a:ea typeface="ＭＳ Ｐゴシック" panose="020B0600070205080204" pitchFamily="34" charset="-128"/>
              </a:rPr>
              <a:t>Valid / Invalid </a:t>
            </a:r>
            <a:r>
              <a:rPr lang="en-US" sz="3200" dirty="0" smtClean="0">
                <a:ea typeface="ＭＳ Ｐゴシック" panose="020B0600070205080204" pitchFamily="34" charset="-128"/>
              </a:rPr>
              <a:t>Inputs</a:t>
            </a:r>
            <a:endParaRPr lang="en-US" dirty="0" smtClean="0">
              <a:ea typeface="ＭＳ Ｐゴシック" panose="020B0600070205080204" pitchFamily="34" charset="-128"/>
            </a:endParaRPr>
          </a:p>
        </p:txBody>
      </p:sp>
      <p:sp>
        <p:nvSpPr>
          <p:cNvPr id="31747" name="Text Box 3"/>
          <p:cNvSpPr txBox="1">
            <a:spLocks noChangeArrowheads="1"/>
          </p:cNvSpPr>
          <p:nvPr/>
        </p:nvSpPr>
        <p:spPr bwMode="auto">
          <a:xfrm>
            <a:off x="1143000" y="2133600"/>
            <a:ext cx="7780338"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000" dirty="0">
                <a:solidFill>
                  <a:srgbClr val="8CF4EA"/>
                </a:solidFill>
                <a:latin typeface="Times New Roman" panose="02020603050405020304" pitchFamily="18" charset="0"/>
                <a:ea typeface="ＭＳ Ｐゴシック" panose="020B0600070205080204" pitchFamily="34" charset="-128"/>
              </a:rPr>
              <a:t>The modified requirement for sort  mentions that the</a:t>
            </a:r>
          </a:p>
          <a:p>
            <a:r>
              <a:rPr lang="en-US" sz="2000" dirty="0">
                <a:solidFill>
                  <a:srgbClr val="8CF4EA"/>
                </a:solidFill>
                <a:latin typeface="Times New Roman" panose="02020603050405020304" pitchFamily="18" charset="0"/>
                <a:ea typeface="ＭＳ Ｐゴシック" panose="020B0600070205080204" pitchFamily="34" charset="-128"/>
              </a:rPr>
              <a:t>request characters can be ``A'' and ``D'', but fails to answer the question ``What if the user types a different character ?</a:t>
            </a:r>
            <a:r>
              <a:rPr lang="ja-JP" altLang="en-US" sz="2000" dirty="0">
                <a:solidFill>
                  <a:srgbClr val="8CF4EA"/>
                </a:solidFill>
                <a:latin typeface="Times New Roman" panose="02020603050405020304" pitchFamily="18" charset="0"/>
                <a:ea typeface="ＭＳ Ｐゴシック" panose="020B0600070205080204" pitchFamily="34" charset="-128"/>
              </a:rPr>
              <a:t>’’</a:t>
            </a:r>
            <a:endParaRPr lang="en-US" altLang="ja-JP" sz="2000" dirty="0">
              <a:solidFill>
                <a:srgbClr val="8CF4EA"/>
              </a:solidFill>
              <a:latin typeface="Times New Roman" panose="02020603050405020304" pitchFamily="18" charset="0"/>
              <a:ea typeface="ＭＳ Ｐゴシック" panose="020B0600070205080204" pitchFamily="34" charset="-128"/>
            </a:endParaRPr>
          </a:p>
          <a:p>
            <a:endParaRPr lang="en-US" sz="2000" dirty="0">
              <a:latin typeface="Times New Roman" panose="02020603050405020304" pitchFamily="18" charset="0"/>
              <a:ea typeface="ＭＳ Ｐゴシック" panose="020B0600070205080204" pitchFamily="34" charset="-128"/>
            </a:endParaRPr>
          </a:p>
          <a:p>
            <a:r>
              <a:rPr lang="en-US" sz="2000" dirty="0">
                <a:latin typeface="Times New Roman" panose="02020603050405020304" pitchFamily="18" charset="0"/>
                <a:ea typeface="ＭＳ Ｐゴシック" panose="020B0600070205080204" pitchFamily="34" charset="-128"/>
              </a:rPr>
              <a:t>When using </a:t>
            </a:r>
            <a:r>
              <a:rPr lang="en-US" sz="2000" b="1" dirty="0">
                <a:latin typeface="Times New Roman" panose="02020603050405020304" pitchFamily="18" charset="0"/>
                <a:ea typeface="ＭＳ Ｐゴシック" panose="020B0600070205080204" pitchFamily="34" charset="-128"/>
              </a:rPr>
              <a:t>sort </a:t>
            </a:r>
            <a:r>
              <a:rPr lang="en-US" sz="2000" dirty="0">
                <a:latin typeface="Times New Roman" panose="02020603050405020304" pitchFamily="18" charset="0"/>
                <a:ea typeface="ＭＳ Ｐゴシック" panose="020B0600070205080204" pitchFamily="34" charset="-128"/>
              </a:rPr>
              <a:t>it is certainly possible for the user to type a character other than ``A'' and ``D''. </a:t>
            </a:r>
            <a:endParaRPr lang="en-US" sz="2000" dirty="0" smtClean="0">
              <a:latin typeface="Times New Roman" panose="02020603050405020304" pitchFamily="18" charset="0"/>
              <a:ea typeface="ＭＳ Ｐゴシック" panose="020B0600070205080204" pitchFamily="34" charset="-128"/>
            </a:endParaRPr>
          </a:p>
          <a:p>
            <a:endParaRPr lang="en-US" sz="2000" dirty="0">
              <a:solidFill>
                <a:srgbClr val="FFC000"/>
              </a:solidFill>
              <a:latin typeface="Times New Roman" panose="02020603050405020304" pitchFamily="18" charset="0"/>
              <a:ea typeface="ＭＳ Ｐゴシック" panose="020B0600070205080204" pitchFamily="34" charset="-128"/>
            </a:endParaRPr>
          </a:p>
          <a:p>
            <a:r>
              <a:rPr lang="en-US" sz="2000" dirty="0" smtClean="0">
                <a:solidFill>
                  <a:srgbClr val="FFC000"/>
                </a:solidFill>
                <a:latin typeface="Times New Roman" panose="02020603050405020304" pitchFamily="18" charset="0"/>
                <a:ea typeface="ＭＳ Ｐゴシック" panose="020B0600070205080204" pitchFamily="34" charset="-128"/>
              </a:rPr>
              <a:t>Identifying the set of invalid inputs &amp; testing </a:t>
            </a:r>
            <a:r>
              <a:rPr lang="en-US" sz="2000" dirty="0" smtClean="0">
                <a:solidFill>
                  <a:srgbClr val="FFC000"/>
                </a:solidFill>
                <a:latin typeface="Times New Roman" panose="02020603050405020304" pitchFamily="18" charset="0"/>
                <a:ea typeface="ＭＳ Ｐゴシック" panose="020B0600070205080204" pitchFamily="34" charset="-128"/>
              </a:rPr>
              <a:t>the program against these inputs are important. </a:t>
            </a:r>
            <a:r>
              <a:rPr lang="en-US" sz="2000" dirty="0" smtClean="0">
                <a:solidFill>
                  <a:srgbClr val="FFC000"/>
                </a:solidFill>
                <a:latin typeface="Times New Roman" panose="02020603050405020304" pitchFamily="18" charset="0"/>
                <a:ea typeface="ＭＳ Ｐゴシック" panose="020B0600070205080204" pitchFamily="34" charset="-128"/>
              </a:rPr>
              <a:t>Any </a:t>
            </a:r>
            <a:r>
              <a:rPr lang="en-US" sz="2000" dirty="0">
                <a:solidFill>
                  <a:srgbClr val="FFC000"/>
                </a:solidFill>
                <a:latin typeface="Times New Roman" panose="02020603050405020304" pitchFamily="18" charset="0"/>
                <a:ea typeface="ＭＳ Ｐゴシック" panose="020B0600070205080204" pitchFamily="34" charset="-128"/>
              </a:rPr>
              <a:t>character other than ``A'</a:t>
            </a:r>
            <a:r>
              <a:rPr lang="ja-JP" altLang="en-US" sz="2000" dirty="0">
                <a:solidFill>
                  <a:srgbClr val="FFC000"/>
                </a:solidFill>
                <a:latin typeface="Times New Roman" panose="02020603050405020304" pitchFamily="18" charset="0"/>
                <a:ea typeface="ＭＳ Ｐゴシック" panose="020B0600070205080204" pitchFamily="34" charset="-128"/>
              </a:rPr>
              <a:t>’</a:t>
            </a:r>
            <a:r>
              <a:rPr lang="en-US" altLang="ja-JP" sz="2000" dirty="0">
                <a:solidFill>
                  <a:srgbClr val="FFC000"/>
                </a:solidFill>
                <a:latin typeface="Times New Roman" panose="02020603050405020304" pitchFamily="18" charset="0"/>
                <a:ea typeface="ＭＳ Ｐゴシック" panose="020B0600070205080204" pitchFamily="34" charset="-128"/>
              </a:rPr>
              <a:t> and ``D'' is considered as invalid input to </a:t>
            </a:r>
            <a:r>
              <a:rPr lang="en-US" altLang="ja-JP" sz="2000" b="1" dirty="0">
                <a:solidFill>
                  <a:srgbClr val="FFC000"/>
                </a:solidFill>
                <a:latin typeface="Times New Roman" panose="02020603050405020304" pitchFamily="18" charset="0"/>
                <a:ea typeface="ＭＳ Ｐゴシック" panose="020B0600070205080204" pitchFamily="34" charset="-128"/>
              </a:rPr>
              <a:t>sort</a:t>
            </a:r>
            <a:r>
              <a:rPr lang="en-US" altLang="ja-JP" sz="2000" dirty="0">
                <a:solidFill>
                  <a:srgbClr val="FFC000"/>
                </a:solidFill>
                <a:latin typeface="Times New Roman" panose="02020603050405020304" pitchFamily="18" charset="0"/>
                <a:ea typeface="ＭＳ Ｐゴシック" panose="020B0600070205080204" pitchFamily="34" charset="-128"/>
              </a:rPr>
              <a:t>. </a:t>
            </a:r>
            <a:endParaRPr lang="en-US" altLang="ja-JP" sz="2000" dirty="0" smtClean="0">
              <a:solidFill>
                <a:srgbClr val="FFC000"/>
              </a:solidFill>
              <a:latin typeface="Times New Roman" panose="02020603050405020304" pitchFamily="18" charset="0"/>
              <a:ea typeface="ＭＳ Ｐゴシック" panose="020B0600070205080204" pitchFamily="34" charset="-128"/>
            </a:endParaRPr>
          </a:p>
          <a:p>
            <a:endParaRPr lang="en-US" altLang="ja-JP" sz="2000" dirty="0" smtClean="0">
              <a:solidFill>
                <a:srgbClr val="FFC000"/>
              </a:solidFill>
              <a:latin typeface="Times New Roman" panose="02020603050405020304" pitchFamily="18" charset="0"/>
              <a:ea typeface="ＭＳ Ｐゴシック" panose="020B0600070205080204" pitchFamily="34" charset="-128"/>
            </a:endParaRPr>
          </a:p>
          <a:p>
            <a:r>
              <a:rPr lang="en-US" altLang="ja-JP" sz="2000" dirty="0" smtClean="0">
                <a:solidFill>
                  <a:srgbClr val="FFFF00"/>
                </a:solidFill>
                <a:latin typeface="Times New Roman" panose="02020603050405020304" pitchFamily="18" charset="0"/>
                <a:ea typeface="ＭＳ Ｐゴシック" panose="020B0600070205080204" pitchFamily="34" charset="-128"/>
              </a:rPr>
              <a:t>The </a:t>
            </a:r>
            <a:r>
              <a:rPr lang="en-US" sz="2000" dirty="0" smtClean="0">
                <a:solidFill>
                  <a:srgbClr val="FFFF00"/>
                </a:solidFill>
                <a:latin typeface="Times New Roman" panose="02020603050405020304" pitchFamily="18" charset="0"/>
                <a:ea typeface="ＭＳ Ｐゴシック" panose="020B0600070205080204" pitchFamily="34" charset="-128"/>
              </a:rPr>
              <a:t>requirement </a:t>
            </a:r>
            <a:r>
              <a:rPr lang="en-US" sz="2000" dirty="0">
                <a:solidFill>
                  <a:srgbClr val="FFFF00"/>
                </a:solidFill>
                <a:latin typeface="Times New Roman" panose="02020603050405020304" pitchFamily="18" charset="0"/>
                <a:ea typeface="ＭＳ Ｐゴシック" panose="020B0600070205080204" pitchFamily="34" charset="-128"/>
              </a:rPr>
              <a:t>for </a:t>
            </a:r>
            <a:r>
              <a:rPr lang="en-US" sz="2000" b="1" dirty="0">
                <a:solidFill>
                  <a:srgbClr val="FFFF00"/>
                </a:solidFill>
                <a:latin typeface="Times New Roman" panose="02020603050405020304" pitchFamily="18" charset="0"/>
                <a:ea typeface="ＭＳ Ｐゴシック" panose="020B0600070205080204" pitchFamily="34" charset="-128"/>
              </a:rPr>
              <a:t>sort</a:t>
            </a:r>
            <a:r>
              <a:rPr lang="en-US" sz="2000" dirty="0">
                <a:solidFill>
                  <a:srgbClr val="FFFF00"/>
                </a:solidFill>
                <a:latin typeface="Times New Roman" panose="02020603050405020304" pitchFamily="18" charset="0"/>
                <a:ea typeface="ＭＳ Ｐゴシック" panose="020B0600070205080204" pitchFamily="34" charset="-128"/>
              </a:rPr>
              <a:t> </a:t>
            </a:r>
            <a:r>
              <a:rPr lang="en-US" sz="2000" dirty="0" smtClean="0">
                <a:solidFill>
                  <a:srgbClr val="FF0000"/>
                </a:solidFill>
                <a:latin typeface="Times New Roman" panose="02020603050405020304" pitchFamily="18" charset="0"/>
                <a:ea typeface="ＭＳ Ｐゴシック" panose="020B0600070205080204" pitchFamily="34" charset="-128"/>
              </a:rPr>
              <a:t>FAILS</a:t>
            </a:r>
            <a:r>
              <a:rPr lang="en-US" sz="2000" dirty="0" smtClean="0">
                <a:solidFill>
                  <a:srgbClr val="FFFF00"/>
                </a:solidFill>
                <a:latin typeface="Times New Roman" panose="02020603050405020304" pitchFamily="18" charset="0"/>
                <a:ea typeface="ＭＳ Ｐゴシック" panose="020B0600070205080204" pitchFamily="34" charset="-128"/>
              </a:rPr>
              <a:t> to specify </a:t>
            </a:r>
            <a:r>
              <a:rPr lang="en-US" sz="2000" dirty="0">
                <a:solidFill>
                  <a:srgbClr val="FFFF00"/>
                </a:solidFill>
                <a:latin typeface="Times New Roman" panose="02020603050405020304" pitchFamily="18" charset="0"/>
                <a:ea typeface="ＭＳ Ｐゴシック" panose="020B0600070205080204" pitchFamily="34" charset="-128"/>
              </a:rPr>
              <a:t>what action it should take when an invalid input is </a:t>
            </a:r>
            <a:r>
              <a:rPr lang="en-US" sz="2000" dirty="0" smtClean="0">
                <a:solidFill>
                  <a:srgbClr val="FFFF00"/>
                </a:solidFill>
                <a:latin typeface="Times New Roman" panose="02020603050405020304" pitchFamily="18" charset="0"/>
                <a:ea typeface="ＭＳ Ｐゴシック" panose="020B0600070205080204" pitchFamily="34" charset="-128"/>
              </a:rPr>
              <a:t>encountered. </a:t>
            </a:r>
            <a:r>
              <a:rPr lang="en-US" sz="2000" dirty="0" smtClean="0">
                <a:solidFill>
                  <a:srgbClr val="FF0000"/>
                </a:solidFill>
                <a:latin typeface="Times New Roman" panose="02020603050405020304" pitchFamily="18" charset="0"/>
                <a:ea typeface="ＭＳ Ｐゴシック" panose="020B0600070205080204" pitchFamily="34" charset="-128"/>
              </a:rPr>
              <a:t>Incompleteness Requirement or Program?             </a:t>
            </a:r>
            <a:r>
              <a:rPr lang="en-US" sz="2000" dirty="0" smtClean="0">
                <a:solidFill>
                  <a:srgbClr val="00B0F0"/>
                </a:solidFill>
                <a:latin typeface="Times New Roman" panose="02020603050405020304" pitchFamily="18" charset="0"/>
                <a:ea typeface="ＭＳ Ｐゴシック" panose="020B0600070205080204" pitchFamily="34" charset="-128"/>
              </a:rPr>
              <a:t>Incomplete Requirements -</a:t>
            </a:r>
            <a:r>
              <a:rPr lang="en-US" sz="2000" dirty="0" smtClean="0">
                <a:solidFill>
                  <a:srgbClr val="00B0F0"/>
                </a:solidFill>
                <a:latin typeface="Times New Roman" panose="02020603050405020304" pitchFamily="18" charset="0"/>
                <a:ea typeface="ＭＳ Ｐゴシック" panose="020B0600070205080204" pitchFamily="34" charset="-128"/>
              </a:rPr>
              <a:t>--&gt; </a:t>
            </a:r>
            <a:r>
              <a:rPr lang="en-US" sz="2000" dirty="0">
                <a:solidFill>
                  <a:srgbClr val="00B0F0"/>
                </a:solidFill>
                <a:latin typeface="Times New Roman" panose="02020603050405020304" pitchFamily="18" charset="0"/>
                <a:ea typeface="ＭＳ Ｐゴシック" panose="020B0600070205080204" pitchFamily="34" charset="-128"/>
              </a:rPr>
              <a:t>Incomplete </a:t>
            </a:r>
            <a:r>
              <a:rPr lang="en-US" sz="2000" dirty="0" smtClean="0">
                <a:solidFill>
                  <a:srgbClr val="00B0F0"/>
                </a:solidFill>
                <a:latin typeface="Times New Roman" panose="02020603050405020304" pitchFamily="18" charset="0"/>
                <a:ea typeface="ＭＳ Ｐゴシック" panose="020B0600070205080204" pitchFamily="34" charset="-128"/>
              </a:rPr>
              <a:t>Program</a:t>
            </a:r>
          </a:p>
          <a:p>
            <a:r>
              <a:rPr lang="en-US" sz="2000" dirty="0" smtClean="0">
                <a:solidFill>
                  <a:srgbClr val="00B0F0"/>
                </a:solidFill>
                <a:latin typeface="Times New Roman" panose="02020603050405020304" pitchFamily="18" charset="0"/>
                <a:ea typeface="ＭＳ Ｐゴシック" panose="020B0600070205080204" pitchFamily="34" charset="-128"/>
              </a:rPr>
              <a:t>	              Incomplete </a:t>
            </a:r>
            <a:r>
              <a:rPr lang="en-US" sz="2000" dirty="0">
                <a:solidFill>
                  <a:srgbClr val="00B0F0"/>
                </a:solidFill>
                <a:latin typeface="Times New Roman" panose="02020603050405020304" pitchFamily="18" charset="0"/>
                <a:ea typeface="ＭＳ Ｐゴシック" panose="020B0600070205080204" pitchFamily="34" charset="-128"/>
              </a:rPr>
              <a:t>Requirements </a:t>
            </a:r>
            <a:r>
              <a:rPr lang="en-US" sz="2000" dirty="0" smtClean="0">
                <a:solidFill>
                  <a:srgbClr val="00B0F0"/>
                </a:solidFill>
                <a:latin typeface="Times New Roman" panose="02020603050405020304" pitchFamily="18" charset="0"/>
                <a:ea typeface="ＭＳ Ｐゴシック" panose="020B0600070205080204" pitchFamily="34" charset="-128"/>
              </a:rPr>
              <a:t>---&gt; </a:t>
            </a:r>
            <a:r>
              <a:rPr lang="en-US" sz="2000" dirty="0">
                <a:solidFill>
                  <a:srgbClr val="00B0F0"/>
                </a:solidFill>
                <a:latin typeface="Times New Roman" panose="02020603050405020304" pitchFamily="18" charset="0"/>
                <a:ea typeface="ＭＳ Ｐゴシック" panose="020B0600070205080204" pitchFamily="34" charset="-128"/>
              </a:rPr>
              <a:t>Incomplete </a:t>
            </a:r>
            <a:r>
              <a:rPr lang="en-US" sz="2000" dirty="0" smtClean="0">
                <a:solidFill>
                  <a:srgbClr val="00B0F0"/>
                </a:solidFill>
                <a:latin typeface="Times New Roman" panose="02020603050405020304" pitchFamily="18" charset="0"/>
                <a:ea typeface="ＭＳ Ｐゴシック" panose="020B0600070205080204" pitchFamily="34" charset="-128"/>
              </a:rPr>
              <a:t>Test</a:t>
            </a:r>
            <a:endParaRPr lang="en-US" sz="2000" dirty="0">
              <a:solidFill>
                <a:srgbClr val="00B0F0"/>
              </a:solidFill>
              <a:latin typeface="Times New Roman"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531938" y="993775"/>
            <a:ext cx="7793037" cy="682625"/>
          </a:xfrm>
        </p:spPr>
        <p:txBody>
          <a:bodyPr/>
          <a:lstStyle/>
          <a:p>
            <a:pPr eaLnBrk="1" hangingPunct="1"/>
            <a:r>
              <a:rPr lang="en-US" sz="3200" smtClean="0">
                <a:ea typeface="ＭＳ Ｐゴシック" panose="020B0600070205080204" pitchFamily="34" charset="-128"/>
              </a:rPr>
              <a:t>Valid/Invalid Inputs</a:t>
            </a:r>
            <a:endParaRPr lang="en-US" smtClean="0">
              <a:ea typeface="ＭＳ Ｐゴシック" panose="020B0600070205080204" pitchFamily="34" charset="-128"/>
            </a:endParaRPr>
          </a:p>
        </p:txBody>
      </p:sp>
      <p:sp>
        <p:nvSpPr>
          <p:cNvPr id="4" name="Text Box 3"/>
          <p:cNvSpPr txBox="1">
            <a:spLocks noChangeArrowheads="1"/>
          </p:cNvSpPr>
          <p:nvPr/>
        </p:nvSpPr>
        <p:spPr bwMode="auto">
          <a:xfrm>
            <a:off x="990600" y="2057400"/>
            <a:ext cx="7975600" cy="5139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000" dirty="0" smtClean="0">
                <a:latin typeface="Times New Roman" panose="02020603050405020304" pitchFamily="18" charset="0"/>
                <a:ea typeface="ＭＳ Ｐゴシック" panose="020B0600070205080204" pitchFamily="34" charset="-128"/>
              </a:rPr>
              <a:t>If we execute the above program against following inputs</a:t>
            </a:r>
            <a:endParaRPr lang="en-US" sz="2000" dirty="0" smtClean="0">
              <a:solidFill>
                <a:srgbClr val="00B0F0"/>
              </a:solidFill>
              <a:latin typeface="Times New Roman" panose="02020603050405020304" pitchFamily="18" charset="0"/>
              <a:ea typeface="ＭＳ Ｐゴシック" panose="020B0600070205080204" pitchFamily="34" charset="-128"/>
            </a:endParaRPr>
          </a:p>
          <a:p>
            <a:pPr marL="342900" indent="-342900">
              <a:buFontTx/>
              <a:buChar char="-"/>
            </a:pPr>
            <a:r>
              <a:rPr lang="en-US" sz="2000" dirty="0" smtClean="0">
                <a:solidFill>
                  <a:srgbClr val="8CF4EA"/>
                </a:solidFill>
                <a:latin typeface="Times New Roman" panose="02020603050405020304" pitchFamily="18" charset="0"/>
                <a:ea typeface="ＭＳ Ｐゴシック" panose="020B0600070205080204" pitchFamily="34" charset="-128"/>
              </a:rPr>
              <a:t>E       7    19   12   15            Observed behavior  </a:t>
            </a:r>
            <a:r>
              <a:rPr lang="en-US" sz="2000" b="1" dirty="0" smtClean="0">
                <a:solidFill>
                  <a:srgbClr val="FF5757"/>
                </a:solidFill>
                <a:latin typeface="Times New Roman" panose="02020603050405020304" pitchFamily="18" charset="0"/>
                <a:ea typeface="ＭＳ Ｐゴシック" panose="020B0600070205080204" pitchFamily="34" charset="-128"/>
              </a:rPr>
              <a:t>[  ?  ]</a:t>
            </a:r>
          </a:p>
          <a:p>
            <a:pPr marL="342900" indent="-342900">
              <a:buFontTx/>
              <a:buChar char="-"/>
            </a:pPr>
            <a:r>
              <a:rPr lang="en-US" sz="2000" dirty="0" smtClean="0">
                <a:solidFill>
                  <a:srgbClr val="8CF4EA"/>
                </a:solidFill>
                <a:latin typeface="Times New Roman" panose="02020603050405020304" pitchFamily="18" charset="0"/>
                <a:ea typeface="ＭＳ Ｐゴシック" panose="020B0600070205080204" pitchFamily="34" charset="-128"/>
              </a:rPr>
              <a:t>D       9    8F ;                       Observed </a:t>
            </a:r>
            <a:r>
              <a:rPr lang="en-US" sz="2000" dirty="0">
                <a:solidFill>
                  <a:srgbClr val="8CF4EA"/>
                </a:solidFill>
                <a:latin typeface="Times New Roman" panose="02020603050405020304" pitchFamily="18" charset="0"/>
                <a:ea typeface="ＭＳ Ｐゴシック" panose="020B0600070205080204" pitchFamily="34" charset="-128"/>
              </a:rPr>
              <a:t>behavior</a:t>
            </a:r>
            <a:r>
              <a:rPr lang="en-US" sz="2000" dirty="0" smtClean="0">
                <a:solidFill>
                  <a:srgbClr val="8CF4EA"/>
                </a:solidFill>
                <a:latin typeface="Times New Roman" panose="02020603050405020304" pitchFamily="18" charset="0"/>
                <a:ea typeface="ＭＳ Ｐゴシック" panose="020B0600070205080204" pitchFamily="34" charset="-128"/>
              </a:rPr>
              <a:t>  </a:t>
            </a:r>
            <a:r>
              <a:rPr lang="en-US" sz="2000" b="1" dirty="0" smtClean="0">
                <a:solidFill>
                  <a:srgbClr val="FF5757"/>
                </a:solidFill>
                <a:latin typeface="Times New Roman" panose="02020603050405020304" pitchFamily="18" charset="0"/>
                <a:ea typeface="ＭＳ Ｐゴシック" panose="020B0600070205080204" pitchFamily="34" charset="-128"/>
              </a:rPr>
              <a:t>[  ?  ]</a:t>
            </a:r>
          </a:p>
          <a:p>
            <a:pPr marL="342900" indent="-342900">
              <a:buFontTx/>
              <a:buChar char="-"/>
            </a:pPr>
            <a:r>
              <a:rPr lang="en-US" sz="2000" dirty="0" smtClean="0">
                <a:solidFill>
                  <a:srgbClr val="8CF4EA"/>
                </a:solidFill>
                <a:latin typeface="Times New Roman" panose="02020603050405020304" pitchFamily="18" charset="0"/>
                <a:ea typeface="ＭＳ Ｐゴシック" panose="020B0600070205080204" pitchFamily="34" charset="-128"/>
              </a:rPr>
              <a:t>A       1      4 -		        Observed behavior  </a:t>
            </a:r>
            <a:r>
              <a:rPr lang="en-US" sz="2000" b="1" dirty="0" smtClean="0">
                <a:solidFill>
                  <a:srgbClr val="FF5757"/>
                </a:solidFill>
                <a:latin typeface="Times New Roman" panose="02020603050405020304" pitchFamily="18" charset="0"/>
                <a:ea typeface="ＭＳ Ｐゴシック" panose="020B0600070205080204" pitchFamily="34" charset="-128"/>
              </a:rPr>
              <a:t>[  ?  ]</a:t>
            </a:r>
          </a:p>
          <a:p>
            <a:r>
              <a:rPr lang="en-US" sz="2000" dirty="0" smtClean="0">
                <a:solidFill>
                  <a:srgbClr val="FFFF00"/>
                </a:solidFill>
                <a:latin typeface="Times New Roman" panose="02020603050405020304" pitchFamily="18" charset="0"/>
                <a:ea typeface="ＭＳ Ｐゴシック" panose="020B0600070205080204" pitchFamily="34" charset="-128"/>
              </a:rPr>
              <a:t>                       [How program behaves if use Types ‘E’ or ‘/’ or ‘?’]</a:t>
            </a:r>
          </a:p>
          <a:p>
            <a:endParaRPr lang="en-US" sz="2000" b="1" dirty="0">
              <a:solidFill>
                <a:srgbClr val="FFFF00"/>
              </a:solidFill>
              <a:latin typeface="Times New Roman" panose="02020603050405020304" pitchFamily="18" charset="0"/>
              <a:ea typeface="ＭＳ Ｐゴシック" panose="020B0600070205080204" pitchFamily="34" charset="-128"/>
            </a:endParaRPr>
          </a:p>
          <a:p>
            <a:r>
              <a:rPr lang="en-US" sz="2000" dirty="0" smtClean="0">
                <a:solidFill>
                  <a:srgbClr val="00B0F0"/>
                </a:solidFill>
                <a:latin typeface="Times New Roman" panose="02020603050405020304" pitchFamily="18" charset="0"/>
                <a:ea typeface="ＭＳ Ｐゴシック" panose="020B0600070205080204" pitchFamily="34" charset="-128"/>
              </a:rPr>
              <a:t>Correct Program by considering that sort may receive valid and invalid inputs.</a:t>
            </a:r>
          </a:p>
          <a:p>
            <a:r>
              <a:rPr lang="en-US" sz="2000" dirty="0" smtClean="0">
                <a:solidFill>
                  <a:srgbClr val="FFFF00"/>
                </a:solidFill>
                <a:latin typeface="Times New Roman" panose="02020603050405020304" pitchFamily="18" charset="0"/>
                <a:ea typeface="ＭＳ Ｐゴシック" panose="020B0600070205080204" pitchFamily="34" charset="-128"/>
              </a:rPr>
              <a:t>- 1</a:t>
            </a:r>
            <a:r>
              <a:rPr lang="en-US" sz="2000" baseline="30000" dirty="0" smtClean="0">
                <a:solidFill>
                  <a:srgbClr val="FFFF00"/>
                </a:solidFill>
                <a:latin typeface="Times New Roman" panose="02020603050405020304" pitchFamily="18" charset="0"/>
                <a:ea typeface="ＭＳ Ｐゴシック" panose="020B0600070205080204" pitchFamily="34" charset="-128"/>
              </a:rPr>
              <a:t>st</a:t>
            </a:r>
            <a:r>
              <a:rPr lang="en-US" sz="2000" dirty="0" smtClean="0">
                <a:solidFill>
                  <a:srgbClr val="FFFF00"/>
                </a:solidFill>
                <a:latin typeface="Times New Roman" panose="02020603050405020304" pitchFamily="18" charset="0"/>
                <a:ea typeface="ＭＳ Ｐゴシック" panose="020B0600070205080204" pitchFamily="34" charset="-128"/>
              </a:rPr>
              <a:t> Pair of Input will be correct only for ‘A’ &amp; ‘D’, for any other Input,  </a:t>
            </a:r>
          </a:p>
          <a:p>
            <a:r>
              <a:rPr lang="en-US" sz="2000" dirty="0" smtClean="0">
                <a:solidFill>
                  <a:srgbClr val="FFFF00"/>
                </a:solidFill>
                <a:latin typeface="Times New Roman" panose="02020603050405020304" pitchFamily="18" charset="0"/>
                <a:ea typeface="ＭＳ Ｐゴシック" panose="020B0600070205080204" pitchFamily="34" charset="-128"/>
              </a:rPr>
              <a:t>   program will display error report. pair of any ASCII Characters. </a:t>
            </a:r>
          </a:p>
          <a:p>
            <a:endParaRPr lang="en-US" sz="2000" dirty="0" smtClean="0">
              <a:solidFill>
                <a:srgbClr val="FFFF00"/>
              </a:solidFill>
              <a:latin typeface="Times New Roman" panose="02020603050405020304" pitchFamily="18" charset="0"/>
              <a:ea typeface="ＭＳ Ｐゴシック" panose="020B0600070205080204" pitchFamily="34" charset="-128"/>
            </a:endParaRPr>
          </a:p>
          <a:p>
            <a:r>
              <a:rPr lang="en-US" sz="2000" dirty="0" smtClean="0">
                <a:solidFill>
                  <a:srgbClr val="FFFF00"/>
                </a:solidFill>
                <a:latin typeface="Times New Roman" panose="02020603050405020304" pitchFamily="18" charset="0"/>
                <a:ea typeface="ＭＳ Ｐゴシック" panose="020B0600070205080204" pitchFamily="34" charset="-128"/>
              </a:rPr>
              <a:t>- 2</a:t>
            </a:r>
            <a:r>
              <a:rPr lang="en-US" sz="2000" baseline="30000" dirty="0" smtClean="0">
                <a:solidFill>
                  <a:srgbClr val="FFFF00"/>
                </a:solidFill>
                <a:latin typeface="Times New Roman" panose="02020603050405020304" pitchFamily="18" charset="0"/>
                <a:ea typeface="ＭＳ Ｐゴシック" panose="020B0600070205080204" pitchFamily="34" charset="-128"/>
              </a:rPr>
              <a:t>nd</a:t>
            </a:r>
            <a:r>
              <a:rPr lang="en-US" sz="2000" dirty="0" smtClean="0">
                <a:solidFill>
                  <a:srgbClr val="FFFF00"/>
                </a:solidFill>
                <a:latin typeface="Times New Roman" panose="02020603050405020304" pitchFamily="18" charset="0"/>
                <a:ea typeface="ＭＳ Ｐゴシック" panose="020B0600070205080204" pitchFamily="34" charset="-128"/>
              </a:rPr>
              <a:t> Pair of input will correct only for integers, for any other, program will  </a:t>
            </a:r>
          </a:p>
          <a:p>
            <a:r>
              <a:rPr lang="en-US" sz="2000" dirty="0" smtClean="0">
                <a:solidFill>
                  <a:srgbClr val="FFFF00"/>
                </a:solidFill>
                <a:latin typeface="Times New Roman" panose="02020603050405020304" pitchFamily="18" charset="0"/>
                <a:ea typeface="ＭＳ Ｐゴシック" panose="020B0600070205080204" pitchFamily="34" charset="-128"/>
              </a:rPr>
              <a:t>   generated error report. </a:t>
            </a:r>
          </a:p>
          <a:p>
            <a:pPr algn="ctr"/>
            <a:r>
              <a:rPr lang="en-US" dirty="0" smtClean="0">
                <a:solidFill>
                  <a:srgbClr val="FF5757"/>
                </a:solidFill>
                <a:latin typeface="Times New Roman" panose="02020603050405020304" pitchFamily="18" charset="0"/>
                <a:ea typeface="ＭＳ Ｐゴシック" panose="020B0600070205080204" pitchFamily="34" charset="-128"/>
              </a:rPr>
              <a:t>             [Where is Message for Error Report?]</a:t>
            </a:r>
          </a:p>
          <a:p>
            <a:pPr marL="342900" indent="-342900">
              <a:buFontTx/>
              <a:buChar char="-"/>
            </a:pPr>
            <a:endParaRPr lang="en-US" sz="2000" dirty="0" smtClean="0">
              <a:solidFill>
                <a:srgbClr val="FF0000"/>
              </a:solidFill>
              <a:latin typeface="Times New Roman" panose="02020603050405020304" pitchFamily="18" charset="0"/>
              <a:ea typeface="ＭＳ Ｐゴシック" panose="020B0600070205080204" pitchFamily="34" charset="-128"/>
            </a:endParaRPr>
          </a:p>
          <a:p>
            <a:endParaRPr lang="en-US" dirty="0">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20602703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531938" y="993775"/>
            <a:ext cx="7793037" cy="682625"/>
          </a:xfrm>
        </p:spPr>
        <p:txBody>
          <a:bodyPr/>
          <a:lstStyle/>
          <a:p>
            <a:pPr eaLnBrk="1" hangingPunct="1"/>
            <a:r>
              <a:rPr lang="en-US" sz="3200" dirty="0" smtClean="0">
                <a:ea typeface="ＭＳ Ｐゴシック" panose="020B0600070205080204" pitchFamily="34" charset="-128"/>
              </a:rPr>
              <a:t>Valid / Invalid </a:t>
            </a:r>
            <a:r>
              <a:rPr lang="en-US" sz="3200" dirty="0" smtClean="0">
                <a:ea typeface="ＭＳ Ｐゴシック" panose="020B0600070205080204" pitchFamily="34" charset="-128"/>
              </a:rPr>
              <a:t>Inputs</a:t>
            </a:r>
            <a:endParaRPr lang="en-US" dirty="0" smtClean="0">
              <a:ea typeface="ＭＳ Ｐゴシック" panose="020B0600070205080204" pitchFamily="34" charset="-128"/>
            </a:endParaRPr>
          </a:p>
        </p:txBody>
      </p:sp>
      <p:sp>
        <p:nvSpPr>
          <p:cNvPr id="4" name="Text Box 3"/>
          <p:cNvSpPr txBox="1">
            <a:spLocks noChangeArrowheads="1"/>
          </p:cNvSpPr>
          <p:nvPr/>
        </p:nvSpPr>
        <p:spPr bwMode="auto">
          <a:xfrm>
            <a:off x="990600" y="2057400"/>
            <a:ext cx="7975600"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b="1" dirty="0" smtClean="0">
                <a:solidFill>
                  <a:srgbClr val="FFC000"/>
                </a:solidFill>
                <a:latin typeface="Times New Roman" panose="02020603050405020304" pitchFamily="18" charset="0"/>
                <a:ea typeface="ＭＳ Ｐゴシック" panose="020B0600070205080204" pitchFamily="34" charset="-128"/>
              </a:rPr>
              <a:t>For Testing incase of Valid and Invalid Inputs</a:t>
            </a:r>
          </a:p>
          <a:p>
            <a:endParaRPr lang="en-US" sz="2000" b="1" dirty="0">
              <a:solidFill>
                <a:srgbClr val="FFFF00"/>
              </a:solidFill>
              <a:latin typeface="Times New Roman" panose="02020603050405020304" pitchFamily="18" charset="0"/>
              <a:ea typeface="ＭＳ Ｐゴシック" panose="020B0600070205080204" pitchFamily="34" charset="-128"/>
            </a:endParaRPr>
          </a:p>
          <a:p>
            <a:r>
              <a:rPr lang="en-US" sz="2000" b="1" dirty="0" smtClean="0">
                <a:solidFill>
                  <a:srgbClr val="00B0F0"/>
                </a:solidFill>
                <a:latin typeface="Times New Roman" panose="02020603050405020304" pitchFamily="18" charset="0"/>
                <a:ea typeface="ＭＳ Ｐゴシック" panose="020B0600070205080204" pitchFamily="34" charset="-128"/>
              </a:rPr>
              <a:t>Partition the Input Domain in two Part Sub-Domains</a:t>
            </a:r>
          </a:p>
          <a:p>
            <a:pPr marL="342900" indent="-342900">
              <a:buFontTx/>
              <a:buChar char="-"/>
            </a:pPr>
            <a:r>
              <a:rPr lang="en-US" sz="2000" b="1" dirty="0" smtClean="0">
                <a:solidFill>
                  <a:srgbClr val="FFFF00"/>
                </a:solidFill>
                <a:latin typeface="Times New Roman" panose="02020603050405020304" pitchFamily="18" charset="0"/>
                <a:ea typeface="ＭＳ Ｐゴシック" panose="020B0600070205080204" pitchFamily="34" charset="-128"/>
              </a:rPr>
              <a:t>One subset consists of all Valid Inputs</a:t>
            </a:r>
          </a:p>
          <a:p>
            <a:pPr marL="342900" indent="-342900">
              <a:buFontTx/>
              <a:buChar char="-"/>
            </a:pPr>
            <a:r>
              <a:rPr lang="en-US" sz="2000" dirty="0">
                <a:solidFill>
                  <a:srgbClr val="8CF4EA"/>
                </a:solidFill>
                <a:latin typeface="Times New Roman" panose="02020603050405020304" pitchFamily="18" charset="0"/>
                <a:ea typeface="ＭＳ Ｐゴシック" panose="020B0600070205080204" pitchFamily="34" charset="-128"/>
              </a:rPr>
              <a:t>A       </a:t>
            </a:r>
            <a:r>
              <a:rPr lang="en-US" sz="2000" dirty="0" smtClean="0">
                <a:solidFill>
                  <a:srgbClr val="8CF4EA"/>
                </a:solidFill>
                <a:latin typeface="Times New Roman" panose="02020603050405020304" pitchFamily="18" charset="0"/>
                <a:ea typeface="ＭＳ Ｐゴシック" panose="020B0600070205080204" pitchFamily="34" charset="-128"/>
              </a:rPr>
              <a:t>  3  </a:t>
            </a:r>
            <a:r>
              <a:rPr lang="en-US" sz="2000" dirty="0">
                <a:solidFill>
                  <a:srgbClr val="8CF4EA"/>
                </a:solidFill>
                <a:latin typeface="Times New Roman" panose="02020603050405020304" pitchFamily="18" charset="0"/>
                <a:ea typeface="ＭＳ Ｐゴシック" panose="020B0600070205080204" pitchFamily="34" charset="-128"/>
              </a:rPr>
              <a:t>55   12   </a:t>
            </a:r>
            <a:r>
              <a:rPr lang="en-US" sz="2000" dirty="0" smtClean="0">
                <a:solidFill>
                  <a:srgbClr val="8CF4EA"/>
                </a:solidFill>
                <a:latin typeface="Times New Roman" panose="02020603050405020304" pitchFamily="18" charset="0"/>
                <a:ea typeface="ＭＳ Ｐゴシック" panose="020B0600070205080204" pitchFamily="34" charset="-128"/>
              </a:rPr>
              <a:t>15    0  -1; </a:t>
            </a:r>
            <a:endParaRPr lang="en-US" sz="2000" dirty="0">
              <a:solidFill>
                <a:srgbClr val="8CF4EA"/>
              </a:solidFill>
              <a:latin typeface="Times New Roman" panose="02020603050405020304" pitchFamily="18" charset="0"/>
              <a:ea typeface="ＭＳ Ｐゴシック" panose="020B0600070205080204" pitchFamily="34" charset="-128"/>
            </a:endParaRPr>
          </a:p>
          <a:p>
            <a:pPr marL="342900" indent="-342900">
              <a:buFontTx/>
              <a:buChar char="-"/>
            </a:pPr>
            <a:r>
              <a:rPr lang="en-US" sz="2000" dirty="0">
                <a:solidFill>
                  <a:srgbClr val="8CF4EA"/>
                </a:solidFill>
                <a:latin typeface="Times New Roman" panose="02020603050405020304" pitchFamily="18" charset="0"/>
                <a:ea typeface="ＭＳ Ｐゴシック" panose="020B0600070205080204" pitchFamily="34" charset="-128"/>
              </a:rPr>
              <a:t>D       23  78     9     </a:t>
            </a:r>
            <a:r>
              <a:rPr lang="en-US" sz="2000" dirty="0" smtClean="0">
                <a:solidFill>
                  <a:srgbClr val="8CF4EA"/>
                </a:solidFill>
                <a:latin typeface="Times New Roman" panose="02020603050405020304" pitchFamily="18" charset="0"/>
                <a:ea typeface="ＭＳ Ｐゴシック" panose="020B0600070205080204" pitchFamily="34" charset="-128"/>
              </a:rPr>
              <a:t>1   13  0;</a:t>
            </a:r>
            <a:endParaRPr lang="en-US" sz="2000" b="1" dirty="0" smtClean="0">
              <a:solidFill>
                <a:srgbClr val="FFFF00"/>
              </a:solidFill>
              <a:latin typeface="Times New Roman" panose="02020603050405020304" pitchFamily="18" charset="0"/>
              <a:ea typeface="ＭＳ Ｐゴシック" panose="020B0600070205080204" pitchFamily="34" charset="-128"/>
            </a:endParaRPr>
          </a:p>
          <a:p>
            <a:endParaRPr lang="en-US" sz="2000" b="1" dirty="0" smtClean="0">
              <a:solidFill>
                <a:srgbClr val="FFFF00"/>
              </a:solidFill>
              <a:latin typeface="Times New Roman" panose="02020603050405020304" pitchFamily="18" charset="0"/>
              <a:ea typeface="ＭＳ Ｐゴシック" panose="020B0600070205080204" pitchFamily="34" charset="-128"/>
            </a:endParaRPr>
          </a:p>
          <a:p>
            <a:pPr marL="342900" indent="-342900">
              <a:buFontTx/>
              <a:buChar char="-"/>
            </a:pPr>
            <a:r>
              <a:rPr lang="en-US" sz="2000" b="1" dirty="0" smtClean="0">
                <a:solidFill>
                  <a:srgbClr val="FFFF00"/>
                </a:solidFill>
                <a:latin typeface="Times New Roman" panose="02020603050405020304" pitchFamily="18" charset="0"/>
                <a:ea typeface="ＭＳ Ｐゴシック" panose="020B0600070205080204" pitchFamily="34" charset="-128"/>
              </a:rPr>
              <a:t>One subset consists of all Invalid Inputs</a:t>
            </a:r>
          </a:p>
          <a:p>
            <a:pPr marL="342900" indent="-342900">
              <a:buFontTx/>
              <a:buChar char="-"/>
            </a:pPr>
            <a:r>
              <a:rPr lang="en-US" sz="2000" dirty="0">
                <a:solidFill>
                  <a:srgbClr val="8CF4EA"/>
                </a:solidFill>
                <a:latin typeface="Times New Roman" panose="02020603050405020304" pitchFamily="18" charset="0"/>
                <a:ea typeface="ＭＳ Ｐゴシック" panose="020B0600070205080204" pitchFamily="34" charset="-128"/>
              </a:rPr>
              <a:t>E       </a:t>
            </a:r>
            <a:r>
              <a:rPr lang="en-US" sz="2000" dirty="0" smtClean="0">
                <a:solidFill>
                  <a:srgbClr val="8CF4EA"/>
                </a:solidFill>
                <a:latin typeface="Times New Roman" panose="02020603050405020304" pitchFamily="18" charset="0"/>
                <a:ea typeface="ＭＳ Ｐゴシック" panose="020B0600070205080204" pitchFamily="34" charset="-128"/>
              </a:rPr>
              <a:t>?    /    &gt;   +. </a:t>
            </a:r>
            <a:endParaRPr lang="en-US" sz="2000" b="1" dirty="0">
              <a:solidFill>
                <a:srgbClr val="FF5757"/>
              </a:solidFill>
              <a:latin typeface="Times New Roman" panose="02020603050405020304" pitchFamily="18" charset="0"/>
              <a:ea typeface="ＭＳ Ｐゴシック" panose="020B0600070205080204" pitchFamily="34" charset="-128"/>
            </a:endParaRPr>
          </a:p>
          <a:p>
            <a:pPr marL="342900" indent="-342900">
              <a:buFontTx/>
              <a:buChar char="-"/>
            </a:pPr>
            <a:r>
              <a:rPr lang="en-US" sz="2000" dirty="0">
                <a:solidFill>
                  <a:srgbClr val="8CF4EA"/>
                </a:solidFill>
                <a:latin typeface="Times New Roman" panose="02020603050405020304" pitchFamily="18" charset="0"/>
                <a:ea typeface="ＭＳ Ｐゴシック" panose="020B0600070205080204" pitchFamily="34" charset="-128"/>
              </a:rPr>
              <a:t>D       </a:t>
            </a:r>
            <a:r>
              <a:rPr lang="en-US" sz="2000" dirty="0" smtClean="0">
                <a:solidFill>
                  <a:srgbClr val="8CF4EA"/>
                </a:solidFill>
                <a:latin typeface="Times New Roman" panose="02020603050405020304" pitchFamily="18" charset="0"/>
                <a:ea typeface="ＭＳ Ｐゴシック" panose="020B0600070205080204" pitchFamily="34" charset="-128"/>
              </a:rPr>
              <a:t>&amp;  )    -                       </a:t>
            </a:r>
            <a:endParaRPr lang="en-US" sz="2000" b="1" dirty="0">
              <a:solidFill>
                <a:srgbClr val="FF5757"/>
              </a:solidFill>
              <a:latin typeface="Times New Roman" panose="02020603050405020304" pitchFamily="18" charset="0"/>
              <a:ea typeface="ＭＳ Ｐゴシック" panose="020B0600070205080204" pitchFamily="34" charset="-128"/>
            </a:endParaRPr>
          </a:p>
          <a:p>
            <a:endParaRPr lang="en-US" sz="2000" b="1" dirty="0">
              <a:solidFill>
                <a:srgbClr val="FFFF00"/>
              </a:solidFill>
              <a:latin typeface="Times New Roman" panose="02020603050405020304" pitchFamily="18" charset="0"/>
              <a:ea typeface="ＭＳ Ｐゴシック" panose="020B0600070205080204" pitchFamily="34" charset="-128"/>
            </a:endParaRPr>
          </a:p>
          <a:p>
            <a:pPr marL="342900" indent="-342900">
              <a:buFontTx/>
              <a:buChar char="-"/>
            </a:pPr>
            <a:r>
              <a:rPr lang="en-US" sz="2000" b="1" dirty="0" smtClean="0">
                <a:solidFill>
                  <a:srgbClr val="FFFF00"/>
                </a:solidFill>
                <a:latin typeface="Times New Roman" panose="02020603050405020304" pitchFamily="18" charset="0"/>
                <a:ea typeface="ＭＳ Ｐゴシック" panose="020B0600070205080204" pitchFamily="34" charset="-128"/>
              </a:rPr>
              <a:t>Now Tester can test the selected inputs from each sub-domain</a:t>
            </a:r>
          </a:p>
          <a:p>
            <a:pPr marL="342900" indent="-342900">
              <a:buFontTx/>
              <a:buChar char="-"/>
            </a:pPr>
            <a:r>
              <a:rPr lang="en-US" sz="2000" dirty="0" smtClean="0">
                <a:solidFill>
                  <a:srgbClr val="FFC000"/>
                </a:solidFill>
                <a:latin typeface="Tahoma" panose="020B0604030504040204" pitchFamily="34" charset="0"/>
                <a:ea typeface="ＭＳ Ｐゴシック" panose="020B0600070205080204" pitchFamily="34" charset="-128"/>
              </a:rPr>
              <a:t>Extend the Exercise </a:t>
            </a:r>
            <a:r>
              <a:rPr lang="en-US" sz="2000" dirty="0">
                <a:solidFill>
                  <a:srgbClr val="FFC000"/>
                </a:solidFill>
                <a:latin typeface="Tahoma" panose="020B0604030504040204" pitchFamily="34" charset="0"/>
                <a:ea typeface="ＭＳ Ｐゴシック" panose="020B0600070205080204" pitchFamily="34" charset="-128"/>
              </a:rPr>
              <a:t>5: </a:t>
            </a:r>
            <a:r>
              <a:rPr lang="en-US" sz="2000" dirty="0" smtClean="0">
                <a:solidFill>
                  <a:srgbClr val="8CF4EA"/>
                </a:solidFill>
                <a:latin typeface="Tahoma" panose="020B0604030504040204" pitchFamily="34" charset="0"/>
                <a:ea typeface="ＭＳ Ｐゴシック" panose="020B0600070205080204" pitchFamily="34" charset="-128"/>
              </a:rPr>
              <a:t>Partition the input domain in to two sub-domain of Valid &amp; In-Valid Inputs and Add in your report</a:t>
            </a:r>
            <a:endParaRPr lang="en-US" sz="2000" b="1" dirty="0">
              <a:solidFill>
                <a:srgbClr val="FFFF00"/>
              </a:solidFill>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33660070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531938" y="993775"/>
            <a:ext cx="7793037" cy="682625"/>
          </a:xfrm>
        </p:spPr>
        <p:txBody>
          <a:bodyPr/>
          <a:lstStyle/>
          <a:p>
            <a:pPr eaLnBrk="1" hangingPunct="1"/>
            <a:r>
              <a:rPr lang="en-US" sz="3200" smtClean="0">
                <a:ea typeface="ＭＳ Ｐゴシック" panose="020B0600070205080204" pitchFamily="34" charset="-128"/>
              </a:rPr>
              <a:t>Correctness vs. Reliability</a:t>
            </a:r>
            <a:endParaRPr lang="en-US" smtClean="0">
              <a:ea typeface="ＭＳ Ｐゴシック" panose="020B0600070205080204" pitchFamily="34" charset="-128"/>
            </a:endParaRPr>
          </a:p>
        </p:txBody>
      </p:sp>
      <p:sp>
        <p:nvSpPr>
          <p:cNvPr id="33795" name="Text Box 3"/>
          <p:cNvSpPr txBox="1">
            <a:spLocks noChangeArrowheads="1"/>
          </p:cNvSpPr>
          <p:nvPr/>
        </p:nvSpPr>
        <p:spPr bwMode="auto">
          <a:xfrm>
            <a:off x="1150938" y="2335213"/>
            <a:ext cx="7780337"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dirty="0" smtClean="0">
                <a:solidFill>
                  <a:srgbClr val="8CF4EA"/>
                </a:solidFill>
                <a:latin typeface="Times New Roman" panose="02020603050405020304" pitchFamily="18" charset="0"/>
                <a:ea typeface="ＭＳ Ｐゴシック" panose="020B0600070205080204" pitchFamily="34" charset="-128"/>
              </a:rPr>
              <a:t>- Though </a:t>
            </a:r>
            <a:r>
              <a:rPr lang="en-US" dirty="0" smtClean="0">
                <a:solidFill>
                  <a:srgbClr val="FFC000"/>
                </a:solidFill>
                <a:latin typeface="Times New Roman" panose="02020603050405020304" pitchFamily="18" charset="0"/>
                <a:ea typeface="ＭＳ Ｐゴシック" panose="020B0600070205080204" pitchFamily="34" charset="-128"/>
              </a:rPr>
              <a:t>Correctness</a:t>
            </a:r>
            <a:r>
              <a:rPr lang="en-US" dirty="0" smtClean="0">
                <a:solidFill>
                  <a:srgbClr val="8CF4EA"/>
                </a:solidFill>
                <a:latin typeface="Times New Roman" panose="02020603050405020304" pitchFamily="18" charset="0"/>
                <a:ea typeface="ＭＳ Ｐゴシック" panose="020B0600070205080204" pitchFamily="34" charset="-128"/>
              </a:rPr>
              <a:t> </a:t>
            </a:r>
            <a:r>
              <a:rPr lang="en-US" dirty="0">
                <a:solidFill>
                  <a:srgbClr val="8CF4EA"/>
                </a:solidFill>
                <a:latin typeface="Times New Roman" panose="02020603050405020304" pitchFamily="18" charset="0"/>
                <a:ea typeface="ＭＳ Ｐゴシック" panose="020B0600070205080204" pitchFamily="34" charset="-128"/>
              </a:rPr>
              <a:t>of a program </a:t>
            </a:r>
            <a:r>
              <a:rPr lang="en-US" dirty="0">
                <a:solidFill>
                  <a:srgbClr val="FFC000"/>
                </a:solidFill>
                <a:latin typeface="Times New Roman" panose="02020603050405020304" pitchFamily="18" charset="0"/>
                <a:ea typeface="ＭＳ Ｐゴシック" panose="020B0600070205080204" pitchFamily="34" charset="-128"/>
              </a:rPr>
              <a:t>is  desirable</a:t>
            </a:r>
            <a:r>
              <a:rPr lang="en-US" dirty="0">
                <a:solidFill>
                  <a:srgbClr val="8CF4EA"/>
                </a:solidFill>
                <a:latin typeface="Times New Roman" panose="02020603050405020304" pitchFamily="18" charset="0"/>
                <a:ea typeface="ＭＳ Ｐゴシック" panose="020B0600070205080204" pitchFamily="34" charset="-128"/>
              </a:rPr>
              <a:t>, it is </a:t>
            </a:r>
            <a:endParaRPr lang="en-US" dirty="0" smtClean="0">
              <a:solidFill>
                <a:srgbClr val="8CF4EA"/>
              </a:solidFill>
              <a:latin typeface="Times New Roman" panose="02020603050405020304" pitchFamily="18" charset="0"/>
              <a:ea typeface="ＭＳ Ｐゴシック" panose="020B0600070205080204" pitchFamily="34" charset="-128"/>
            </a:endParaRPr>
          </a:p>
          <a:p>
            <a:r>
              <a:rPr lang="en-US" dirty="0" smtClean="0">
                <a:solidFill>
                  <a:srgbClr val="8CF4EA"/>
                </a:solidFill>
                <a:latin typeface="Times New Roman" panose="02020603050405020304" pitchFamily="18" charset="0"/>
                <a:ea typeface="ＭＳ Ｐゴシック" panose="020B0600070205080204" pitchFamily="34" charset="-128"/>
              </a:rPr>
              <a:t>   almost </a:t>
            </a:r>
            <a:r>
              <a:rPr lang="en-US" b="1" dirty="0" smtClean="0">
                <a:solidFill>
                  <a:srgbClr val="FFC000"/>
                </a:solidFill>
                <a:latin typeface="Times New Roman" panose="02020603050405020304" pitchFamily="18" charset="0"/>
                <a:ea typeface="ＭＳ Ｐゴシック" panose="020B0600070205080204" pitchFamily="34" charset="-128"/>
              </a:rPr>
              <a:t>never </a:t>
            </a:r>
            <a:r>
              <a:rPr lang="en-US" b="1" dirty="0">
                <a:solidFill>
                  <a:srgbClr val="FFC000"/>
                </a:solidFill>
                <a:latin typeface="Times New Roman" panose="02020603050405020304" pitchFamily="18" charset="0"/>
                <a:ea typeface="ＭＳ Ｐゴシック" panose="020B0600070205080204" pitchFamily="34" charset="-128"/>
              </a:rPr>
              <a:t>the objective </a:t>
            </a:r>
            <a:r>
              <a:rPr lang="en-US" b="1" dirty="0" smtClean="0">
                <a:solidFill>
                  <a:srgbClr val="FFC000"/>
                </a:solidFill>
                <a:latin typeface="Times New Roman" panose="02020603050405020304" pitchFamily="18" charset="0"/>
                <a:ea typeface="ＭＳ Ｐゴシック" panose="020B0600070205080204" pitchFamily="34" charset="-128"/>
              </a:rPr>
              <a:t>(goal) </a:t>
            </a:r>
            <a:r>
              <a:rPr lang="en-US" b="1" dirty="0" smtClean="0">
                <a:solidFill>
                  <a:srgbClr val="8CF4EA"/>
                </a:solidFill>
                <a:latin typeface="Times New Roman" panose="02020603050405020304" pitchFamily="18" charset="0"/>
                <a:ea typeface="ＭＳ Ｐゴシック" panose="020B0600070205080204" pitchFamily="34" charset="-128"/>
              </a:rPr>
              <a:t>of </a:t>
            </a:r>
            <a:r>
              <a:rPr lang="en-US" b="1" dirty="0">
                <a:solidFill>
                  <a:srgbClr val="8CF4EA"/>
                </a:solidFill>
                <a:latin typeface="Times New Roman" panose="02020603050405020304" pitchFamily="18" charset="0"/>
                <a:ea typeface="ＭＳ Ｐゴシック" panose="020B0600070205080204" pitchFamily="34" charset="-128"/>
              </a:rPr>
              <a:t>testing. </a:t>
            </a:r>
            <a:endParaRPr lang="en-US" b="1" dirty="0" smtClean="0">
              <a:solidFill>
                <a:srgbClr val="8CF4EA"/>
              </a:solidFill>
              <a:latin typeface="Times New Roman" panose="02020603050405020304" pitchFamily="18" charset="0"/>
              <a:ea typeface="ＭＳ Ｐゴシック" panose="020B0600070205080204" pitchFamily="34" charset="-128"/>
            </a:endParaRPr>
          </a:p>
          <a:p>
            <a:endParaRPr lang="en-US" dirty="0" smtClean="0">
              <a:solidFill>
                <a:srgbClr val="FFC000"/>
              </a:solidFill>
              <a:latin typeface="Times New Roman" panose="02020603050405020304" pitchFamily="18" charset="0"/>
              <a:ea typeface="ＭＳ Ｐゴシック" panose="020B0600070205080204" pitchFamily="34" charset="-128"/>
            </a:endParaRPr>
          </a:p>
          <a:p>
            <a:r>
              <a:rPr lang="en-US" dirty="0" smtClean="0">
                <a:solidFill>
                  <a:srgbClr val="FFC000"/>
                </a:solidFill>
                <a:latin typeface="Times New Roman" panose="02020603050405020304" pitchFamily="18" charset="0"/>
                <a:ea typeface="ＭＳ Ｐゴシック" panose="020B0600070205080204" pitchFamily="34" charset="-128"/>
              </a:rPr>
              <a:t>-  </a:t>
            </a:r>
            <a:r>
              <a:rPr lang="en-US" b="1" dirty="0" smtClean="0">
                <a:solidFill>
                  <a:srgbClr val="FFC000"/>
                </a:solidFill>
                <a:latin typeface="Times New Roman" panose="02020603050405020304" pitchFamily="18" charset="0"/>
                <a:ea typeface="ＭＳ Ｐゴシック" panose="020B0600070205080204" pitchFamily="34" charset="-128"/>
              </a:rPr>
              <a:t>Goal achievement </a:t>
            </a:r>
            <a:r>
              <a:rPr lang="en-US" dirty="0" smtClean="0">
                <a:solidFill>
                  <a:srgbClr val="FFC000"/>
                </a:solidFill>
                <a:latin typeface="Times New Roman" panose="02020603050405020304" pitchFamily="18" charset="0"/>
                <a:ea typeface="ＭＳ Ｐゴシック" panose="020B0600070205080204" pitchFamily="34" charset="-128"/>
              </a:rPr>
              <a:t>is </a:t>
            </a:r>
            <a:r>
              <a:rPr lang="en-US" b="1" dirty="0" smtClean="0">
                <a:solidFill>
                  <a:srgbClr val="FF0000"/>
                </a:solidFill>
                <a:latin typeface="Times New Roman" panose="02020603050405020304" pitchFamily="18" charset="0"/>
                <a:ea typeface="ＭＳ Ｐゴシック" panose="020B0600070205080204" pitchFamily="34" charset="-128"/>
              </a:rPr>
              <a:t>point of exit </a:t>
            </a:r>
            <a:r>
              <a:rPr lang="en-US" dirty="0" smtClean="0">
                <a:solidFill>
                  <a:srgbClr val="FFC000"/>
                </a:solidFill>
                <a:latin typeface="Times New Roman" panose="02020603050405020304" pitchFamily="18" charset="0"/>
                <a:ea typeface="ＭＳ Ｐゴシック" panose="020B0600070205080204" pitchFamily="34" charset="-128"/>
              </a:rPr>
              <a:t>from testing</a:t>
            </a:r>
            <a:endParaRPr lang="en-US" dirty="0">
              <a:solidFill>
                <a:srgbClr val="FFC000"/>
              </a:solidFill>
              <a:latin typeface="Times New Roman" panose="02020603050405020304" pitchFamily="18" charset="0"/>
              <a:ea typeface="ＭＳ Ｐゴシック" panose="020B0600070205080204" pitchFamily="34" charset="-128"/>
            </a:endParaRPr>
          </a:p>
          <a:p>
            <a:endParaRPr lang="en-US" dirty="0">
              <a:solidFill>
                <a:srgbClr val="8CF4EA"/>
              </a:solidFill>
              <a:latin typeface="Times New Roman" panose="02020603050405020304" pitchFamily="18" charset="0"/>
              <a:ea typeface="ＭＳ Ｐゴシック" panose="020B0600070205080204" pitchFamily="34" charset="-128"/>
            </a:endParaRPr>
          </a:p>
          <a:p>
            <a:r>
              <a:rPr lang="en-US" dirty="0" smtClean="0">
                <a:solidFill>
                  <a:srgbClr val="8CF4EA"/>
                </a:solidFill>
                <a:latin typeface="Times New Roman" panose="02020603050405020304" pitchFamily="18" charset="0"/>
                <a:ea typeface="ＭＳ Ｐゴシック" panose="020B0600070205080204" pitchFamily="34" charset="-128"/>
              </a:rPr>
              <a:t>- To </a:t>
            </a:r>
            <a:r>
              <a:rPr lang="en-US" dirty="0">
                <a:solidFill>
                  <a:srgbClr val="FFC000"/>
                </a:solidFill>
                <a:latin typeface="Times New Roman" panose="02020603050405020304" pitchFamily="18" charset="0"/>
                <a:ea typeface="ＭＳ Ｐゴシック" panose="020B0600070205080204" pitchFamily="34" charset="-128"/>
              </a:rPr>
              <a:t>establish correctness via testing </a:t>
            </a:r>
            <a:r>
              <a:rPr lang="en-US" dirty="0">
                <a:solidFill>
                  <a:srgbClr val="8CF4EA"/>
                </a:solidFill>
                <a:latin typeface="Times New Roman" panose="02020603050405020304" pitchFamily="18" charset="0"/>
                <a:ea typeface="ＭＳ Ｐゴシック" panose="020B0600070205080204" pitchFamily="34" charset="-128"/>
              </a:rPr>
              <a:t>would imply </a:t>
            </a:r>
            <a:endParaRPr lang="en-US" dirty="0" smtClean="0">
              <a:solidFill>
                <a:srgbClr val="8CF4EA"/>
              </a:solidFill>
              <a:latin typeface="Times New Roman" panose="02020603050405020304" pitchFamily="18" charset="0"/>
              <a:ea typeface="ＭＳ Ｐゴシック" panose="020B0600070205080204" pitchFamily="34" charset="-128"/>
            </a:endParaRPr>
          </a:p>
          <a:p>
            <a:r>
              <a:rPr lang="en-US" dirty="0" smtClean="0">
                <a:solidFill>
                  <a:srgbClr val="FFC000"/>
                </a:solidFill>
                <a:latin typeface="Times New Roman" panose="02020603050405020304" pitchFamily="18" charset="0"/>
                <a:ea typeface="ＭＳ Ｐゴシック" panose="020B0600070205080204" pitchFamily="34" charset="-128"/>
              </a:rPr>
              <a:t>   testing </a:t>
            </a:r>
            <a:r>
              <a:rPr lang="en-US" dirty="0">
                <a:solidFill>
                  <a:srgbClr val="FFC000"/>
                </a:solidFill>
                <a:latin typeface="Times New Roman" panose="02020603050405020304" pitchFamily="18" charset="0"/>
                <a:ea typeface="ＭＳ Ｐゴシック" panose="020B0600070205080204" pitchFamily="34" charset="-128"/>
              </a:rPr>
              <a:t>a program on all elements in the input </a:t>
            </a:r>
            <a:r>
              <a:rPr lang="en-US" dirty="0" smtClean="0">
                <a:solidFill>
                  <a:srgbClr val="FFC000"/>
                </a:solidFill>
                <a:latin typeface="Times New Roman" panose="02020603050405020304" pitchFamily="18" charset="0"/>
                <a:ea typeface="ＭＳ Ｐゴシック" panose="020B0600070205080204" pitchFamily="34" charset="-128"/>
              </a:rPr>
              <a:t> </a:t>
            </a:r>
          </a:p>
          <a:p>
            <a:r>
              <a:rPr lang="en-US" dirty="0">
                <a:solidFill>
                  <a:srgbClr val="FFC000"/>
                </a:solidFill>
                <a:latin typeface="Times New Roman" panose="02020603050405020304" pitchFamily="18" charset="0"/>
                <a:ea typeface="ＭＳ Ｐゴシック" panose="020B0600070205080204" pitchFamily="34" charset="-128"/>
              </a:rPr>
              <a:t> </a:t>
            </a:r>
            <a:r>
              <a:rPr lang="en-US" dirty="0" smtClean="0">
                <a:solidFill>
                  <a:srgbClr val="FFC000"/>
                </a:solidFill>
                <a:latin typeface="Times New Roman" panose="02020603050405020304" pitchFamily="18" charset="0"/>
                <a:ea typeface="ＭＳ Ｐゴシック" panose="020B0600070205080204" pitchFamily="34" charset="-128"/>
              </a:rPr>
              <a:t>  </a:t>
            </a:r>
            <a:r>
              <a:rPr lang="en-US" dirty="0" smtClean="0">
                <a:solidFill>
                  <a:srgbClr val="FFC000"/>
                </a:solidFill>
                <a:latin typeface="Times New Roman" panose="02020603050405020304" pitchFamily="18" charset="0"/>
                <a:ea typeface="ＭＳ Ｐゴシック" panose="020B0600070205080204" pitchFamily="34" charset="-128"/>
              </a:rPr>
              <a:t>domain (</a:t>
            </a:r>
            <a:r>
              <a:rPr lang="en-US" dirty="0" smtClean="0">
                <a:solidFill>
                  <a:srgbClr val="FF0000"/>
                </a:solidFill>
                <a:latin typeface="Times New Roman" panose="02020603050405020304" pitchFamily="18" charset="0"/>
                <a:ea typeface="ＭＳ Ｐゴシック" panose="020B0600070205080204" pitchFamily="34" charset="-128"/>
              </a:rPr>
              <a:t>exhaustive testing</a:t>
            </a:r>
            <a:r>
              <a:rPr lang="en-US" dirty="0" smtClean="0">
                <a:solidFill>
                  <a:srgbClr val="FFC000"/>
                </a:solidFill>
                <a:latin typeface="Times New Roman" panose="02020603050405020304" pitchFamily="18" charset="0"/>
                <a:ea typeface="ＭＳ Ｐゴシック" panose="020B0600070205080204" pitchFamily="34" charset="-128"/>
              </a:rPr>
              <a:t>) – &gt;</a:t>
            </a:r>
            <a:r>
              <a:rPr lang="en-US" dirty="0" smtClean="0">
                <a:solidFill>
                  <a:srgbClr val="8CF4EA"/>
                </a:solidFill>
                <a:latin typeface="Times New Roman" panose="02020603050405020304" pitchFamily="18" charset="0"/>
                <a:ea typeface="ＭＳ Ｐゴシック" panose="020B0600070205080204" pitchFamily="34" charset="-128"/>
              </a:rPr>
              <a:t> This </a:t>
            </a:r>
            <a:r>
              <a:rPr lang="en-US" dirty="0">
                <a:solidFill>
                  <a:srgbClr val="8CF4EA"/>
                </a:solidFill>
                <a:latin typeface="Times New Roman" panose="02020603050405020304" pitchFamily="18" charset="0"/>
                <a:ea typeface="ＭＳ Ｐゴシック" panose="020B0600070205080204" pitchFamily="34" charset="-128"/>
              </a:rPr>
              <a:t>is impossible </a:t>
            </a:r>
            <a:r>
              <a:rPr lang="en-US" dirty="0" smtClean="0">
                <a:solidFill>
                  <a:srgbClr val="8CF4EA"/>
                </a:solidFill>
                <a:latin typeface="Times New Roman" panose="02020603050405020304" pitchFamily="18" charset="0"/>
                <a:ea typeface="ＭＳ Ｐゴシック" panose="020B0600070205080204" pitchFamily="34" charset="-128"/>
              </a:rPr>
              <a:t>to </a:t>
            </a:r>
          </a:p>
          <a:p>
            <a:r>
              <a:rPr lang="en-US" dirty="0">
                <a:solidFill>
                  <a:srgbClr val="8CF4EA"/>
                </a:solidFill>
                <a:latin typeface="Times New Roman" panose="02020603050405020304" pitchFamily="18" charset="0"/>
                <a:ea typeface="ＭＳ Ｐゴシック" panose="020B0600070205080204" pitchFamily="34" charset="-128"/>
              </a:rPr>
              <a:t> </a:t>
            </a:r>
            <a:r>
              <a:rPr lang="en-US" dirty="0" smtClean="0">
                <a:solidFill>
                  <a:srgbClr val="8CF4EA"/>
                </a:solidFill>
                <a:latin typeface="Times New Roman" panose="02020603050405020304" pitchFamily="18" charset="0"/>
                <a:ea typeface="ＭＳ Ｐゴシック" panose="020B0600070205080204" pitchFamily="34" charset="-128"/>
              </a:rPr>
              <a:t>  </a:t>
            </a:r>
            <a:r>
              <a:rPr lang="en-US" dirty="0" smtClean="0">
                <a:solidFill>
                  <a:srgbClr val="8CF4EA"/>
                </a:solidFill>
                <a:latin typeface="Times New Roman" panose="02020603050405020304" pitchFamily="18" charset="0"/>
                <a:ea typeface="ＭＳ Ｐゴシック" panose="020B0600070205080204" pitchFamily="34" charset="-128"/>
              </a:rPr>
              <a:t>accomplish</a:t>
            </a:r>
            <a:r>
              <a:rPr lang="en-US" dirty="0">
                <a:solidFill>
                  <a:srgbClr val="8CF4EA"/>
                </a:solidFill>
                <a:latin typeface="Times New Roman" panose="02020603050405020304" pitchFamily="18" charset="0"/>
                <a:ea typeface="ＭＳ Ｐゴシック" panose="020B0600070205080204" pitchFamily="34" charset="-128"/>
              </a:rPr>
              <a:t>. </a:t>
            </a:r>
            <a:endParaRPr lang="en-US" dirty="0" smtClean="0">
              <a:solidFill>
                <a:srgbClr val="8CF4EA"/>
              </a:solidFill>
              <a:latin typeface="Times New Roman" panose="02020603050405020304" pitchFamily="18" charset="0"/>
              <a:ea typeface="ＭＳ Ｐゴシック" panose="020B0600070205080204" pitchFamily="34" charset="-128"/>
            </a:endParaRPr>
          </a:p>
          <a:p>
            <a:pPr marL="342900" indent="-342900">
              <a:buFontTx/>
              <a:buChar char="-"/>
            </a:pPr>
            <a:endParaRPr lang="en-US" dirty="0" smtClean="0">
              <a:solidFill>
                <a:srgbClr val="FFC000"/>
              </a:solidFill>
              <a:latin typeface="Times New Roman" panose="02020603050405020304" pitchFamily="18" charset="0"/>
              <a:ea typeface="ＭＳ Ｐゴシック" panose="020B0600070205080204" pitchFamily="34" charset="-128"/>
            </a:endParaRPr>
          </a:p>
          <a:p>
            <a:r>
              <a:rPr lang="en-US" dirty="0" smtClean="0">
                <a:solidFill>
                  <a:srgbClr val="FFC000"/>
                </a:solidFill>
                <a:latin typeface="Times New Roman" panose="02020603050405020304" pitchFamily="18" charset="0"/>
                <a:ea typeface="ＭＳ Ｐゴシック" panose="020B0600070205080204" pitchFamily="34" charset="-128"/>
              </a:rPr>
              <a:t>- Goal? Probability of failure free Operation?</a:t>
            </a:r>
            <a:endParaRPr lang="en-US" dirty="0">
              <a:solidFill>
                <a:srgbClr val="FFC000"/>
              </a:solidFill>
              <a:latin typeface="Times New Roman" panose="02020603050405020304" pitchFamily="18" charset="0"/>
              <a:ea typeface="ＭＳ Ｐゴシック" panose="020B0600070205080204" pitchFamily="34" charset="-128"/>
            </a:endParaRPr>
          </a:p>
          <a:p>
            <a:endParaRPr lang="en-US" dirty="0">
              <a:latin typeface="Times New Roman" panose="02020603050405020304" pitchFamily="18" charset="0"/>
              <a:ea typeface="ＭＳ Ｐゴシック" panose="020B0600070205080204" pitchFamily="34" charset="-128"/>
            </a:endParaRPr>
          </a:p>
          <a:p>
            <a:endParaRPr lang="en-US" dirty="0">
              <a:latin typeface="Times New Roman"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531938" y="993775"/>
            <a:ext cx="7793037" cy="682625"/>
          </a:xfrm>
        </p:spPr>
        <p:txBody>
          <a:bodyPr/>
          <a:lstStyle/>
          <a:p>
            <a:pPr eaLnBrk="1" hangingPunct="1"/>
            <a:r>
              <a:rPr lang="en-US" sz="3200" dirty="0" smtClean="0">
                <a:ea typeface="ＭＳ Ｐゴシック" panose="020B0600070205080204" pitchFamily="34" charset="-128"/>
              </a:rPr>
              <a:t>Correctness and Testing</a:t>
            </a:r>
            <a:endParaRPr lang="en-US" dirty="0" smtClean="0">
              <a:ea typeface="ＭＳ Ｐゴシック" panose="020B0600070205080204" pitchFamily="34" charset="-128"/>
            </a:endParaRPr>
          </a:p>
        </p:txBody>
      </p:sp>
      <p:sp>
        <p:nvSpPr>
          <p:cNvPr id="35843" name="Text Box 3"/>
          <p:cNvSpPr txBox="1">
            <a:spLocks noChangeArrowheads="1"/>
          </p:cNvSpPr>
          <p:nvPr/>
        </p:nvSpPr>
        <p:spPr bwMode="auto">
          <a:xfrm>
            <a:off x="609600" y="2362200"/>
            <a:ext cx="8374062"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dirty="0" smtClean="0">
                <a:latin typeface="Times New Roman" panose="02020603050405020304" pitchFamily="18" charset="0"/>
                <a:ea typeface="ＭＳ Ｐゴシック" panose="020B0600070205080204" pitchFamily="34" charset="-128"/>
              </a:rPr>
              <a:t>- While </a:t>
            </a:r>
            <a:r>
              <a:rPr lang="en-US" dirty="0">
                <a:latin typeface="Times New Roman" panose="02020603050405020304" pitchFamily="18" charset="0"/>
                <a:ea typeface="ＭＳ Ｐゴシック" panose="020B0600070205080204" pitchFamily="34" charset="-128"/>
              </a:rPr>
              <a:t>correctness attempts to establish that the program is error </a:t>
            </a:r>
            <a:endParaRPr lang="en-US" dirty="0" smtClean="0">
              <a:latin typeface="Times New Roman" panose="02020603050405020304" pitchFamily="18" charset="0"/>
              <a:ea typeface="ＭＳ Ｐゴシック" panose="020B0600070205080204" pitchFamily="34" charset="-128"/>
            </a:endParaRPr>
          </a:p>
          <a:p>
            <a:r>
              <a:rPr lang="en-US" dirty="0" smtClean="0">
                <a:latin typeface="Times New Roman" panose="02020603050405020304" pitchFamily="18" charset="0"/>
                <a:ea typeface="ＭＳ Ｐゴシック" panose="020B0600070205080204" pitchFamily="34" charset="-128"/>
              </a:rPr>
              <a:t>  free - &gt; </a:t>
            </a:r>
            <a:r>
              <a:rPr lang="en-US" dirty="0" smtClean="0">
                <a:solidFill>
                  <a:srgbClr val="FFC000"/>
                </a:solidFill>
                <a:latin typeface="Times New Roman" panose="02020603050405020304" pitchFamily="18" charset="0"/>
                <a:ea typeface="ＭＳ Ｐゴシック" panose="020B0600070205080204" pitchFamily="34" charset="-128"/>
              </a:rPr>
              <a:t>Testing </a:t>
            </a:r>
            <a:r>
              <a:rPr lang="en-US" dirty="0">
                <a:solidFill>
                  <a:srgbClr val="FFC000"/>
                </a:solidFill>
                <a:latin typeface="Times New Roman" panose="02020603050405020304" pitchFamily="18" charset="0"/>
                <a:ea typeface="ＭＳ Ｐゴシック" panose="020B0600070205080204" pitchFamily="34" charset="-128"/>
              </a:rPr>
              <a:t>attempts to find if there are any errors in it. </a:t>
            </a:r>
            <a:endParaRPr lang="en-US" dirty="0">
              <a:solidFill>
                <a:srgbClr val="FFC000"/>
              </a:solidFill>
              <a:latin typeface="Times New Roman" panose="02020603050405020304" pitchFamily="18" charset="0"/>
              <a:ea typeface="ＭＳ Ｐゴシック" panose="020B0600070205080204" pitchFamily="34" charset="-128"/>
            </a:endParaRPr>
          </a:p>
          <a:p>
            <a:endParaRPr lang="en-US" dirty="0">
              <a:solidFill>
                <a:srgbClr val="FFC000"/>
              </a:solidFill>
              <a:latin typeface="Times New Roman" panose="02020603050405020304" pitchFamily="18" charset="0"/>
              <a:ea typeface="ＭＳ Ｐゴシック" panose="020B0600070205080204" pitchFamily="34" charset="-128"/>
            </a:endParaRPr>
          </a:p>
          <a:p>
            <a:r>
              <a:rPr lang="en-US" dirty="0" smtClean="0">
                <a:solidFill>
                  <a:srgbClr val="92D050"/>
                </a:solidFill>
                <a:latin typeface="Times New Roman" panose="02020603050405020304" pitchFamily="18" charset="0"/>
                <a:ea typeface="ＭＳ Ｐゴシック" panose="020B0600070205080204" pitchFamily="34" charset="-128"/>
              </a:rPr>
              <a:t>- Thus completeness of testing </a:t>
            </a:r>
            <a:r>
              <a:rPr lang="en-US" dirty="0">
                <a:solidFill>
                  <a:srgbClr val="92D050"/>
                </a:solidFill>
                <a:latin typeface="Times New Roman" panose="02020603050405020304" pitchFamily="18" charset="0"/>
                <a:ea typeface="ＭＳ Ｐゴシック" panose="020B0600070205080204" pitchFamily="34" charset="-128"/>
              </a:rPr>
              <a:t>does not </a:t>
            </a:r>
            <a:r>
              <a:rPr lang="en-US" dirty="0" smtClean="0">
                <a:solidFill>
                  <a:srgbClr val="92D050"/>
                </a:solidFill>
                <a:latin typeface="Times New Roman" panose="02020603050405020304" pitchFamily="18" charset="0"/>
                <a:ea typeface="ＭＳ Ｐゴシック" panose="020B0600070205080204" pitchFamily="34" charset="-128"/>
              </a:rPr>
              <a:t>necessarily demonstrate </a:t>
            </a:r>
          </a:p>
          <a:p>
            <a:r>
              <a:rPr lang="en-US" dirty="0" smtClean="0">
                <a:solidFill>
                  <a:srgbClr val="92D050"/>
                </a:solidFill>
                <a:latin typeface="Times New Roman" panose="02020603050405020304" pitchFamily="18" charset="0"/>
                <a:ea typeface="ＭＳ Ｐゴシック" panose="020B0600070205080204" pitchFamily="34" charset="-128"/>
              </a:rPr>
              <a:t>   that </a:t>
            </a:r>
            <a:r>
              <a:rPr lang="en-US" dirty="0">
                <a:solidFill>
                  <a:srgbClr val="92D050"/>
                </a:solidFill>
                <a:latin typeface="Times New Roman" panose="02020603050405020304" pitchFamily="18" charset="0"/>
                <a:ea typeface="ＭＳ Ｐゴシック" panose="020B0600070205080204" pitchFamily="34" charset="-128"/>
              </a:rPr>
              <a:t>a program is error free</a:t>
            </a:r>
            <a:r>
              <a:rPr lang="en-US" dirty="0" smtClean="0">
                <a:latin typeface="Times New Roman" panose="02020603050405020304" pitchFamily="18" charset="0"/>
                <a:ea typeface="ＭＳ Ｐゴシック" panose="020B0600070205080204" pitchFamily="34" charset="-128"/>
              </a:rPr>
              <a:t>. </a:t>
            </a:r>
          </a:p>
          <a:p>
            <a:endParaRPr lang="en-US" dirty="0" smtClean="0">
              <a:latin typeface="Times New Roman" panose="02020603050405020304" pitchFamily="18" charset="0"/>
              <a:ea typeface="ＭＳ Ｐゴシック" panose="020B0600070205080204" pitchFamily="34" charset="-128"/>
            </a:endParaRPr>
          </a:p>
          <a:p>
            <a:r>
              <a:rPr lang="en-US" dirty="0">
                <a:latin typeface="Times New Roman" panose="02020603050405020304" pitchFamily="18" charset="0"/>
                <a:ea typeface="ＭＳ Ｐゴシック" panose="020B0600070205080204" pitchFamily="34" charset="-128"/>
              </a:rPr>
              <a:t> </a:t>
            </a:r>
            <a:r>
              <a:rPr lang="en-US" dirty="0" smtClean="0">
                <a:latin typeface="Times New Roman" panose="02020603050405020304" pitchFamily="18" charset="0"/>
                <a:ea typeface="ＭＳ Ｐゴシック" panose="020B0600070205080204" pitchFamily="34" charset="-128"/>
              </a:rPr>
              <a:t>                  </a:t>
            </a:r>
            <a:r>
              <a:rPr lang="en-US" dirty="0" smtClean="0">
                <a:solidFill>
                  <a:srgbClr val="FFC000"/>
                </a:solidFill>
                <a:latin typeface="Times New Roman" panose="02020603050405020304" pitchFamily="18" charset="0"/>
                <a:ea typeface="ＭＳ Ｐゴシック" panose="020B0600070205080204" pitchFamily="34" charset="-128"/>
              </a:rPr>
              <a:t>Assume </a:t>
            </a:r>
            <a:r>
              <a:rPr lang="en-US" dirty="0">
                <a:solidFill>
                  <a:srgbClr val="00B0F0"/>
                </a:solidFill>
                <a:latin typeface="Times New Roman" panose="02020603050405020304" pitchFamily="18" charset="0"/>
                <a:ea typeface="ＭＳ Ｐゴシック" panose="020B0600070205080204" pitchFamily="34" charset="-128"/>
              </a:rPr>
              <a:t>S</a:t>
            </a:r>
            <a:r>
              <a:rPr lang="en-US" dirty="0" smtClean="0">
                <a:solidFill>
                  <a:srgbClr val="00B0F0"/>
                </a:solidFill>
                <a:latin typeface="Times New Roman" panose="02020603050405020304" pitchFamily="18" charset="0"/>
                <a:ea typeface="ＭＳ Ｐゴシック" panose="020B0600070205080204" pitchFamily="34" charset="-128"/>
              </a:rPr>
              <a:t>orting Program </a:t>
            </a:r>
            <a:r>
              <a:rPr lang="en-US" dirty="0" smtClean="0">
                <a:solidFill>
                  <a:srgbClr val="FFC000"/>
                </a:solidFill>
                <a:latin typeface="Times New Roman" panose="02020603050405020304" pitchFamily="18" charset="0"/>
                <a:ea typeface="ＭＳ Ｐゴシック" panose="020B0600070205080204" pitchFamily="34" charset="-128"/>
              </a:rPr>
              <a:t>[Exa</a:t>
            </a:r>
            <a:r>
              <a:rPr lang="en-US" dirty="0" smtClean="0">
                <a:solidFill>
                  <a:srgbClr val="FFC000"/>
                </a:solidFill>
                <a:latin typeface="Times New Roman" panose="02020603050405020304" pitchFamily="18" charset="0"/>
                <a:ea typeface="ＭＳ Ｐゴシック" panose="020B0600070205080204" pitchFamily="34" charset="-128"/>
              </a:rPr>
              <a:t>mple 2]</a:t>
            </a:r>
            <a:r>
              <a:rPr lang="en-US" dirty="0" smtClean="0">
                <a:solidFill>
                  <a:srgbClr val="FFC000"/>
                </a:solidFill>
                <a:latin typeface="Times New Roman" panose="02020603050405020304" pitchFamily="18" charset="0"/>
                <a:ea typeface="ＭＳ Ｐゴシック" panose="020B0600070205080204" pitchFamily="34" charset="-128"/>
              </a:rPr>
              <a:t> correct it now  </a:t>
            </a:r>
          </a:p>
          <a:p>
            <a:r>
              <a:rPr lang="en-US" dirty="0">
                <a:solidFill>
                  <a:srgbClr val="FFC000"/>
                </a:solidFill>
                <a:latin typeface="Times New Roman" panose="02020603050405020304" pitchFamily="18" charset="0"/>
                <a:ea typeface="ＭＳ Ｐゴシック" panose="020B0600070205080204" pitchFamily="34" charset="-128"/>
              </a:rPr>
              <a:t> </a:t>
            </a:r>
            <a:r>
              <a:rPr lang="en-US" dirty="0" smtClean="0">
                <a:solidFill>
                  <a:srgbClr val="FFC000"/>
                </a:solidFill>
                <a:latin typeface="Times New Roman" panose="02020603050405020304" pitchFamily="18" charset="0"/>
                <a:ea typeface="ＭＳ Ｐゴシック" panose="020B0600070205080204" pitchFamily="34" charset="-128"/>
              </a:rPr>
              <a:t>                  </a:t>
            </a:r>
            <a:r>
              <a:rPr lang="en-US" dirty="0" err="1" smtClean="0">
                <a:solidFill>
                  <a:srgbClr val="FFC000"/>
                </a:solidFill>
                <a:latin typeface="Times New Roman" panose="02020603050405020304" pitchFamily="18" charset="0"/>
                <a:ea typeface="ＭＳ Ｐゴシック" panose="020B0600070205080204" pitchFamily="34" charset="-128"/>
              </a:rPr>
              <a:t>eloborate</a:t>
            </a:r>
            <a:r>
              <a:rPr lang="en-US" dirty="0" smtClean="0">
                <a:solidFill>
                  <a:srgbClr val="FFC000"/>
                </a:solidFill>
                <a:latin typeface="Times New Roman" panose="02020603050405020304" pitchFamily="18" charset="0"/>
                <a:ea typeface="ＭＳ Ｐゴシック" panose="020B0600070205080204" pitchFamily="34" charset="-128"/>
              </a:rPr>
              <a:t> ! If its probability of success </a:t>
            </a:r>
            <a:r>
              <a:rPr lang="en-US" dirty="0" smtClean="0">
                <a:solidFill>
                  <a:srgbClr val="FFFF00"/>
                </a:solidFill>
                <a:latin typeface="Times New Roman" panose="02020603050405020304" pitchFamily="18" charset="0"/>
                <a:ea typeface="ＭＳ Ｐゴシック" panose="020B0600070205080204" pitchFamily="34" charset="-128"/>
              </a:rPr>
              <a:t>will be 100 %?</a:t>
            </a:r>
          </a:p>
          <a:p>
            <a:r>
              <a:rPr lang="en-US" dirty="0">
                <a:solidFill>
                  <a:srgbClr val="FFC000"/>
                </a:solidFill>
                <a:latin typeface="Times New Roman" panose="02020603050405020304" pitchFamily="18" charset="0"/>
                <a:ea typeface="ＭＳ Ｐゴシック" panose="020B0600070205080204" pitchFamily="34" charset="-128"/>
              </a:rPr>
              <a:t> </a:t>
            </a:r>
            <a:r>
              <a:rPr lang="en-US" dirty="0" smtClean="0">
                <a:solidFill>
                  <a:srgbClr val="FFC000"/>
                </a:solidFill>
                <a:latin typeface="Times New Roman" panose="02020603050405020304" pitchFamily="18" charset="0"/>
                <a:ea typeface="ＭＳ Ｐゴシック" panose="020B0600070205080204" pitchFamily="34" charset="-128"/>
              </a:rPr>
              <a:t>                  Or any value </a:t>
            </a:r>
            <a:r>
              <a:rPr lang="en-US" dirty="0" smtClean="0">
                <a:solidFill>
                  <a:srgbClr val="FFFF00"/>
                </a:solidFill>
                <a:latin typeface="Times New Roman" panose="02020603050405020304" pitchFamily="18" charset="0"/>
                <a:ea typeface="ＭＳ Ｐゴシック" panose="020B0600070205080204" pitchFamily="34" charset="-128"/>
              </a:rPr>
              <a:t>between 0 % to 100 %</a:t>
            </a:r>
            <a:endParaRPr lang="en-US" dirty="0" smtClean="0">
              <a:solidFill>
                <a:srgbClr val="FFFF00"/>
              </a:solidFill>
              <a:latin typeface="Times New Roman" panose="02020603050405020304" pitchFamily="18" charset="0"/>
              <a:ea typeface="ＭＳ Ｐゴシック" panose="020B0600070205080204" pitchFamily="34" charset="-128"/>
            </a:endParaRPr>
          </a:p>
          <a:p>
            <a:r>
              <a:rPr lang="en-US" dirty="0">
                <a:solidFill>
                  <a:srgbClr val="FFC000"/>
                </a:solidFill>
                <a:latin typeface="Times New Roman" panose="02020603050405020304" pitchFamily="18" charset="0"/>
                <a:ea typeface="ＭＳ Ｐゴシック" panose="020B0600070205080204" pitchFamily="34" charset="-128"/>
              </a:rPr>
              <a:t> </a:t>
            </a:r>
            <a:r>
              <a:rPr lang="en-US" dirty="0" smtClean="0">
                <a:solidFill>
                  <a:srgbClr val="FFC000"/>
                </a:solidFill>
                <a:latin typeface="Times New Roman" panose="02020603050405020304" pitchFamily="18" charset="0"/>
                <a:ea typeface="ＭＳ Ｐゴシック" panose="020B0600070205080204" pitchFamily="34" charset="-128"/>
              </a:rPr>
              <a:t>               </a:t>
            </a:r>
            <a:endParaRPr lang="en-US" dirty="0" smtClean="0">
              <a:solidFill>
                <a:srgbClr val="FFC000"/>
              </a:solidFill>
              <a:latin typeface="Times New Roman" panose="02020603050405020304" pitchFamily="18" charset="0"/>
              <a:ea typeface="ＭＳ Ｐゴシック" panose="020B0600070205080204" pitchFamily="34" charset="-128"/>
            </a:endParaRPr>
          </a:p>
          <a:p>
            <a:endParaRPr lang="en-US" dirty="0">
              <a:solidFill>
                <a:srgbClr val="92D050"/>
              </a:solidFill>
              <a:latin typeface="Times New Roman" panose="02020603050405020304" pitchFamily="18" charset="0"/>
              <a:ea typeface="ＭＳ Ｐゴシック" panose="020B0600070205080204" pitchFamily="34" charset="-128"/>
            </a:endParaRPr>
          </a:p>
          <a:p>
            <a:r>
              <a:rPr lang="en-US" dirty="0" smtClean="0">
                <a:latin typeface="Times New Roman" panose="02020603050405020304" pitchFamily="18" charset="0"/>
                <a:ea typeface="ＭＳ Ｐゴシック" panose="020B0600070205080204" pitchFamily="34" charset="-128"/>
              </a:rPr>
              <a:t> </a:t>
            </a:r>
            <a:endParaRPr lang="en-US" dirty="0">
              <a:latin typeface="Times New Roman"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531938" y="993775"/>
            <a:ext cx="7793037" cy="682625"/>
          </a:xfrm>
        </p:spPr>
        <p:txBody>
          <a:bodyPr/>
          <a:lstStyle/>
          <a:p>
            <a:pPr eaLnBrk="1" hangingPunct="1"/>
            <a:r>
              <a:rPr lang="en-US" sz="3200" dirty="0" smtClean="0">
                <a:ea typeface="ＭＳ Ｐゴシック" panose="020B0600070205080204" pitchFamily="34" charset="-128"/>
              </a:rPr>
              <a:t>Correctness and Testing</a:t>
            </a:r>
            <a:endParaRPr lang="en-US" dirty="0" smtClean="0">
              <a:ea typeface="ＭＳ Ｐゴシック" panose="020B0600070205080204" pitchFamily="34" charset="-128"/>
            </a:endParaRPr>
          </a:p>
        </p:txBody>
      </p:sp>
      <p:sp>
        <p:nvSpPr>
          <p:cNvPr id="35843" name="Text Box 3"/>
          <p:cNvSpPr txBox="1">
            <a:spLocks noChangeArrowheads="1"/>
          </p:cNvSpPr>
          <p:nvPr/>
        </p:nvSpPr>
        <p:spPr bwMode="auto">
          <a:xfrm>
            <a:off x="685800" y="1828800"/>
            <a:ext cx="8374062"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dirty="0" smtClean="0">
              <a:latin typeface="Times New Roman" panose="02020603050405020304" pitchFamily="18" charset="0"/>
              <a:ea typeface="ＭＳ Ｐゴシック" panose="020B0600070205080204" pitchFamily="34" charset="-128"/>
            </a:endParaRPr>
          </a:p>
          <a:p>
            <a:r>
              <a:rPr lang="en-US" dirty="0" smtClean="0">
                <a:solidFill>
                  <a:srgbClr val="92D050"/>
                </a:solidFill>
                <a:latin typeface="Times New Roman" panose="02020603050405020304" pitchFamily="18" charset="0"/>
                <a:ea typeface="ＭＳ Ｐゴシック" panose="020B0600070205080204" pitchFamily="34" charset="-128"/>
              </a:rPr>
              <a:t>Testing progress - &gt; reveal errors &gt; removal of errors &gt; improve  </a:t>
            </a:r>
          </a:p>
          <a:p>
            <a:r>
              <a:rPr lang="en-US" dirty="0" smtClean="0">
                <a:solidFill>
                  <a:srgbClr val="92D050"/>
                </a:solidFill>
                <a:latin typeface="Times New Roman" panose="02020603050405020304" pitchFamily="18" charset="0"/>
                <a:ea typeface="ＭＳ Ｐゴシック" panose="020B0600070205080204" pitchFamily="34" charset="-128"/>
              </a:rPr>
              <a:t>chances / probability of failure free execution</a:t>
            </a:r>
            <a:endParaRPr lang="en-US" dirty="0" smtClean="0">
              <a:solidFill>
                <a:srgbClr val="92D050"/>
              </a:solidFill>
              <a:latin typeface="Times New Roman" panose="02020603050405020304" pitchFamily="18" charset="0"/>
              <a:ea typeface="ＭＳ Ｐゴシック" panose="020B0600070205080204" pitchFamily="34" charset="-128"/>
            </a:endParaRPr>
          </a:p>
          <a:p>
            <a:endParaRPr lang="en-US" dirty="0">
              <a:solidFill>
                <a:srgbClr val="92D050"/>
              </a:solidFill>
              <a:latin typeface="Times New Roman" panose="02020603050405020304" pitchFamily="18" charset="0"/>
              <a:ea typeface="ＭＳ Ｐゴシック" panose="020B0600070205080204" pitchFamily="34" charset="-128"/>
            </a:endParaRPr>
          </a:p>
          <a:p>
            <a:endParaRPr lang="en-US" dirty="0">
              <a:latin typeface="Times New Roman" panose="02020603050405020304" pitchFamily="18" charset="0"/>
              <a:ea typeface="ＭＳ Ｐゴシック" panose="020B0600070205080204" pitchFamily="34" charset="-128"/>
            </a:endParaRPr>
          </a:p>
        </p:txBody>
      </p:sp>
      <p:sp>
        <p:nvSpPr>
          <p:cNvPr id="35844" name="Text Box 5"/>
          <p:cNvSpPr txBox="1">
            <a:spLocks noChangeArrowheads="1"/>
          </p:cNvSpPr>
          <p:nvPr/>
        </p:nvSpPr>
        <p:spPr bwMode="auto">
          <a:xfrm>
            <a:off x="1828800" y="3558420"/>
            <a:ext cx="56388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just"/>
            <a:r>
              <a:rPr lang="en-US" dirty="0">
                <a:solidFill>
                  <a:schemeClr val="hlink"/>
                </a:solidFill>
                <a:latin typeface="Times New Roman" panose="02020603050405020304" pitchFamily="18" charset="0"/>
                <a:ea typeface="ＭＳ Ｐゴシック" panose="020B0600070205080204" pitchFamily="34" charset="-128"/>
              </a:rPr>
              <a:t>Testing, debugging, and the error removal processes </a:t>
            </a:r>
            <a:r>
              <a:rPr lang="en-US" dirty="0">
                <a:solidFill>
                  <a:srgbClr val="FFC000"/>
                </a:solidFill>
                <a:latin typeface="Times New Roman" panose="02020603050405020304" pitchFamily="18" charset="0"/>
                <a:ea typeface="ＭＳ Ｐゴシック" panose="020B0600070205080204" pitchFamily="34" charset="-128"/>
              </a:rPr>
              <a:t>together increase our confidence</a:t>
            </a:r>
            <a:r>
              <a:rPr lang="en-US" dirty="0">
                <a:solidFill>
                  <a:schemeClr val="hlink"/>
                </a:solidFill>
                <a:latin typeface="Times New Roman" panose="02020603050405020304" pitchFamily="18" charset="0"/>
                <a:ea typeface="ＭＳ Ｐゴシック" panose="020B0600070205080204" pitchFamily="34" charset="-128"/>
              </a:rPr>
              <a:t> in the correct functioning of the program under </a:t>
            </a:r>
            <a:r>
              <a:rPr lang="en-US" dirty="0" smtClean="0">
                <a:solidFill>
                  <a:schemeClr val="hlink"/>
                </a:solidFill>
                <a:latin typeface="Times New Roman" panose="02020603050405020304" pitchFamily="18" charset="0"/>
                <a:ea typeface="ＭＳ Ｐゴシック" panose="020B0600070205080204" pitchFamily="34" charset="-128"/>
              </a:rPr>
              <a:t>test </a:t>
            </a:r>
            <a:r>
              <a:rPr lang="en-US" b="1" dirty="0" smtClean="0">
                <a:solidFill>
                  <a:srgbClr val="FF0000"/>
                </a:solidFill>
                <a:latin typeface="Times New Roman" panose="02020603050405020304" pitchFamily="18" charset="0"/>
                <a:ea typeface="ＭＳ Ｐゴシック" panose="020B0600070205080204" pitchFamily="34" charset="-128"/>
              </a:rPr>
              <a:t>--&gt;</a:t>
            </a:r>
            <a:r>
              <a:rPr lang="en-US" dirty="0" smtClean="0">
                <a:solidFill>
                  <a:schemeClr val="hlink"/>
                </a:solidFill>
                <a:latin typeface="Times New Roman" panose="02020603050405020304" pitchFamily="18" charset="0"/>
                <a:ea typeface="ＭＳ Ｐゴシック" panose="020B0600070205080204" pitchFamily="34" charset="-128"/>
              </a:rPr>
              <a:t> </a:t>
            </a:r>
            <a:r>
              <a:rPr lang="en-US" b="1" dirty="0" smtClean="0">
                <a:solidFill>
                  <a:srgbClr val="FF0000"/>
                </a:solidFill>
                <a:latin typeface="Times New Roman" panose="02020603050405020304" pitchFamily="18" charset="0"/>
                <a:ea typeface="ＭＳ Ｐゴシック" panose="020B0600070205080204" pitchFamily="34" charset="-128"/>
              </a:rPr>
              <a:t>So it is matter of confidence!</a:t>
            </a:r>
            <a:endParaRPr lang="en-US" b="1" dirty="0">
              <a:solidFill>
                <a:srgbClr val="FF0000"/>
              </a:solidFill>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17241073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04800" y="914400"/>
            <a:ext cx="9296400" cy="5638799"/>
          </a:xfrm>
          <a:prstGeom prst="rect">
            <a:avLst/>
          </a:prstGeom>
        </p:spPr>
      </p:pic>
      <p:sp>
        <p:nvSpPr>
          <p:cNvPr id="5" name="Rectangle 2"/>
          <p:cNvSpPr>
            <a:spLocks noGrp="1" noChangeArrowheads="1"/>
          </p:cNvSpPr>
          <p:nvPr>
            <p:ph type="title"/>
          </p:nvPr>
        </p:nvSpPr>
        <p:spPr>
          <a:xfrm>
            <a:off x="2861751" y="76200"/>
            <a:ext cx="4453449" cy="682625"/>
          </a:xfrm>
        </p:spPr>
        <p:txBody>
          <a:bodyPr/>
          <a:lstStyle/>
          <a:p>
            <a:pPr eaLnBrk="1" hangingPunct="1"/>
            <a:r>
              <a:rPr lang="en-US" sz="3200" dirty="0" smtClean="0">
                <a:ea typeface="ＭＳ Ｐゴシック" panose="020B0600070205080204" pitchFamily="34" charset="-128"/>
              </a:rPr>
              <a:t>% Probability of Failure </a:t>
            </a:r>
            <a:endParaRPr lang="en-US" dirty="0" smtClean="0">
              <a:ea typeface="ＭＳ Ｐゴシック" panose="020B0600070205080204" pitchFamily="34" charset="-128"/>
            </a:endParaRPr>
          </a:p>
        </p:txBody>
      </p:sp>
    </p:spTree>
    <p:extLst>
      <p:ext uri="{BB962C8B-B14F-4D97-AF65-F5344CB8AC3E}">
        <p14:creationId xmlns:p14="http://schemas.microsoft.com/office/powerpoint/2010/main" val="38315881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752600" y="685800"/>
            <a:ext cx="6019800" cy="682625"/>
          </a:xfrm>
        </p:spPr>
        <p:txBody>
          <a:bodyPr/>
          <a:lstStyle/>
          <a:p>
            <a:pPr eaLnBrk="1" hangingPunct="1"/>
            <a:r>
              <a:rPr lang="en-US" sz="3200" dirty="0" smtClean="0">
                <a:ea typeface="ＭＳ Ｐゴシック" panose="020B0600070205080204" pitchFamily="34" charset="-128"/>
              </a:rPr>
              <a:t>Probability: Software reliability</a:t>
            </a:r>
            <a:endParaRPr lang="en-US" dirty="0" smtClean="0">
              <a:ea typeface="ＭＳ Ｐゴシック" panose="020B0600070205080204" pitchFamily="34" charset="-128"/>
            </a:endParaRPr>
          </a:p>
        </p:txBody>
      </p:sp>
      <p:sp>
        <p:nvSpPr>
          <p:cNvPr id="37891" name="Text Box 3"/>
          <p:cNvSpPr txBox="1">
            <a:spLocks noChangeArrowheads="1"/>
          </p:cNvSpPr>
          <p:nvPr/>
        </p:nvSpPr>
        <p:spPr bwMode="auto">
          <a:xfrm>
            <a:off x="685800" y="1905000"/>
            <a:ext cx="85344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b="1" dirty="0" smtClean="0">
                <a:solidFill>
                  <a:srgbClr val="FFC000"/>
                </a:solidFill>
                <a:latin typeface="Times New Roman" panose="02020603050405020304" pitchFamily="18" charset="0"/>
                <a:ea typeface="ＭＳ Ｐゴシック" panose="020B0600070205080204" pitchFamily="34" charset="-128"/>
              </a:rPr>
              <a:t>- Probability of program failure (Chance of failure) is </a:t>
            </a:r>
          </a:p>
          <a:p>
            <a:r>
              <a:rPr lang="en-US" b="1" dirty="0" smtClean="0">
                <a:solidFill>
                  <a:srgbClr val="FFC000"/>
                </a:solidFill>
                <a:latin typeface="Times New Roman" panose="02020603050405020304" pitchFamily="18" charset="0"/>
                <a:ea typeface="ＭＳ Ｐゴシック" panose="020B0600070205080204" pitchFamily="34" charset="-128"/>
              </a:rPr>
              <a:t>  formally </a:t>
            </a:r>
            <a:r>
              <a:rPr lang="en-US" b="1" dirty="0">
                <a:solidFill>
                  <a:srgbClr val="FFC000"/>
                </a:solidFill>
                <a:latin typeface="Times New Roman" panose="02020603050405020304" pitchFamily="18" charset="0"/>
                <a:ea typeface="ＭＳ Ｐゴシック" panose="020B0600070205080204" pitchFamily="34" charset="-128"/>
              </a:rPr>
              <a:t>captured by </a:t>
            </a:r>
            <a:r>
              <a:rPr lang="en-US" b="1" dirty="0" smtClean="0">
                <a:solidFill>
                  <a:srgbClr val="FFC000"/>
                </a:solidFill>
                <a:latin typeface="Times New Roman" panose="02020603050405020304" pitchFamily="18" charset="0"/>
                <a:ea typeface="ＭＳ Ｐゴシック" panose="020B0600070205080204" pitchFamily="34" charset="-128"/>
              </a:rPr>
              <a:t>Reliability (Dynamic Quality Factor)</a:t>
            </a:r>
          </a:p>
          <a:p>
            <a:endParaRPr lang="en-US" b="1" dirty="0" smtClean="0">
              <a:solidFill>
                <a:srgbClr val="FFC000"/>
              </a:solidFill>
              <a:latin typeface="Times New Roman" panose="02020603050405020304" pitchFamily="18" charset="0"/>
              <a:ea typeface="ＭＳ Ｐゴシック" panose="020B0600070205080204" pitchFamily="34" charset="-128"/>
            </a:endParaRPr>
          </a:p>
          <a:p>
            <a:r>
              <a:rPr lang="en-US" b="1" dirty="0" smtClean="0">
                <a:solidFill>
                  <a:srgbClr val="92D050"/>
                </a:solidFill>
                <a:latin typeface="Times New Roman" panose="02020603050405020304" pitchFamily="18" charset="0"/>
                <a:ea typeface="ＭＳ Ｐゴシック" panose="020B0600070205080204" pitchFamily="34" charset="-128"/>
              </a:rPr>
              <a:t>- Reliability of Program P </a:t>
            </a:r>
            <a:r>
              <a:rPr lang="en-US" b="1" dirty="0" smtClean="0">
                <a:solidFill>
                  <a:srgbClr val="92D050"/>
                </a:solidFill>
                <a:latin typeface="Times New Roman" panose="02020603050405020304" pitchFamily="18" charset="0"/>
                <a:ea typeface="ＭＳ Ｐゴシック" panose="020B0600070205080204" pitchFamily="34" charset="-128"/>
                <a:sym typeface="Wingdings" panose="05000000000000000000" pitchFamily="2" charset="2"/>
              </a:rPr>
              <a:t> is probability of its successful  </a:t>
            </a:r>
          </a:p>
          <a:p>
            <a:r>
              <a:rPr lang="en-US" b="1" dirty="0" smtClean="0">
                <a:solidFill>
                  <a:srgbClr val="92D050"/>
                </a:solidFill>
                <a:latin typeface="Times New Roman" panose="02020603050405020304" pitchFamily="18" charset="0"/>
                <a:ea typeface="ＭＳ Ｐゴシック" panose="020B0600070205080204" pitchFamily="34" charset="-128"/>
                <a:sym typeface="Wingdings" panose="05000000000000000000" pitchFamily="2" charset="2"/>
              </a:rPr>
              <a:t>  operation on a randomly selected elements from its input  </a:t>
            </a:r>
          </a:p>
          <a:p>
            <a:r>
              <a:rPr lang="en-US" b="1" dirty="0">
                <a:solidFill>
                  <a:srgbClr val="92D050"/>
                </a:solidFill>
                <a:latin typeface="Times New Roman" panose="02020603050405020304" pitchFamily="18" charset="0"/>
                <a:ea typeface="ＭＳ Ｐゴシック" panose="020B0600070205080204" pitchFamily="34" charset="-128"/>
                <a:sym typeface="Wingdings" panose="05000000000000000000" pitchFamily="2" charset="2"/>
              </a:rPr>
              <a:t> </a:t>
            </a:r>
            <a:r>
              <a:rPr lang="en-US" b="1" dirty="0" smtClean="0">
                <a:solidFill>
                  <a:srgbClr val="92D050"/>
                </a:solidFill>
                <a:latin typeface="Times New Roman" panose="02020603050405020304" pitchFamily="18" charset="0"/>
                <a:ea typeface="ＭＳ Ｐゴシック" panose="020B0600070205080204" pitchFamily="34" charset="-128"/>
                <a:sym typeface="Wingdings" panose="05000000000000000000" pitchFamily="2" charset="2"/>
              </a:rPr>
              <a:t> domain</a:t>
            </a:r>
            <a:endParaRPr lang="en-US" b="1" dirty="0" smtClean="0">
              <a:solidFill>
                <a:srgbClr val="92D050"/>
              </a:solidFill>
              <a:latin typeface="Times New Roman" panose="02020603050405020304" pitchFamily="18" charset="0"/>
              <a:ea typeface="ＭＳ Ｐゴシック" panose="020B0600070205080204" pitchFamily="34" charset="-128"/>
            </a:endParaRPr>
          </a:p>
          <a:p>
            <a:endParaRPr lang="en-US" b="1" dirty="0" smtClean="0">
              <a:latin typeface="Times New Roman" panose="02020603050405020304" pitchFamily="18" charset="0"/>
              <a:ea typeface="ＭＳ Ｐゴシック" panose="020B0600070205080204" pitchFamily="34" charset="-128"/>
            </a:endParaRPr>
          </a:p>
          <a:p>
            <a:r>
              <a:rPr lang="en-US" b="1" dirty="0" smtClean="0">
                <a:latin typeface="Times New Roman" panose="02020603050405020304" pitchFamily="18" charset="0"/>
                <a:ea typeface="ＭＳ Ｐゴシック" panose="020B0600070205080204" pitchFamily="34" charset="-128"/>
              </a:rPr>
              <a:t>	</a:t>
            </a:r>
            <a:r>
              <a:rPr lang="en-US" b="1" dirty="0" smtClean="0">
                <a:solidFill>
                  <a:srgbClr val="FFFF00"/>
                </a:solidFill>
                <a:latin typeface="Times New Roman" panose="02020603050405020304" pitchFamily="18" charset="0"/>
                <a:ea typeface="ＭＳ Ｐゴシック" panose="020B0600070205080204" pitchFamily="34" charset="-128"/>
              </a:rPr>
              <a:t>Software </a:t>
            </a:r>
            <a:r>
              <a:rPr lang="en-US" b="1" dirty="0">
                <a:solidFill>
                  <a:srgbClr val="FFFF00"/>
                </a:solidFill>
                <a:latin typeface="Times New Roman" panose="02020603050405020304" pitchFamily="18" charset="0"/>
                <a:ea typeface="ＭＳ Ｐゴシック" panose="020B0600070205080204" pitchFamily="34" charset="-128"/>
              </a:rPr>
              <a:t>reliability [</a:t>
            </a:r>
            <a:r>
              <a:rPr lang="en-US" dirty="0">
                <a:solidFill>
                  <a:srgbClr val="FFFF00"/>
                </a:solidFill>
                <a:latin typeface="Times New Roman" panose="02020603050405020304" pitchFamily="18" charset="0"/>
                <a:ea typeface="ＭＳ Ｐゴシック" panose="020B0600070205080204" pitchFamily="34" charset="-128"/>
              </a:rPr>
              <a:t>ANSI/IEEE </a:t>
            </a:r>
            <a:r>
              <a:rPr lang="en-US" dirty="0" err="1">
                <a:solidFill>
                  <a:srgbClr val="FFFF00"/>
                </a:solidFill>
                <a:latin typeface="Times New Roman" panose="02020603050405020304" pitchFamily="18" charset="0"/>
                <a:ea typeface="ＭＳ Ｐゴシック" panose="020B0600070205080204" pitchFamily="34" charset="-128"/>
              </a:rPr>
              <a:t>Std</a:t>
            </a:r>
            <a:r>
              <a:rPr lang="en-US" dirty="0">
                <a:solidFill>
                  <a:srgbClr val="FFFF00"/>
                </a:solidFill>
                <a:latin typeface="Times New Roman" panose="02020603050405020304" pitchFamily="18" charset="0"/>
                <a:ea typeface="ＭＳ Ｐゴシック" panose="020B0600070205080204" pitchFamily="34" charset="-128"/>
              </a:rPr>
              <a:t> 729-1983]: </a:t>
            </a:r>
            <a:endParaRPr lang="en-US" dirty="0" smtClean="0">
              <a:solidFill>
                <a:srgbClr val="FFFF00"/>
              </a:solidFill>
              <a:latin typeface="Times New Roman" panose="02020603050405020304" pitchFamily="18" charset="0"/>
              <a:ea typeface="ＭＳ Ｐゴシック" panose="020B0600070205080204" pitchFamily="34" charset="-128"/>
            </a:endParaRPr>
          </a:p>
          <a:p>
            <a:r>
              <a:rPr lang="en-US" dirty="0">
                <a:solidFill>
                  <a:srgbClr val="FFFF00"/>
                </a:solidFill>
                <a:latin typeface="Times New Roman" panose="02020603050405020304" pitchFamily="18" charset="0"/>
                <a:ea typeface="ＭＳ Ｐゴシック" panose="020B0600070205080204" pitchFamily="34" charset="-128"/>
              </a:rPr>
              <a:t> </a:t>
            </a:r>
            <a:r>
              <a:rPr lang="en-US" dirty="0" smtClean="0">
                <a:solidFill>
                  <a:srgbClr val="FFFF00"/>
                </a:solidFill>
                <a:latin typeface="Times New Roman" panose="02020603050405020304" pitchFamily="18" charset="0"/>
                <a:ea typeface="ＭＳ Ｐゴシック" panose="020B0600070205080204" pitchFamily="34" charset="-128"/>
              </a:rPr>
              <a:t>           </a:t>
            </a:r>
            <a:r>
              <a:rPr lang="en-US" dirty="0" smtClean="0">
                <a:solidFill>
                  <a:srgbClr val="FFFF00"/>
                </a:solidFill>
                <a:latin typeface="Times New Roman" panose="02020603050405020304" pitchFamily="18" charset="0"/>
                <a:ea typeface="ＭＳ Ｐゴシック" panose="020B0600070205080204" pitchFamily="34" charset="-128"/>
              </a:rPr>
              <a:t>is </a:t>
            </a:r>
            <a:r>
              <a:rPr lang="en-US" dirty="0">
                <a:solidFill>
                  <a:srgbClr val="FFFF00"/>
                </a:solidFill>
                <a:latin typeface="Times New Roman" panose="02020603050405020304" pitchFamily="18" charset="0"/>
                <a:ea typeface="ＭＳ Ｐゴシック" panose="020B0600070205080204" pitchFamily="34" charset="-128"/>
              </a:rPr>
              <a:t>the </a:t>
            </a:r>
            <a:r>
              <a:rPr lang="en-US" dirty="0" smtClean="0">
                <a:solidFill>
                  <a:srgbClr val="FFFF00"/>
                </a:solidFill>
                <a:latin typeface="Times New Roman" panose="02020603050405020304" pitchFamily="18" charset="0"/>
                <a:ea typeface="ＭＳ Ｐゴシック" panose="020B0600070205080204" pitchFamily="34" charset="-128"/>
              </a:rPr>
              <a:t>probability </a:t>
            </a:r>
            <a:r>
              <a:rPr lang="en-US" dirty="0">
                <a:solidFill>
                  <a:srgbClr val="FFFF00"/>
                </a:solidFill>
                <a:latin typeface="Times New Roman" panose="02020603050405020304" pitchFamily="18" charset="0"/>
                <a:ea typeface="ＭＳ Ｐゴシック" panose="020B0600070205080204" pitchFamily="34" charset="-128"/>
              </a:rPr>
              <a:t>of failure free operation of software </a:t>
            </a:r>
            <a:endParaRPr lang="en-US" dirty="0" smtClean="0">
              <a:solidFill>
                <a:srgbClr val="FFFF00"/>
              </a:solidFill>
              <a:latin typeface="Times New Roman" panose="02020603050405020304" pitchFamily="18" charset="0"/>
              <a:ea typeface="ＭＳ Ｐゴシック" panose="020B0600070205080204" pitchFamily="34" charset="-128"/>
            </a:endParaRPr>
          </a:p>
          <a:p>
            <a:r>
              <a:rPr lang="en-US" dirty="0">
                <a:solidFill>
                  <a:srgbClr val="FFFF00"/>
                </a:solidFill>
                <a:latin typeface="Times New Roman" panose="02020603050405020304" pitchFamily="18" charset="0"/>
                <a:ea typeface="ＭＳ Ｐゴシック" panose="020B0600070205080204" pitchFamily="34" charset="-128"/>
              </a:rPr>
              <a:t> </a:t>
            </a:r>
            <a:r>
              <a:rPr lang="en-US" dirty="0" smtClean="0">
                <a:solidFill>
                  <a:srgbClr val="FFFF00"/>
                </a:solidFill>
                <a:latin typeface="Times New Roman" panose="02020603050405020304" pitchFamily="18" charset="0"/>
                <a:ea typeface="ＭＳ Ｐゴシック" panose="020B0600070205080204" pitchFamily="34" charset="-128"/>
              </a:rPr>
              <a:t>           </a:t>
            </a:r>
            <a:r>
              <a:rPr lang="en-US" dirty="0" smtClean="0">
                <a:solidFill>
                  <a:srgbClr val="FFFF00"/>
                </a:solidFill>
                <a:latin typeface="Times New Roman" panose="02020603050405020304" pitchFamily="18" charset="0"/>
                <a:ea typeface="ＭＳ Ｐゴシック" panose="020B0600070205080204" pitchFamily="34" charset="-128"/>
              </a:rPr>
              <a:t>over a </a:t>
            </a:r>
            <a:r>
              <a:rPr lang="en-US" dirty="0" smtClean="0">
                <a:solidFill>
                  <a:srgbClr val="A2C1FE"/>
                </a:solidFill>
                <a:latin typeface="Times New Roman" panose="02020603050405020304" pitchFamily="18" charset="0"/>
                <a:ea typeface="ＭＳ Ｐゴシック" panose="020B0600070205080204" pitchFamily="34" charset="-128"/>
              </a:rPr>
              <a:t>given time </a:t>
            </a:r>
            <a:r>
              <a:rPr lang="en-US" dirty="0">
                <a:solidFill>
                  <a:srgbClr val="A2C1FE"/>
                </a:solidFill>
                <a:latin typeface="Times New Roman" panose="02020603050405020304" pitchFamily="18" charset="0"/>
                <a:ea typeface="ＭＳ Ｐゴシック" panose="020B0600070205080204" pitchFamily="34" charset="-128"/>
              </a:rPr>
              <a:t>interval and under given conditions</a:t>
            </a:r>
            <a:r>
              <a:rPr lang="en-US" dirty="0">
                <a:solidFill>
                  <a:srgbClr val="FFC000"/>
                </a:solidFill>
                <a:latin typeface="Times New Roman" panose="02020603050405020304" pitchFamily="18" charset="0"/>
                <a:ea typeface="ＭＳ Ｐゴシック" panose="020B0600070205080204" pitchFamily="34" charset="-128"/>
              </a:rPr>
              <a:t>.</a:t>
            </a:r>
          </a:p>
        </p:txBody>
      </p:sp>
      <p:sp>
        <p:nvSpPr>
          <p:cNvPr id="37892" name="Text Box 4"/>
          <p:cNvSpPr txBox="1">
            <a:spLocks noChangeArrowheads="1"/>
          </p:cNvSpPr>
          <p:nvPr/>
        </p:nvSpPr>
        <p:spPr bwMode="auto">
          <a:xfrm>
            <a:off x="1600200" y="5791200"/>
            <a:ext cx="73755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b="1" dirty="0">
                <a:solidFill>
                  <a:srgbClr val="FFFF00"/>
                </a:solidFill>
                <a:latin typeface="Times New Roman" panose="02020603050405020304" pitchFamily="18" charset="0"/>
                <a:ea typeface="ＭＳ Ｐゴシック" panose="020B0600070205080204" pitchFamily="34" charset="-128"/>
              </a:rPr>
              <a:t>Software reliability</a:t>
            </a:r>
            <a:r>
              <a:rPr lang="en-US" dirty="0">
                <a:solidFill>
                  <a:srgbClr val="FFFF00"/>
                </a:solidFill>
                <a:latin typeface="Times New Roman" panose="02020603050405020304" pitchFamily="18" charset="0"/>
                <a:ea typeface="ＭＳ Ｐゴシック" panose="020B0600070205080204" pitchFamily="34" charset="-128"/>
              </a:rPr>
              <a:t> is the probability of failure free operation  of software</a:t>
            </a:r>
            <a:r>
              <a:rPr lang="en-US" dirty="0">
                <a:latin typeface="Times New Roman" panose="02020603050405020304" pitchFamily="18" charset="0"/>
                <a:ea typeface="ＭＳ Ｐゴシック" panose="020B0600070205080204" pitchFamily="34" charset="-128"/>
              </a:rPr>
              <a:t> </a:t>
            </a:r>
            <a:r>
              <a:rPr lang="en-US" dirty="0">
                <a:solidFill>
                  <a:srgbClr val="A2C1FE"/>
                </a:solidFill>
                <a:latin typeface="Times New Roman" panose="02020603050405020304" pitchFamily="18" charset="0"/>
                <a:ea typeface="ＭＳ Ｐゴシック" panose="020B0600070205080204" pitchFamily="34" charset="-128"/>
              </a:rPr>
              <a:t>in its intended environment.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752600" y="685800"/>
            <a:ext cx="6019800" cy="682625"/>
          </a:xfrm>
        </p:spPr>
        <p:txBody>
          <a:bodyPr/>
          <a:lstStyle/>
          <a:p>
            <a:pPr eaLnBrk="1" hangingPunct="1"/>
            <a:r>
              <a:rPr lang="en-US" sz="3200" dirty="0" smtClean="0">
                <a:ea typeface="ＭＳ Ｐゴシック" panose="020B0600070205080204" pitchFamily="34" charset="-128"/>
              </a:rPr>
              <a:t>Probability vs. Correctness</a:t>
            </a:r>
            <a:endParaRPr lang="en-US" dirty="0" smtClean="0">
              <a:ea typeface="ＭＳ Ｐゴシック" panose="020B0600070205080204" pitchFamily="34" charset="-128"/>
            </a:endParaRPr>
          </a:p>
        </p:txBody>
      </p:sp>
      <p:sp>
        <p:nvSpPr>
          <p:cNvPr id="37891" name="Text Box 3"/>
          <p:cNvSpPr txBox="1">
            <a:spLocks noChangeArrowheads="1"/>
          </p:cNvSpPr>
          <p:nvPr/>
        </p:nvSpPr>
        <p:spPr bwMode="auto">
          <a:xfrm>
            <a:off x="685800" y="1905000"/>
            <a:ext cx="8534400" cy="323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b="1" dirty="0" smtClean="0">
                <a:solidFill>
                  <a:srgbClr val="FFC000"/>
                </a:solidFill>
                <a:latin typeface="Times New Roman" panose="02020603050405020304" pitchFamily="18" charset="0"/>
                <a:ea typeface="ＭＳ Ｐゴシック" panose="020B0600070205080204" pitchFamily="34" charset="-128"/>
              </a:rPr>
              <a:t>- Correctness is binary metric:</a:t>
            </a:r>
          </a:p>
          <a:p>
            <a:r>
              <a:rPr lang="en-US" b="1" dirty="0">
                <a:solidFill>
                  <a:srgbClr val="92D050"/>
                </a:solidFill>
                <a:latin typeface="Times New Roman" panose="02020603050405020304" pitchFamily="18" charset="0"/>
                <a:ea typeface="ＭＳ Ｐゴシック" panose="020B0600070205080204" pitchFamily="34" charset="-128"/>
              </a:rPr>
              <a:t>	</a:t>
            </a:r>
            <a:r>
              <a:rPr lang="en-US" sz="2000" b="1" dirty="0" smtClean="0">
                <a:solidFill>
                  <a:srgbClr val="92D050"/>
                </a:solidFill>
                <a:latin typeface="Times New Roman" panose="02020603050405020304" pitchFamily="18" charset="0"/>
                <a:ea typeface="ＭＳ Ｐゴシック" panose="020B0600070205080204" pitchFamily="34" charset="-128"/>
              </a:rPr>
              <a:t>- Program can be either correct or incorrect [0 or 1]</a:t>
            </a:r>
          </a:p>
          <a:p>
            <a:endParaRPr lang="en-US" b="1" dirty="0" smtClean="0">
              <a:solidFill>
                <a:srgbClr val="FFC000"/>
              </a:solidFill>
              <a:latin typeface="Times New Roman" panose="02020603050405020304" pitchFamily="18" charset="0"/>
              <a:ea typeface="ＭＳ Ｐゴシック" panose="020B0600070205080204" pitchFamily="34" charset="-128"/>
            </a:endParaRPr>
          </a:p>
          <a:p>
            <a:r>
              <a:rPr lang="en-US" b="1" dirty="0" smtClean="0">
                <a:solidFill>
                  <a:srgbClr val="FFC000"/>
                </a:solidFill>
                <a:latin typeface="Times New Roman" panose="02020603050405020304" pitchFamily="18" charset="0"/>
                <a:ea typeface="ＭＳ Ｐゴシック" panose="020B0600070205080204" pitchFamily="34" charset="-128"/>
              </a:rPr>
              <a:t>- Reliability is continuous metric</a:t>
            </a:r>
          </a:p>
          <a:p>
            <a:r>
              <a:rPr lang="en-US" b="1" dirty="0" smtClean="0">
                <a:solidFill>
                  <a:srgbClr val="92D050"/>
                </a:solidFill>
                <a:latin typeface="Times New Roman" panose="02020603050405020304" pitchFamily="18" charset="0"/>
                <a:ea typeface="ＭＳ Ｐゴシック" panose="020B0600070205080204" pitchFamily="34" charset="-128"/>
                <a:sym typeface="Wingdings" panose="05000000000000000000" pitchFamily="2" charset="2"/>
              </a:rPr>
              <a:t>	</a:t>
            </a:r>
            <a:r>
              <a:rPr lang="en-US" sz="2000" b="1" dirty="0" smtClean="0">
                <a:solidFill>
                  <a:srgbClr val="92D050"/>
                </a:solidFill>
                <a:latin typeface="Times New Roman" panose="02020603050405020304" pitchFamily="18" charset="0"/>
                <a:ea typeface="ＭＳ Ｐゴシック" panose="020B0600070205080204" pitchFamily="34" charset="-128"/>
                <a:sym typeface="Wingdings" panose="05000000000000000000" pitchFamily="2" charset="2"/>
              </a:rPr>
              <a:t>- Reliability of program can be anywhere [=&gt; 0 &amp; =&lt; 1]</a:t>
            </a:r>
          </a:p>
          <a:p>
            <a:endParaRPr lang="en-US" sz="2000" b="1" dirty="0" smtClean="0">
              <a:solidFill>
                <a:srgbClr val="FFC000"/>
              </a:solidFill>
              <a:latin typeface="Times New Roman" panose="02020603050405020304" pitchFamily="18" charset="0"/>
              <a:ea typeface="ＭＳ Ｐゴシック" panose="020B0600070205080204" pitchFamily="34" charset="-128"/>
            </a:endParaRPr>
          </a:p>
          <a:p>
            <a:r>
              <a:rPr lang="en-US" b="1" dirty="0" smtClean="0">
                <a:solidFill>
                  <a:srgbClr val="A2C1FE"/>
                </a:solidFill>
                <a:latin typeface="Times New Roman" panose="02020603050405020304" pitchFamily="18" charset="0"/>
                <a:ea typeface="ＭＳ Ｐゴシック" panose="020B0600070205080204" pitchFamily="34" charset="-128"/>
              </a:rPr>
              <a:t>- Correct program can be &gt; Reliability but if can fail !</a:t>
            </a:r>
          </a:p>
          <a:p>
            <a:r>
              <a:rPr lang="en-US" sz="2000" b="1" dirty="0" smtClean="0">
                <a:solidFill>
                  <a:srgbClr val="A2C1FE"/>
                </a:solidFill>
                <a:latin typeface="Times New Roman" panose="02020603050405020304" pitchFamily="18" charset="0"/>
                <a:ea typeface="ＭＳ Ｐゴシック" panose="020B0600070205080204" pitchFamily="34" charset="-128"/>
              </a:rPr>
              <a:t>	- Other Factors (see previous diagram)</a:t>
            </a:r>
            <a:endParaRPr lang="en-US" sz="2000" b="1" dirty="0">
              <a:solidFill>
                <a:srgbClr val="A2C1FE"/>
              </a:solidFill>
              <a:latin typeface="Times New Roman" panose="02020603050405020304" pitchFamily="18" charset="0"/>
              <a:ea typeface="ＭＳ Ｐゴシック" panose="020B0600070205080204" pitchFamily="34" charset="-128"/>
            </a:endParaRPr>
          </a:p>
          <a:p>
            <a:endParaRPr lang="en-US" sz="2000" b="1" dirty="0" smtClean="0">
              <a:solidFill>
                <a:srgbClr val="92D050"/>
              </a:solidFill>
              <a:latin typeface="Times New Roman" panose="02020603050405020304" pitchFamily="18" charset="0"/>
              <a:ea typeface="ＭＳ Ｐゴシック" panose="020B0600070205080204" pitchFamily="34" charset="-128"/>
              <a:sym typeface="Wingdings" panose="05000000000000000000" pitchFamily="2" charset="2"/>
            </a:endParaRPr>
          </a:p>
        </p:txBody>
      </p:sp>
    </p:spTree>
    <p:extLst>
      <p:ext uri="{BB962C8B-B14F-4D97-AF65-F5344CB8AC3E}">
        <p14:creationId xmlns:p14="http://schemas.microsoft.com/office/powerpoint/2010/main" val="629529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3"/>
          <p:cNvSpPr txBox="1">
            <a:spLocks noChangeArrowheads="1"/>
          </p:cNvSpPr>
          <p:nvPr/>
        </p:nvSpPr>
        <p:spPr bwMode="auto">
          <a:xfrm>
            <a:off x="1384300" y="1573213"/>
            <a:ext cx="7067550" cy="159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just" eaLnBrk="1" hangingPunct="1">
              <a:defRPr/>
            </a:pPr>
            <a:r>
              <a:rPr lang="en-US" sz="1950" dirty="0"/>
              <a:t>One of the practical methods commonly used </a:t>
            </a:r>
            <a:r>
              <a:rPr lang="en-US" sz="1950" b="1" dirty="0"/>
              <a:t>to detect the presence of errors (</a:t>
            </a:r>
            <a:r>
              <a:rPr lang="en-US" sz="1950" b="1" i="1" dirty="0"/>
              <a:t>failures</a:t>
            </a:r>
            <a:r>
              <a:rPr lang="en-US" sz="1950" b="1" dirty="0"/>
              <a:t>)</a:t>
            </a:r>
            <a:r>
              <a:rPr lang="en-US" sz="1950" dirty="0"/>
              <a:t> in a computer program is to</a:t>
            </a:r>
            <a:r>
              <a:rPr lang="en-US" sz="1950" b="1" dirty="0"/>
              <a:t> </a:t>
            </a:r>
            <a:r>
              <a:rPr lang="en-US" sz="1950" b="1" dirty="0">
                <a:solidFill>
                  <a:srgbClr val="FFC000"/>
                </a:solidFill>
              </a:rPr>
              <a:t>test it for a set of inputs</a:t>
            </a:r>
            <a:r>
              <a:rPr lang="it-IT" sz="1950" b="1" dirty="0"/>
              <a:t>. </a:t>
            </a:r>
            <a:r>
              <a:rPr lang="it-IT" sz="1950" dirty="0"/>
              <a:t>Testing detects errors; only exhaustive testing, usually infeasible, can prove correctness (absence of errors). </a:t>
            </a:r>
            <a:endParaRPr lang="it-IT" sz="1950" i="1" dirty="0">
              <a:solidFill>
                <a:srgbClr val="0070C0"/>
              </a:solidFill>
            </a:endParaRPr>
          </a:p>
        </p:txBody>
      </p:sp>
      <p:sp>
        <p:nvSpPr>
          <p:cNvPr id="25605" name="Rectangle 4"/>
          <p:cNvSpPr>
            <a:spLocks noChangeArrowheads="1"/>
          </p:cNvSpPr>
          <p:nvPr/>
        </p:nvSpPr>
        <p:spPr bwMode="auto">
          <a:xfrm>
            <a:off x="4310063" y="3136900"/>
            <a:ext cx="1547812" cy="928688"/>
          </a:xfrm>
          <a:prstGeom prst="rect">
            <a:avLst/>
          </a:prstGeom>
          <a:solidFill>
            <a:srgbClr val="FFC000"/>
          </a:solidFill>
          <a:ln w="12700" cap="sq">
            <a:solidFill>
              <a:schemeClr val="tx1"/>
            </a:solidFill>
            <a:miter lim="800000"/>
            <a:headEnd type="none" w="sm" len="sm"/>
            <a:tailEnd type="none" w="sm" len="sm"/>
          </a:ln>
          <a:effectLs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it-IT" sz="1625" b="1" dirty="0">
                <a:latin typeface="Tahoma" panose="020B0604030504040204" pitchFamily="34" charset="0"/>
              </a:rPr>
              <a:t>Our program</a:t>
            </a:r>
          </a:p>
        </p:txBody>
      </p:sp>
      <p:sp>
        <p:nvSpPr>
          <p:cNvPr id="25606" name="Line 5"/>
          <p:cNvSpPr>
            <a:spLocks noChangeShapeType="1"/>
          </p:cNvSpPr>
          <p:nvPr/>
        </p:nvSpPr>
        <p:spPr bwMode="auto">
          <a:xfrm>
            <a:off x="3629025" y="3632200"/>
            <a:ext cx="681038" cy="0"/>
          </a:xfrm>
          <a:prstGeom prst="line">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defRPr/>
            </a:pPr>
            <a:endParaRPr lang="en-US" sz="1950"/>
          </a:p>
        </p:txBody>
      </p:sp>
      <p:sp>
        <p:nvSpPr>
          <p:cNvPr id="25607" name="Line 6"/>
          <p:cNvSpPr>
            <a:spLocks noChangeShapeType="1"/>
          </p:cNvSpPr>
          <p:nvPr/>
        </p:nvSpPr>
        <p:spPr bwMode="auto">
          <a:xfrm>
            <a:off x="3629025" y="3322638"/>
            <a:ext cx="681038" cy="0"/>
          </a:xfrm>
          <a:prstGeom prst="line">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defRPr/>
            </a:pPr>
            <a:endParaRPr lang="en-US" sz="1950"/>
          </a:p>
        </p:txBody>
      </p:sp>
      <p:sp>
        <p:nvSpPr>
          <p:cNvPr id="25608" name="Line 7"/>
          <p:cNvSpPr>
            <a:spLocks noChangeShapeType="1"/>
          </p:cNvSpPr>
          <p:nvPr/>
        </p:nvSpPr>
        <p:spPr bwMode="auto">
          <a:xfrm>
            <a:off x="3629025" y="3941763"/>
            <a:ext cx="681038" cy="0"/>
          </a:xfrm>
          <a:prstGeom prst="line">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defRPr/>
            </a:pPr>
            <a:endParaRPr lang="en-US" sz="1950"/>
          </a:p>
        </p:txBody>
      </p:sp>
      <p:sp>
        <p:nvSpPr>
          <p:cNvPr id="25609" name="AutoShape 8"/>
          <p:cNvSpPr>
            <a:spLocks noChangeArrowheads="1"/>
          </p:cNvSpPr>
          <p:nvPr/>
        </p:nvSpPr>
        <p:spPr bwMode="auto">
          <a:xfrm>
            <a:off x="5857875" y="3384550"/>
            <a:ext cx="681038" cy="371475"/>
          </a:xfrm>
          <a:prstGeom prst="rightArrow">
            <a:avLst>
              <a:gd name="adj1" fmla="val 50000"/>
              <a:gd name="adj2" fmla="val 45833"/>
            </a:avLst>
          </a:prstGeom>
          <a:solidFill>
            <a:schemeClr val="accent1"/>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sz="1950"/>
          </a:p>
        </p:txBody>
      </p:sp>
      <p:sp>
        <p:nvSpPr>
          <p:cNvPr id="25610" name="Text Box 9"/>
          <p:cNvSpPr txBox="1">
            <a:spLocks noChangeArrowheads="1"/>
          </p:cNvSpPr>
          <p:nvPr/>
        </p:nvSpPr>
        <p:spPr bwMode="auto">
          <a:xfrm>
            <a:off x="6662738" y="3232150"/>
            <a:ext cx="1258887" cy="592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sz="1625" i="1">
                <a:latin typeface="Tahoma" panose="020B0604030504040204" pitchFamily="34" charset="0"/>
              </a:rPr>
              <a:t>The output </a:t>
            </a:r>
          </a:p>
          <a:p>
            <a:pPr eaLnBrk="1" hangingPunct="1">
              <a:defRPr/>
            </a:pPr>
            <a:r>
              <a:rPr lang="en-US" sz="1625" i="1">
                <a:latin typeface="Tahoma" panose="020B0604030504040204" pitchFamily="34" charset="0"/>
              </a:rPr>
              <a:t>is correct</a:t>
            </a:r>
            <a:r>
              <a:rPr lang="it-IT" sz="1625" i="1">
                <a:latin typeface="Tahoma" panose="020B0604030504040204" pitchFamily="34" charset="0"/>
              </a:rPr>
              <a:t>?</a:t>
            </a:r>
          </a:p>
        </p:txBody>
      </p:sp>
      <p:sp>
        <p:nvSpPr>
          <p:cNvPr id="25611" name="AutoShape 10"/>
          <p:cNvSpPr>
            <a:spLocks noChangeArrowheads="1"/>
          </p:cNvSpPr>
          <p:nvPr/>
        </p:nvSpPr>
        <p:spPr bwMode="auto">
          <a:xfrm>
            <a:off x="1647825" y="3198813"/>
            <a:ext cx="1733550" cy="1176337"/>
          </a:xfrm>
          <a:prstGeom prst="cloudCallout">
            <a:avLst>
              <a:gd name="adj1" fmla="val 90403"/>
              <a:gd name="adj2" fmla="val 124231"/>
            </a:avLst>
          </a:prstGeom>
          <a:solidFill>
            <a:srgbClr val="FF0000"/>
          </a:solidFill>
          <a:ln w="12700" cap="sq">
            <a:solidFill>
              <a:schemeClr val="tx1"/>
            </a:solidFill>
            <a:miter lim="800000"/>
            <a:headEnd type="none" w="sm" len="sm"/>
            <a:tailEnd type="none" w="sm" len="sm"/>
          </a:ln>
          <a:effectLs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it-IT" sz="1625" dirty="0">
                <a:latin typeface="Tahoma" panose="020B0604030504040204" pitchFamily="34" charset="0"/>
              </a:rPr>
              <a:t>I1, I2, I3, …, In, …</a:t>
            </a:r>
          </a:p>
        </p:txBody>
      </p:sp>
      <p:sp>
        <p:nvSpPr>
          <p:cNvPr id="25612" name="Text Box 11"/>
          <p:cNvSpPr txBox="1">
            <a:spLocks noChangeArrowheads="1"/>
          </p:cNvSpPr>
          <p:nvPr/>
        </p:nvSpPr>
        <p:spPr bwMode="auto">
          <a:xfrm>
            <a:off x="6353175" y="4244975"/>
            <a:ext cx="1978025" cy="84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it-IT" sz="1625" b="1">
                <a:latin typeface="Tahoma" panose="020B0604030504040204" pitchFamily="34" charset="0"/>
              </a:rPr>
              <a:t>Expected results </a:t>
            </a:r>
          </a:p>
          <a:p>
            <a:pPr eaLnBrk="1" hangingPunct="1">
              <a:defRPr/>
            </a:pPr>
            <a:r>
              <a:rPr lang="it-IT" sz="1625" b="1">
                <a:latin typeface="Tahoma" panose="020B0604030504040204" pitchFamily="34" charset="0"/>
              </a:rPr>
              <a:t>            = ?</a:t>
            </a:r>
          </a:p>
          <a:p>
            <a:pPr eaLnBrk="1" hangingPunct="1">
              <a:defRPr/>
            </a:pPr>
            <a:r>
              <a:rPr lang="it-IT" sz="1625" b="1">
                <a:latin typeface="Tahoma" panose="020B0604030504040204" pitchFamily="34" charset="0"/>
              </a:rPr>
              <a:t>Obtained results</a:t>
            </a:r>
          </a:p>
        </p:txBody>
      </p:sp>
      <p:sp>
        <p:nvSpPr>
          <p:cNvPr id="25613" name="Text Box 12"/>
          <p:cNvSpPr txBox="1">
            <a:spLocks noChangeArrowheads="1"/>
          </p:cNvSpPr>
          <p:nvPr/>
        </p:nvSpPr>
        <p:spPr bwMode="auto">
          <a:xfrm>
            <a:off x="4076700" y="5418138"/>
            <a:ext cx="1081088"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it-IT" sz="1625" b="1">
                <a:latin typeface="Tahoma" panose="020B0604030504040204" pitchFamily="34" charset="0"/>
              </a:rPr>
              <a:t>“Inputs”</a:t>
            </a:r>
          </a:p>
        </p:txBody>
      </p:sp>
      <p:sp>
        <p:nvSpPr>
          <p:cNvPr id="15" name="Text Box 3"/>
          <p:cNvSpPr txBox="1">
            <a:spLocks noChangeArrowheads="1"/>
          </p:cNvSpPr>
          <p:nvPr/>
        </p:nvSpPr>
        <p:spPr bwMode="auto">
          <a:xfrm>
            <a:off x="436563" y="1014413"/>
            <a:ext cx="8855075" cy="642937"/>
          </a:xfrm>
          <a:prstGeom prst="rect">
            <a:avLst/>
          </a:prstGeom>
          <a:noFill/>
          <a:ln w="9525">
            <a:noFill/>
            <a:miter lim="800000"/>
            <a:headEnd/>
            <a:tailEnd/>
          </a:ln>
        </p:spPr>
        <p:txBody>
          <a:bodyPr>
            <a:spAutoFit/>
          </a:bodyPr>
          <a:lstStyle/>
          <a:p>
            <a:pPr algn="ctr">
              <a:defRPr/>
            </a:pPr>
            <a:r>
              <a:rPr lang="en-US" sz="3575" dirty="0">
                <a:solidFill>
                  <a:schemeClr val="tx2"/>
                </a:solidFill>
                <a:latin typeface="Andalus" pitchFamily="18" charset="-78"/>
                <a:ea typeface="+mj-ea"/>
                <a:cs typeface="Andalus" pitchFamily="18" charset="-78"/>
              </a:rPr>
              <a:t>Software Testing (Input Domain)</a:t>
            </a:r>
          </a:p>
        </p:txBody>
      </p:sp>
    </p:spTree>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752600" y="685800"/>
            <a:ext cx="6019800" cy="682625"/>
          </a:xfrm>
        </p:spPr>
        <p:txBody>
          <a:bodyPr/>
          <a:lstStyle/>
          <a:p>
            <a:pPr eaLnBrk="1" hangingPunct="1"/>
            <a:r>
              <a:rPr lang="en-US" sz="3200" dirty="0" smtClean="0">
                <a:ea typeface="ＭＳ Ｐゴシック" panose="020B0600070205080204" pitchFamily="34" charset="-128"/>
              </a:rPr>
              <a:t>Probability vs. Correctness</a:t>
            </a:r>
            <a:endParaRPr lang="en-US" dirty="0" smtClean="0">
              <a:ea typeface="ＭＳ Ｐゴシック" panose="020B0600070205080204" pitchFamily="34" charset="-128"/>
            </a:endParaRPr>
          </a:p>
        </p:txBody>
      </p:sp>
      <p:sp>
        <p:nvSpPr>
          <p:cNvPr id="2" name="Rectangle 1"/>
          <p:cNvSpPr/>
          <p:nvPr/>
        </p:nvSpPr>
        <p:spPr>
          <a:xfrm>
            <a:off x="762000" y="1752600"/>
            <a:ext cx="8077200" cy="5201424"/>
          </a:xfrm>
          <a:prstGeom prst="rect">
            <a:avLst/>
          </a:prstGeom>
        </p:spPr>
        <p:txBody>
          <a:bodyPr wrap="square">
            <a:spAutoFit/>
          </a:bodyPr>
          <a:lstStyle/>
          <a:p>
            <a:r>
              <a:rPr lang="en-US" dirty="0" smtClean="0">
                <a:solidFill>
                  <a:srgbClr val="8CF4EA"/>
                </a:solidFill>
                <a:latin typeface="Times New Roman" panose="02020603050405020304" pitchFamily="18" charset="0"/>
                <a:ea typeface="ＭＳ Ｐゴシック" panose="020B0600070205080204" pitchFamily="34" charset="-128"/>
              </a:rPr>
              <a:t>Sorting Program P may take  set of integers pairs of integer. 3 Pair of Inputs. Suppose now in actual use there are 3 pair of integers</a:t>
            </a:r>
          </a:p>
          <a:p>
            <a:r>
              <a:rPr lang="en-US" sz="2000" dirty="0" smtClean="0">
                <a:solidFill>
                  <a:srgbClr val="FFFF00"/>
                </a:solidFill>
                <a:latin typeface="Times New Roman" panose="02020603050405020304" pitchFamily="18" charset="0"/>
                <a:ea typeface="ＭＳ Ｐゴシック" panose="020B0600070205080204" pitchFamily="34" charset="-128"/>
              </a:rPr>
              <a:t>1)   [A       </a:t>
            </a:r>
            <a:r>
              <a:rPr lang="en-US" sz="2000" dirty="0">
                <a:solidFill>
                  <a:srgbClr val="FFFF00"/>
                </a:solidFill>
                <a:latin typeface="Times New Roman" panose="02020603050405020304" pitchFamily="18" charset="0"/>
                <a:ea typeface="ＭＳ Ｐゴシック" panose="020B0600070205080204" pitchFamily="34" charset="-128"/>
              </a:rPr>
              <a:t>3    55   12   15</a:t>
            </a:r>
            <a:r>
              <a:rPr lang="en-US" sz="2000" dirty="0" smtClean="0">
                <a:solidFill>
                  <a:srgbClr val="FFFF00"/>
                </a:solidFill>
                <a:latin typeface="Times New Roman" panose="02020603050405020304" pitchFamily="18" charset="0"/>
                <a:ea typeface="ＭＳ Ｐゴシック" panose="020B0600070205080204" pitchFamily="34" charset="-128"/>
              </a:rPr>
              <a:t>;] 	        2)   [D       </a:t>
            </a:r>
            <a:r>
              <a:rPr lang="en-US" sz="2000" dirty="0">
                <a:solidFill>
                  <a:srgbClr val="FFFF00"/>
                </a:solidFill>
                <a:latin typeface="Times New Roman" panose="02020603050405020304" pitchFamily="18" charset="0"/>
                <a:ea typeface="ＭＳ Ｐゴシック" panose="020B0600070205080204" pitchFamily="34" charset="-128"/>
              </a:rPr>
              <a:t>23  78     9     1</a:t>
            </a:r>
            <a:r>
              <a:rPr lang="en-US" sz="2000" dirty="0" smtClean="0">
                <a:solidFill>
                  <a:srgbClr val="FFFF00"/>
                </a:solidFill>
                <a:latin typeface="Times New Roman" panose="02020603050405020304" pitchFamily="18" charset="0"/>
                <a:ea typeface="ＭＳ Ｐゴシック" panose="020B0600070205080204" pitchFamily="34" charset="-128"/>
              </a:rPr>
              <a:t>;]</a:t>
            </a:r>
          </a:p>
          <a:p>
            <a:r>
              <a:rPr lang="en-US" sz="2000" dirty="0" smtClean="0">
                <a:solidFill>
                  <a:srgbClr val="FFFF00"/>
                </a:solidFill>
                <a:latin typeface="Times New Roman" panose="02020603050405020304" pitchFamily="18" charset="0"/>
                <a:ea typeface="ＭＳ Ｐゴシック" panose="020B0600070205080204" pitchFamily="34" charset="-128"/>
              </a:rPr>
              <a:t>3)   [A       4    11     $    44;]</a:t>
            </a:r>
          </a:p>
          <a:p>
            <a:endParaRPr lang="en-US" sz="2000" dirty="0" smtClean="0">
              <a:solidFill>
                <a:srgbClr val="8CF4EA"/>
              </a:solidFill>
              <a:latin typeface="Times New Roman" panose="02020603050405020304" pitchFamily="18" charset="0"/>
              <a:ea typeface="ＭＳ Ｐゴシック" panose="020B0600070205080204" pitchFamily="34" charset="-128"/>
            </a:endParaRPr>
          </a:p>
          <a:p>
            <a:r>
              <a:rPr lang="en-US" sz="2000" dirty="0" smtClean="0">
                <a:solidFill>
                  <a:srgbClr val="00B050"/>
                </a:solidFill>
                <a:latin typeface="Times New Roman" panose="02020603050405020304" pitchFamily="18" charset="0"/>
                <a:ea typeface="ＭＳ Ｐゴシック" panose="020B0600070205080204" pitchFamily="34" charset="-128"/>
              </a:rPr>
              <a:t>Correctness</a:t>
            </a:r>
            <a:r>
              <a:rPr lang="en-US" sz="2000" dirty="0" smtClean="0">
                <a:solidFill>
                  <a:srgbClr val="FFC000"/>
                </a:solidFill>
                <a:latin typeface="Times New Roman" panose="02020603050405020304" pitchFamily="18" charset="0"/>
                <a:ea typeface="ＭＳ Ｐゴシック" panose="020B0600070205080204" pitchFamily="34" charset="-128"/>
              </a:rPr>
              <a:t>: </a:t>
            </a:r>
            <a:r>
              <a:rPr lang="en-US" sz="2000" dirty="0">
                <a:solidFill>
                  <a:srgbClr val="FFC000"/>
                </a:solidFill>
                <a:latin typeface="Times New Roman" panose="02020603050405020304" pitchFamily="18" charset="0"/>
                <a:ea typeface="ＭＳ Ｐゴシック" panose="020B0600070205080204" pitchFamily="34" charset="-128"/>
              </a:rPr>
              <a:t>if P fails on exactly 1 of the 3 </a:t>
            </a:r>
            <a:r>
              <a:rPr lang="en-US" sz="2000" dirty="0" smtClean="0">
                <a:solidFill>
                  <a:srgbClr val="FFC000"/>
                </a:solidFill>
                <a:latin typeface="Times New Roman" panose="02020603050405020304" pitchFamily="18" charset="0"/>
                <a:ea typeface="ＭＳ Ｐゴシック" panose="020B0600070205080204" pitchFamily="34" charset="-128"/>
              </a:rPr>
              <a:t>possible input, then P is </a:t>
            </a:r>
            <a:r>
              <a:rPr lang="en-US" sz="2000" dirty="0" smtClean="0">
                <a:solidFill>
                  <a:srgbClr val="00B0F0"/>
                </a:solidFill>
                <a:latin typeface="Times New Roman" panose="02020603050405020304" pitchFamily="18" charset="0"/>
                <a:ea typeface="ＭＳ Ｐゴシック" panose="020B0600070205080204" pitchFamily="34" charset="-128"/>
              </a:rPr>
              <a:t>incorrect [0]</a:t>
            </a:r>
          </a:p>
          <a:p>
            <a:r>
              <a:rPr lang="en-US" sz="2000" dirty="0" smtClean="0">
                <a:solidFill>
                  <a:srgbClr val="00B050"/>
                </a:solidFill>
                <a:latin typeface="Times New Roman" panose="02020603050405020304" pitchFamily="18" charset="0"/>
                <a:ea typeface="ＭＳ Ｐゴシック" panose="020B0600070205080204" pitchFamily="34" charset="-128"/>
              </a:rPr>
              <a:t>Reliability: </a:t>
            </a:r>
            <a:r>
              <a:rPr lang="en-US" sz="2000" dirty="0" smtClean="0">
                <a:solidFill>
                  <a:srgbClr val="FFC000"/>
                </a:solidFill>
                <a:latin typeface="Times New Roman" panose="02020603050405020304" pitchFamily="18" charset="0"/>
                <a:ea typeface="ＭＳ Ｐゴシック" panose="020B0600070205080204" pitchFamily="34" charset="-128"/>
              </a:rPr>
              <a:t>if P fails on exactly 1 of the 3 possible input, the frequency with which P will function correctly will be </a:t>
            </a:r>
            <a:r>
              <a:rPr lang="en-US" sz="2000" dirty="0" smtClean="0">
                <a:solidFill>
                  <a:srgbClr val="00B0F0"/>
                </a:solidFill>
                <a:latin typeface="Times New Roman" panose="02020603050405020304" pitchFamily="18" charset="0"/>
                <a:ea typeface="ＭＳ Ｐゴシック" panose="020B0600070205080204" pitchFamily="34" charset="-128"/>
              </a:rPr>
              <a:t>[2/3 that is &gt; 0 &amp; &lt; 1]</a:t>
            </a:r>
            <a:r>
              <a:rPr lang="en-US" sz="2000" dirty="0" smtClean="0">
                <a:solidFill>
                  <a:srgbClr val="FFC000"/>
                </a:solidFill>
                <a:latin typeface="Times New Roman" panose="02020603050405020304" pitchFamily="18" charset="0"/>
                <a:ea typeface="ＭＳ Ｐゴシック" panose="020B0600070205080204" pitchFamily="34" charset="-128"/>
              </a:rPr>
              <a:t>. </a:t>
            </a:r>
          </a:p>
          <a:p>
            <a:r>
              <a:rPr lang="en-US" sz="2000" dirty="0" smtClean="0">
                <a:solidFill>
                  <a:srgbClr val="8CF4EA"/>
                </a:solidFill>
                <a:latin typeface="Times New Roman" panose="02020603050405020304" pitchFamily="18" charset="0"/>
                <a:ea typeface="ＭＳ Ｐゴシック" panose="020B0600070205080204" pitchFamily="34" charset="-128"/>
              </a:rPr>
              <a:t>2/3 is estimate of probability of successful operation or P -&gt;  Reliability of P</a:t>
            </a:r>
          </a:p>
          <a:p>
            <a:endParaRPr lang="en-US" sz="2000" dirty="0" smtClean="0">
              <a:solidFill>
                <a:srgbClr val="FFFF00"/>
              </a:solidFill>
              <a:latin typeface="Times New Roman" panose="02020603050405020304" pitchFamily="18" charset="0"/>
              <a:ea typeface="ＭＳ Ｐゴシック" panose="020B0600070205080204" pitchFamily="34" charset="-128"/>
            </a:endParaRPr>
          </a:p>
          <a:p>
            <a:r>
              <a:rPr lang="en-US" sz="2000" dirty="0" smtClean="0">
                <a:solidFill>
                  <a:srgbClr val="FFFF00"/>
                </a:solidFill>
                <a:latin typeface="Times New Roman" panose="02020603050405020304" pitchFamily="18" charset="0"/>
                <a:ea typeface="ＭＳ Ｐゴシック" panose="020B0600070205080204" pitchFamily="34" charset="-128"/>
              </a:rPr>
              <a:t>1</a:t>
            </a:r>
            <a:r>
              <a:rPr lang="en-US" sz="2000" dirty="0">
                <a:solidFill>
                  <a:srgbClr val="FFFF00"/>
                </a:solidFill>
                <a:latin typeface="Times New Roman" panose="02020603050405020304" pitchFamily="18" charset="0"/>
                <a:ea typeface="ＭＳ Ｐゴシック" panose="020B0600070205080204" pitchFamily="34" charset="-128"/>
              </a:rPr>
              <a:t>)   [A       3    55   12   15;] 	        2)   [D       23  78     9     1;]</a:t>
            </a:r>
          </a:p>
          <a:p>
            <a:r>
              <a:rPr lang="en-US" sz="2000" dirty="0" smtClean="0">
                <a:solidFill>
                  <a:srgbClr val="FFFF00"/>
                </a:solidFill>
                <a:latin typeface="Times New Roman" panose="02020603050405020304" pitchFamily="18" charset="0"/>
                <a:ea typeface="ＭＳ Ｐゴシック" panose="020B0600070205080204" pitchFamily="34" charset="-128"/>
              </a:rPr>
              <a:t>3)   [</a:t>
            </a:r>
            <a:r>
              <a:rPr lang="en-US" sz="2000" dirty="0">
                <a:solidFill>
                  <a:srgbClr val="FFFF00"/>
                </a:solidFill>
                <a:latin typeface="Times New Roman" panose="02020603050405020304" pitchFamily="18" charset="0"/>
                <a:ea typeface="ＭＳ Ｐゴシック" panose="020B0600070205080204" pitchFamily="34" charset="-128"/>
              </a:rPr>
              <a:t>A       4    11     </a:t>
            </a:r>
            <a:r>
              <a:rPr lang="en-US" sz="2000" dirty="0" smtClean="0">
                <a:solidFill>
                  <a:srgbClr val="FFFF00"/>
                </a:solidFill>
                <a:latin typeface="Times New Roman" panose="02020603050405020304" pitchFamily="18" charset="0"/>
                <a:ea typeface="ＭＳ Ｐゴシック" panose="020B0600070205080204" pitchFamily="34" charset="-128"/>
              </a:rPr>
              <a:t>1    </a:t>
            </a:r>
            <a:r>
              <a:rPr lang="en-US" sz="2000" dirty="0">
                <a:solidFill>
                  <a:srgbClr val="FFFF00"/>
                </a:solidFill>
                <a:latin typeface="Times New Roman" panose="02020603050405020304" pitchFamily="18" charset="0"/>
                <a:ea typeface="ＭＳ Ｐゴシック" panose="020B0600070205080204" pitchFamily="34" charset="-128"/>
              </a:rPr>
              <a:t>44</a:t>
            </a:r>
            <a:r>
              <a:rPr lang="en-US" sz="2000" dirty="0" smtClean="0">
                <a:solidFill>
                  <a:srgbClr val="FFFF00"/>
                </a:solidFill>
                <a:latin typeface="Times New Roman" panose="02020603050405020304" pitchFamily="18" charset="0"/>
                <a:ea typeface="ＭＳ Ｐゴシック" panose="020B0600070205080204" pitchFamily="34" charset="-128"/>
              </a:rPr>
              <a:t>;]</a:t>
            </a:r>
          </a:p>
          <a:p>
            <a:r>
              <a:rPr lang="en-US" sz="2000" b="1" dirty="0" smtClean="0">
                <a:solidFill>
                  <a:srgbClr val="00B0F0"/>
                </a:solidFill>
                <a:latin typeface="Times New Roman" panose="02020603050405020304" pitchFamily="18" charset="0"/>
                <a:ea typeface="ＭＳ Ｐゴシック" panose="020B0600070205080204" pitchFamily="34" charset="-128"/>
              </a:rPr>
              <a:t>Correctness ___________?	         Reliability ___________?</a:t>
            </a:r>
            <a:endParaRPr lang="en-US" sz="2000" b="1" dirty="0">
              <a:solidFill>
                <a:srgbClr val="00B0F0"/>
              </a:solidFill>
              <a:latin typeface="Times New Roman" panose="02020603050405020304" pitchFamily="18" charset="0"/>
              <a:ea typeface="ＭＳ Ｐゴシック" panose="020B0600070205080204" pitchFamily="34" charset="-128"/>
            </a:endParaRPr>
          </a:p>
          <a:p>
            <a:endParaRPr lang="en-US" sz="2000" dirty="0">
              <a:solidFill>
                <a:srgbClr val="8CF4EA"/>
              </a:solidFill>
              <a:latin typeface="Times New Roman" panose="02020603050405020304" pitchFamily="18" charset="0"/>
              <a:ea typeface="ＭＳ Ｐゴシック" panose="020B0600070205080204" pitchFamily="34" charset="-128"/>
            </a:endParaRPr>
          </a:p>
        </p:txBody>
      </p:sp>
      <p:cxnSp>
        <p:nvCxnSpPr>
          <p:cNvPr id="4" name="Straight Connector 3"/>
          <p:cNvCxnSpPr/>
          <p:nvPr/>
        </p:nvCxnSpPr>
        <p:spPr bwMode="auto">
          <a:xfrm>
            <a:off x="838200" y="4419600"/>
            <a:ext cx="7162800" cy="0"/>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5"/>
          <p:cNvCxnSpPr/>
          <p:nvPr/>
        </p:nvCxnSpPr>
        <p:spPr bwMode="auto">
          <a:xfrm>
            <a:off x="838200" y="3810000"/>
            <a:ext cx="7162800" cy="0"/>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Straight Connector 7"/>
          <p:cNvCxnSpPr/>
          <p:nvPr/>
        </p:nvCxnSpPr>
        <p:spPr bwMode="auto">
          <a:xfrm>
            <a:off x="838200" y="5410200"/>
            <a:ext cx="7239000" cy="0"/>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2037204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04800" y="914400"/>
            <a:ext cx="9296400" cy="5638799"/>
          </a:xfrm>
          <a:prstGeom prst="rect">
            <a:avLst/>
          </a:prstGeom>
        </p:spPr>
      </p:pic>
      <p:sp>
        <p:nvSpPr>
          <p:cNvPr id="5" name="Rectangle 2"/>
          <p:cNvSpPr>
            <a:spLocks noGrp="1" noChangeArrowheads="1"/>
          </p:cNvSpPr>
          <p:nvPr>
            <p:ph type="title"/>
          </p:nvPr>
        </p:nvSpPr>
        <p:spPr>
          <a:xfrm>
            <a:off x="2489200" y="92075"/>
            <a:ext cx="5367849" cy="682625"/>
          </a:xfrm>
        </p:spPr>
        <p:txBody>
          <a:bodyPr/>
          <a:lstStyle/>
          <a:p>
            <a:pPr eaLnBrk="1" hangingPunct="1"/>
            <a:r>
              <a:rPr lang="en-US" sz="3200" dirty="0" smtClean="0">
                <a:ea typeface="ＭＳ Ｐゴシック" panose="020B0600070205080204" pitchFamily="34" charset="-128"/>
              </a:rPr>
              <a:t>Other Factors for Reliability</a:t>
            </a:r>
            <a:endParaRPr lang="en-US" dirty="0" smtClean="0">
              <a:ea typeface="ＭＳ Ｐゴシック" panose="020B0600070205080204" pitchFamily="34" charset="-128"/>
            </a:endParaRPr>
          </a:p>
        </p:txBody>
      </p:sp>
      <p:sp>
        <p:nvSpPr>
          <p:cNvPr id="2" name="Rectangle 1"/>
          <p:cNvSpPr/>
          <p:nvPr/>
        </p:nvSpPr>
        <p:spPr bwMode="auto">
          <a:xfrm>
            <a:off x="609600" y="1600200"/>
            <a:ext cx="1600200" cy="533400"/>
          </a:xfrm>
          <a:prstGeom prst="rect">
            <a:avLst/>
          </a:prstGeom>
          <a:noFill/>
          <a:ln w="38100" cap="flat" cmpd="sng" algn="ctr">
            <a:solidFill>
              <a:srgbClr val="FF0000"/>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anose="020B0604020202020204" pitchFamily="34" charset="0"/>
            </a:endParaRPr>
          </a:p>
        </p:txBody>
      </p:sp>
      <p:sp>
        <p:nvSpPr>
          <p:cNvPr id="6" name="Rectangle 5"/>
          <p:cNvSpPr/>
          <p:nvPr/>
        </p:nvSpPr>
        <p:spPr bwMode="auto">
          <a:xfrm>
            <a:off x="609600" y="2286000"/>
            <a:ext cx="1600200" cy="671514"/>
          </a:xfrm>
          <a:prstGeom prst="rect">
            <a:avLst/>
          </a:prstGeom>
          <a:noFill/>
          <a:ln w="38100" cap="flat" cmpd="sng" algn="ctr">
            <a:solidFill>
              <a:srgbClr val="FF0000"/>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anose="020B0604020202020204" pitchFamily="34" charset="0"/>
            </a:endParaRPr>
          </a:p>
        </p:txBody>
      </p:sp>
      <p:sp>
        <p:nvSpPr>
          <p:cNvPr id="7" name="Rectangle 6"/>
          <p:cNvSpPr/>
          <p:nvPr/>
        </p:nvSpPr>
        <p:spPr bwMode="auto">
          <a:xfrm>
            <a:off x="1299650" y="3109914"/>
            <a:ext cx="1976949" cy="685800"/>
          </a:xfrm>
          <a:prstGeom prst="rect">
            <a:avLst/>
          </a:prstGeom>
          <a:noFill/>
          <a:ln w="38100" cap="flat" cmpd="sng" algn="ctr">
            <a:solidFill>
              <a:srgbClr val="FF0000"/>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anose="020B0604020202020204" pitchFamily="34" charset="0"/>
            </a:endParaRPr>
          </a:p>
        </p:txBody>
      </p:sp>
      <p:sp>
        <p:nvSpPr>
          <p:cNvPr id="8" name="Rectangle 7"/>
          <p:cNvSpPr/>
          <p:nvPr/>
        </p:nvSpPr>
        <p:spPr bwMode="auto">
          <a:xfrm>
            <a:off x="762000" y="3948114"/>
            <a:ext cx="1600200" cy="928686"/>
          </a:xfrm>
          <a:prstGeom prst="rect">
            <a:avLst/>
          </a:prstGeom>
          <a:noFill/>
          <a:ln w="38100" cap="flat" cmpd="sng" algn="ctr">
            <a:solidFill>
              <a:srgbClr val="FF0000"/>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anose="020B0604020202020204" pitchFamily="34" charset="0"/>
            </a:endParaRPr>
          </a:p>
        </p:txBody>
      </p:sp>
      <p:sp>
        <p:nvSpPr>
          <p:cNvPr id="9" name="Rectangle 8"/>
          <p:cNvSpPr/>
          <p:nvPr/>
        </p:nvSpPr>
        <p:spPr bwMode="auto">
          <a:xfrm>
            <a:off x="609600" y="5029200"/>
            <a:ext cx="1905000" cy="914400"/>
          </a:xfrm>
          <a:prstGeom prst="rect">
            <a:avLst/>
          </a:prstGeom>
          <a:noFill/>
          <a:ln w="38100" cap="flat" cmpd="sng" algn="ctr">
            <a:solidFill>
              <a:srgbClr val="FF0000"/>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359321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981200"/>
            <a:ext cx="8077200" cy="3785652"/>
          </a:xfrm>
          <a:prstGeom prst="rect">
            <a:avLst/>
          </a:prstGeom>
        </p:spPr>
        <p:txBody>
          <a:bodyPr wrap="square">
            <a:spAutoFit/>
          </a:bodyPr>
          <a:lstStyle/>
          <a:p>
            <a:r>
              <a:rPr lang="en-US" sz="2000" dirty="0" smtClean="0">
                <a:solidFill>
                  <a:srgbClr val="FFFF00"/>
                </a:solidFill>
                <a:latin typeface="Times New Roman" panose="02020603050405020304" pitchFamily="18" charset="0"/>
                <a:ea typeface="ＭＳ Ｐゴシック" panose="020B0600070205080204" pitchFamily="34" charset="-128"/>
              </a:rPr>
              <a:t>1</a:t>
            </a:r>
            <a:r>
              <a:rPr lang="en-US" sz="2000" dirty="0">
                <a:solidFill>
                  <a:srgbClr val="FFFF00"/>
                </a:solidFill>
                <a:latin typeface="Times New Roman" panose="02020603050405020304" pitchFamily="18" charset="0"/>
                <a:ea typeface="ＭＳ Ｐゴシック" panose="020B0600070205080204" pitchFamily="34" charset="-128"/>
              </a:rPr>
              <a:t>)   [A       3    55   12   15;] 	        2)   [D       23  78     9     1;]</a:t>
            </a:r>
          </a:p>
          <a:p>
            <a:r>
              <a:rPr lang="en-US" sz="2000" dirty="0" smtClean="0">
                <a:solidFill>
                  <a:srgbClr val="FFFF00"/>
                </a:solidFill>
                <a:latin typeface="Times New Roman" panose="02020603050405020304" pitchFamily="18" charset="0"/>
                <a:ea typeface="ＭＳ Ｐゴシック" panose="020B0600070205080204" pitchFamily="34" charset="-128"/>
              </a:rPr>
              <a:t>3)   [</a:t>
            </a:r>
            <a:r>
              <a:rPr lang="en-US" sz="2000" dirty="0">
                <a:solidFill>
                  <a:srgbClr val="FFFF00"/>
                </a:solidFill>
                <a:latin typeface="Times New Roman" panose="02020603050405020304" pitchFamily="18" charset="0"/>
                <a:ea typeface="ＭＳ Ｐゴシック" panose="020B0600070205080204" pitchFamily="34" charset="-128"/>
              </a:rPr>
              <a:t>A       4    11     </a:t>
            </a:r>
            <a:r>
              <a:rPr lang="en-US" sz="2000" dirty="0" smtClean="0">
                <a:solidFill>
                  <a:srgbClr val="FFFF00"/>
                </a:solidFill>
                <a:latin typeface="Times New Roman" panose="02020603050405020304" pitchFamily="18" charset="0"/>
                <a:ea typeface="ＭＳ Ｐゴシック" panose="020B0600070205080204" pitchFamily="34" charset="-128"/>
              </a:rPr>
              <a:t>1    </a:t>
            </a:r>
            <a:r>
              <a:rPr lang="en-US" sz="2000" dirty="0">
                <a:solidFill>
                  <a:srgbClr val="FFFF00"/>
                </a:solidFill>
                <a:latin typeface="Times New Roman" panose="02020603050405020304" pitchFamily="18" charset="0"/>
                <a:ea typeface="ＭＳ Ｐゴシック" panose="020B0600070205080204" pitchFamily="34" charset="-128"/>
              </a:rPr>
              <a:t>44</a:t>
            </a:r>
            <a:r>
              <a:rPr lang="en-US" sz="2000" dirty="0" smtClean="0">
                <a:solidFill>
                  <a:srgbClr val="FFFF00"/>
                </a:solidFill>
                <a:latin typeface="Times New Roman" panose="02020603050405020304" pitchFamily="18" charset="0"/>
                <a:ea typeface="ＭＳ Ｐゴシック" panose="020B0600070205080204" pitchFamily="34" charset="-128"/>
              </a:rPr>
              <a:t>;]</a:t>
            </a:r>
          </a:p>
          <a:p>
            <a:endParaRPr lang="en-US" sz="2000" dirty="0" smtClean="0">
              <a:solidFill>
                <a:srgbClr val="FFFF00"/>
              </a:solidFill>
              <a:latin typeface="Times New Roman" panose="02020603050405020304" pitchFamily="18" charset="0"/>
              <a:ea typeface="ＭＳ Ｐゴシック" panose="020B0600070205080204" pitchFamily="34" charset="-128"/>
            </a:endParaRPr>
          </a:p>
          <a:p>
            <a:r>
              <a:rPr lang="en-US" sz="2000" dirty="0">
                <a:solidFill>
                  <a:srgbClr val="FFC000"/>
                </a:solidFill>
                <a:latin typeface="Times New Roman" panose="02020603050405020304" pitchFamily="18" charset="0"/>
                <a:ea typeface="ＭＳ Ｐゴシック" panose="020B0600070205080204" pitchFamily="34" charset="-128"/>
              </a:rPr>
              <a:t>1)   [A       3    55   12   15;] 	        2)   [D       23  78     9     1;]</a:t>
            </a:r>
          </a:p>
          <a:p>
            <a:endParaRPr lang="en-US" sz="2000" dirty="0" smtClean="0">
              <a:solidFill>
                <a:srgbClr val="FFFF00"/>
              </a:solidFill>
              <a:latin typeface="Times New Roman" panose="02020603050405020304" pitchFamily="18" charset="0"/>
              <a:ea typeface="ＭＳ Ｐゴシック" panose="020B0600070205080204" pitchFamily="34" charset="-128"/>
            </a:endParaRPr>
          </a:p>
          <a:p>
            <a:endParaRPr lang="en-US" sz="2000" dirty="0" smtClean="0">
              <a:solidFill>
                <a:srgbClr val="00B0F0"/>
              </a:solidFill>
              <a:latin typeface="Times New Roman" panose="02020603050405020304" pitchFamily="18" charset="0"/>
              <a:ea typeface="ＭＳ Ｐゴシック" panose="020B0600070205080204" pitchFamily="34" charset="-128"/>
            </a:endParaRPr>
          </a:p>
          <a:p>
            <a:r>
              <a:rPr lang="en-US" dirty="0" smtClean="0">
                <a:solidFill>
                  <a:srgbClr val="00B0F0"/>
                </a:solidFill>
                <a:latin typeface="Times New Roman" panose="02020603050405020304" pitchFamily="18" charset="0"/>
                <a:ea typeface="ＭＳ Ｐゴシック" panose="020B0600070205080204" pitchFamily="34" charset="-128"/>
              </a:rPr>
              <a:t>Reliability of Program depends on how it is used</a:t>
            </a:r>
          </a:p>
          <a:p>
            <a:endParaRPr lang="en-US" dirty="0" smtClean="0">
              <a:solidFill>
                <a:srgbClr val="FFFF00"/>
              </a:solidFill>
              <a:latin typeface="Times New Roman" panose="02020603050405020304" pitchFamily="18" charset="0"/>
              <a:ea typeface="ＭＳ Ｐゴシック" panose="020B0600070205080204" pitchFamily="34" charset="-128"/>
            </a:endParaRPr>
          </a:p>
          <a:p>
            <a:r>
              <a:rPr lang="en-US" dirty="0" smtClean="0">
                <a:solidFill>
                  <a:srgbClr val="92D050"/>
                </a:solidFill>
                <a:latin typeface="Times New Roman" panose="02020603050405020304" pitchFamily="18" charset="0"/>
                <a:ea typeface="ＭＳ Ｐゴシック" panose="020B0600070205080204" pitchFamily="34" charset="-128"/>
              </a:rPr>
              <a:t>In above example if P is executed with all correct input or only set of two inputs then reliability of P is [1] </a:t>
            </a:r>
            <a:r>
              <a:rPr lang="en-US" dirty="0" smtClean="0">
                <a:solidFill>
                  <a:srgbClr val="92D050"/>
                </a:solidFill>
                <a:latin typeface="Times New Roman" panose="02020603050405020304" pitchFamily="18" charset="0"/>
                <a:ea typeface="ＭＳ Ｐゴシック" panose="020B0600070205080204" pitchFamily="34" charset="-128"/>
                <a:sym typeface="Wingdings" panose="05000000000000000000" pitchFamily="2" charset="2"/>
              </a:rPr>
              <a:t> This example lead us to </a:t>
            </a:r>
            <a:r>
              <a:rPr lang="en-US" dirty="0" smtClean="0">
                <a:solidFill>
                  <a:srgbClr val="FFFF00"/>
                </a:solidFill>
                <a:latin typeface="Times New Roman" panose="02020603050405020304" pitchFamily="18" charset="0"/>
                <a:ea typeface="ＭＳ Ｐゴシック" panose="020B0600070205080204" pitchFamily="34" charset="-128"/>
                <a:sym typeface="Wingdings" panose="05000000000000000000" pitchFamily="2" charset="2"/>
              </a:rPr>
              <a:t>definition of Operational Profile</a:t>
            </a:r>
            <a:endParaRPr lang="en-US" dirty="0" smtClean="0">
              <a:solidFill>
                <a:srgbClr val="FFFF00"/>
              </a:solidFill>
              <a:latin typeface="Times New Roman" panose="02020603050405020304" pitchFamily="18" charset="0"/>
              <a:ea typeface="ＭＳ Ｐゴシック" panose="020B0600070205080204" pitchFamily="34" charset="-128"/>
            </a:endParaRPr>
          </a:p>
        </p:txBody>
      </p:sp>
      <p:cxnSp>
        <p:nvCxnSpPr>
          <p:cNvPr id="8" name="Straight Connector 7"/>
          <p:cNvCxnSpPr/>
          <p:nvPr/>
        </p:nvCxnSpPr>
        <p:spPr bwMode="auto">
          <a:xfrm>
            <a:off x="762000" y="3505200"/>
            <a:ext cx="7239000" cy="0"/>
          </a:xfrm>
          <a:prstGeom prst="line">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2"/>
          <p:cNvSpPr>
            <a:spLocks noGrp="1" noChangeArrowheads="1"/>
          </p:cNvSpPr>
          <p:nvPr>
            <p:ph type="title"/>
          </p:nvPr>
        </p:nvSpPr>
        <p:spPr>
          <a:xfrm>
            <a:off x="1531938" y="993775"/>
            <a:ext cx="7793037" cy="682625"/>
          </a:xfrm>
        </p:spPr>
        <p:txBody>
          <a:bodyPr/>
          <a:lstStyle/>
          <a:p>
            <a:pPr eaLnBrk="1" hangingPunct="1"/>
            <a:r>
              <a:rPr lang="en-US" sz="3200" dirty="0" smtClean="0">
                <a:ea typeface="ＭＳ Ｐゴシック" panose="020B0600070205080204" pitchFamily="34" charset="-128"/>
              </a:rPr>
              <a:t>Operational profile</a:t>
            </a:r>
            <a:endParaRPr lang="en-US" dirty="0" smtClean="0">
              <a:ea typeface="ＭＳ Ｐゴシック" panose="020B0600070205080204" pitchFamily="34" charset="-128"/>
            </a:endParaRPr>
          </a:p>
        </p:txBody>
      </p:sp>
    </p:spTree>
    <p:extLst>
      <p:ext uri="{BB962C8B-B14F-4D97-AF65-F5344CB8AC3E}">
        <p14:creationId xmlns:p14="http://schemas.microsoft.com/office/powerpoint/2010/main" val="25895767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531938" y="993775"/>
            <a:ext cx="7793037" cy="682625"/>
          </a:xfrm>
        </p:spPr>
        <p:txBody>
          <a:bodyPr/>
          <a:lstStyle/>
          <a:p>
            <a:pPr eaLnBrk="1" hangingPunct="1"/>
            <a:r>
              <a:rPr lang="en-US" sz="3200" dirty="0" smtClean="0">
                <a:ea typeface="ＭＳ Ｐゴシック" panose="020B0600070205080204" pitchFamily="34" charset="-128"/>
              </a:rPr>
              <a:t>Operational profile</a:t>
            </a:r>
            <a:endParaRPr lang="en-US" dirty="0" smtClean="0">
              <a:ea typeface="ＭＳ Ｐゴシック" panose="020B0600070205080204" pitchFamily="34" charset="-128"/>
            </a:endParaRPr>
          </a:p>
        </p:txBody>
      </p:sp>
      <p:sp>
        <p:nvSpPr>
          <p:cNvPr id="39939" name="Text Box 3"/>
          <p:cNvSpPr txBox="1">
            <a:spLocks noChangeArrowheads="1"/>
          </p:cNvSpPr>
          <p:nvPr/>
        </p:nvSpPr>
        <p:spPr bwMode="auto">
          <a:xfrm>
            <a:off x="914400" y="2608263"/>
            <a:ext cx="8001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dirty="0">
                <a:latin typeface="Times New Roman" panose="02020603050405020304" pitchFamily="18" charset="0"/>
                <a:ea typeface="ＭＳ Ｐゴシック" panose="020B0600070205080204" pitchFamily="34" charset="-128"/>
              </a:rPr>
              <a:t>An </a:t>
            </a:r>
            <a:r>
              <a:rPr lang="en-US" dirty="0">
                <a:solidFill>
                  <a:srgbClr val="FFC000"/>
                </a:solidFill>
                <a:latin typeface="Times New Roman" panose="02020603050405020304" pitchFamily="18" charset="0"/>
                <a:ea typeface="ＭＳ Ｐゴシック" panose="020B0600070205080204" pitchFamily="34" charset="-128"/>
              </a:rPr>
              <a:t>operational profile </a:t>
            </a:r>
            <a:r>
              <a:rPr lang="en-US" dirty="0">
                <a:latin typeface="Times New Roman" panose="02020603050405020304" pitchFamily="18" charset="0"/>
                <a:ea typeface="ＭＳ Ｐゴシック" panose="020B0600070205080204" pitchFamily="34" charset="-128"/>
              </a:rPr>
              <a:t>is a </a:t>
            </a:r>
            <a:r>
              <a:rPr lang="en-US" dirty="0" smtClean="0">
                <a:latin typeface="Times New Roman" panose="02020603050405020304" pitchFamily="18" charset="0"/>
                <a:ea typeface="ＭＳ Ｐゴシック" panose="020B0600070205080204" pitchFamily="34" charset="-128"/>
              </a:rPr>
              <a:t>numerical </a:t>
            </a:r>
            <a:r>
              <a:rPr lang="en-US" dirty="0">
                <a:latin typeface="Times New Roman" panose="02020603050405020304" pitchFamily="18" charset="0"/>
                <a:ea typeface="ＭＳ Ｐゴシック" panose="020B0600070205080204" pitchFamily="34" charset="-128"/>
              </a:rPr>
              <a:t>description of how a program is used</a:t>
            </a:r>
            <a:r>
              <a:rPr lang="en-US" dirty="0" smtClean="0">
                <a:latin typeface="Times New Roman" panose="02020603050405020304" pitchFamily="18" charset="0"/>
                <a:ea typeface="ＭＳ Ｐゴシック" panose="020B0600070205080204" pitchFamily="34" charset="-128"/>
              </a:rPr>
              <a:t>. </a:t>
            </a:r>
            <a:r>
              <a:rPr lang="en-US" dirty="0">
                <a:solidFill>
                  <a:srgbClr val="A2C1FE"/>
                </a:solidFill>
                <a:latin typeface="Times New Roman" panose="02020603050405020304" pitchFamily="18" charset="0"/>
                <a:ea typeface="ＭＳ Ｐゴシック" panose="020B0600070205080204" pitchFamily="34" charset="-128"/>
              </a:rPr>
              <a:t>It is quantitative </a:t>
            </a:r>
            <a:r>
              <a:rPr lang="en-US" dirty="0" smtClean="0">
                <a:solidFill>
                  <a:srgbClr val="A2C1FE"/>
                </a:solidFill>
                <a:latin typeface="Times New Roman" panose="02020603050405020304" pitchFamily="18" charset="0"/>
                <a:ea typeface="ＭＳ Ｐゴシック" panose="020B0600070205080204" pitchFamily="34" charset="-128"/>
              </a:rPr>
              <a:t>representation of how system is used</a:t>
            </a:r>
          </a:p>
          <a:p>
            <a:endParaRPr lang="en-US" dirty="0" smtClean="0">
              <a:latin typeface="+mj-lt"/>
            </a:endParaRPr>
          </a:p>
          <a:p>
            <a:r>
              <a:rPr lang="en-US" dirty="0" smtClean="0">
                <a:solidFill>
                  <a:srgbClr val="FFC000"/>
                </a:solidFill>
                <a:latin typeface="+mj-lt"/>
              </a:rPr>
              <a:t>By </a:t>
            </a:r>
            <a:r>
              <a:rPr lang="en-US" dirty="0">
                <a:solidFill>
                  <a:srgbClr val="FFC000"/>
                </a:solidFill>
                <a:latin typeface="+mj-lt"/>
              </a:rPr>
              <a:t>documenting user inputs </a:t>
            </a:r>
            <a:r>
              <a:rPr lang="en-US" dirty="0">
                <a:latin typeface="+mj-lt"/>
              </a:rPr>
              <a:t>and their </a:t>
            </a:r>
            <a:r>
              <a:rPr lang="en-US" dirty="0" smtClean="0">
                <a:solidFill>
                  <a:srgbClr val="FFC000"/>
                </a:solidFill>
                <a:latin typeface="+mj-lt"/>
              </a:rPr>
              <a:t>occurrence probabilities </a:t>
            </a:r>
            <a:r>
              <a:rPr lang="en-US" dirty="0">
                <a:latin typeface="+mj-lt"/>
              </a:rPr>
              <a:t>in such a profile, it can be ensured that the </a:t>
            </a:r>
            <a:r>
              <a:rPr lang="en-US" dirty="0">
                <a:solidFill>
                  <a:srgbClr val="FFC000"/>
                </a:solidFill>
                <a:latin typeface="+mj-lt"/>
              </a:rPr>
              <a:t>most used functions </a:t>
            </a:r>
            <a:r>
              <a:rPr lang="en-US" dirty="0">
                <a:latin typeface="+mj-lt"/>
              </a:rPr>
              <a:t>of a system </a:t>
            </a:r>
            <a:r>
              <a:rPr lang="en-US" dirty="0" smtClean="0">
                <a:solidFill>
                  <a:srgbClr val="FFC000"/>
                </a:solidFill>
                <a:latin typeface="+mj-lt"/>
              </a:rPr>
              <a:t>are tested </a:t>
            </a:r>
            <a:r>
              <a:rPr lang="en-US" dirty="0">
                <a:solidFill>
                  <a:srgbClr val="FFC000"/>
                </a:solidFill>
                <a:latin typeface="+mj-lt"/>
              </a:rPr>
              <a:t>the most. </a:t>
            </a:r>
          </a:p>
          <a:p>
            <a:endParaRPr lang="en-US" dirty="0">
              <a:latin typeface="Times New Roman"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531938" y="993775"/>
            <a:ext cx="7793037" cy="682625"/>
          </a:xfrm>
        </p:spPr>
        <p:txBody>
          <a:bodyPr/>
          <a:lstStyle/>
          <a:p>
            <a:pPr eaLnBrk="1" hangingPunct="1"/>
            <a:r>
              <a:rPr lang="en-US" sz="3200" dirty="0" smtClean="0">
                <a:ea typeface="ＭＳ Ｐゴシック" panose="020B0600070205080204" pitchFamily="34" charset="-128"/>
              </a:rPr>
              <a:t>Operational profile</a:t>
            </a:r>
            <a:endParaRPr lang="en-US" dirty="0" smtClean="0">
              <a:ea typeface="ＭＳ Ｐゴシック" panose="020B0600070205080204" pitchFamily="34" charset="-128"/>
            </a:endParaRPr>
          </a:p>
        </p:txBody>
      </p:sp>
      <p:sp>
        <p:nvSpPr>
          <p:cNvPr id="39940" name="Text Box 5"/>
          <p:cNvSpPr txBox="1">
            <a:spLocks noChangeArrowheads="1"/>
          </p:cNvSpPr>
          <p:nvPr/>
        </p:nvSpPr>
        <p:spPr bwMode="auto">
          <a:xfrm>
            <a:off x="889000" y="2177375"/>
            <a:ext cx="8153400"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000" b="1" dirty="0">
                <a:solidFill>
                  <a:srgbClr val="92D050"/>
                </a:solidFill>
              </a:rPr>
              <a:t>Descriptions of the user </a:t>
            </a:r>
            <a:r>
              <a:rPr lang="en-US" sz="2000" b="1" dirty="0" smtClean="0">
                <a:solidFill>
                  <a:srgbClr val="92D050"/>
                </a:solidFill>
              </a:rPr>
              <a:t>behavior </a:t>
            </a:r>
            <a:r>
              <a:rPr lang="en-US" sz="2000" b="1" dirty="0">
                <a:solidFill>
                  <a:srgbClr val="92D050"/>
                </a:solidFill>
              </a:rPr>
              <a:t>as in an operational profile </a:t>
            </a:r>
            <a:r>
              <a:rPr lang="en-US" sz="2000" b="1" dirty="0" smtClean="0">
                <a:solidFill>
                  <a:srgbClr val="92D050"/>
                </a:solidFill>
              </a:rPr>
              <a:t>can </a:t>
            </a:r>
            <a:r>
              <a:rPr lang="en-US" sz="2000" b="1" dirty="0">
                <a:solidFill>
                  <a:srgbClr val="92D050"/>
                </a:solidFill>
              </a:rPr>
              <a:t>also be used for other </a:t>
            </a:r>
            <a:r>
              <a:rPr lang="en-US" sz="2000" b="1" dirty="0" smtClean="0">
                <a:solidFill>
                  <a:srgbClr val="92D050"/>
                </a:solidFill>
              </a:rPr>
              <a:t>purposes than </a:t>
            </a:r>
            <a:r>
              <a:rPr lang="en-US" sz="2000" b="1" dirty="0">
                <a:solidFill>
                  <a:srgbClr val="92D050"/>
                </a:solidFill>
              </a:rPr>
              <a:t>software testing. </a:t>
            </a:r>
            <a:endParaRPr lang="en-US" sz="2000" b="1" dirty="0" smtClean="0">
              <a:solidFill>
                <a:srgbClr val="92D050"/>
              </a:solidFill>
            </a:endParaRPr>
          </a:p>
          <a:p>
            <a:endParaRPr lang="en-US" b="1" dirty="0" smtClean="0">
              <a:solidFill>
                <a:srgbClr val="FFC000"/>
              </a:solidFill>
            </a:endParaRPr>
          </a:p>
          <a:p>
            <a:r>
              <a:rPr lang="en-US" sz="1600" dirty="0" smtClean="0"/>
              <a:t>	- </a:t>
            </a:r>
            <a:r>
              <a:rPr lang="en-US" sz="1600" dirty="0" smtClean="0">
                <a:solidFill>
                  <a:srgbClr val="FFFF00"/>
                </a:solidFill>
              </a:rPr>
              <a:t>The </a:t>
            </a:r>
            <a:r>
              <a:rPr lang="en-US" sz="1600" dirty="0">
                <a:solidFill>
                  <a:srgbClr val="FFFF00"/>
                </a:solidFill>
              </a:rPr>
              <a:t>performance and </a:t>
            </a:r>
            <a:r>
              <a:rPr lang="en-US" sz="1600" dirty="0">
                <a:solidFill>
                  <a:srgbClr val="FFC000"/>
                </a:solidFill>
              </a:rPr>
              <a:t>correctness of systems can be </a:t>
            </a:r>
            <a:r>
              <a:rPr lang="en-US" sz="1600" dirty="0" smtClean="0">
                <a:solidFill>
                  <a:srgbClr val="FFC000"/>
                </a:solidFill>
              </a:rPr>
              <a:t>analyzed</a:t>
            </a:r>
            <a:r>
              <a:rPr lang="en-US" sz="1600" dirty="0" smtClean="0">
                <a:solidFill>
                  <a:srgbClr val="FFFF00"/>
                </a:solidFill>
              </a:rPr>
              <a:t> </a:t>
            </a:r>
            <a:r>
              <a:rPr lang="en-US" sz="1600" dirty="0">
                <a:solidFill>
                  <a:srgbClr val="FFFF00"/>
                </a:solidFill>
              </a:rPr>
              <a:t>and systems</a:t>
            </a:r>
          </a:p>
          <a:p>
            <a:r>
              <a:rPr lang="en-US" sz="1600" dirty="0">
                <a:solidFill>
                  <a:srgbClr val="FFFF00"/>
                </a:solidFill>
              </a:rPr>
              <a:t>can be efficiently be adopted to specific user groups. </a:t>
            </a:r>
            <a:endParaRPr lang="en-US" sz="1600" dirty="0" smtClean="0">
              <a:solidFill>
                <a:srgbClr val="FFFF00"/>
              </a:solidFill>
            </a:endParaRPr>
          </a:p>
          <a:p>
            <a:endParaRPr lang="en-US" sz="1600" dirty="0" smtClean="0">
              <a:solidFill>
                <a:srgbClr val="FFFF00"/>
              </a:solidFill>
            </a:endParaRPr>
          </a:p>
          <a:p>
            <a:r>
              <a:rPr lang="en-US" sz="1600" dirty="0" smtClean="0">
                <a:solidFill>
                  <a:srgbClr val="00B0F0"/>
                </a:solidFill>
              </a:rPr>
              <a:t>	- If </a:t>
            </a:r>
            <a:r>
              <a:rPr lang="en-US" sz="1600" dirty="0">
                <a:solidFill>
                  <a:srgbClr val="00B0F0"/>
                </a:solidFill>
              </a:rPr>
              <a:t>developed early, an operational </a:t>
            </a:r>
            <a:r>
              <a:rPr lang="en-US" sz="1600" dirty="0" smtClean="0">
                <a:solidFill>
                  <a:srgbClr val="00B0F0"/>
                </a:solidFill>
              </a:rPr>
              <a:t>profile may </a:t>
            </a:r>
            <a:r>
              <a:rPr lang="en-US" sz="1600" dirty="0">
                <a:solidFill>
                  <a:srgbClr val="00B0F0"/>
                </a:solidFill>
              </a:rPr>
              <a:t>be used to </a:t>
            </a:r>
            <a:r>
              <a:rPr lang="en-US" sz="1600" dirty="0" smtClean="0">
                <a:solidFill>
                  <a:srgbClr val="00B0F0"/>
                </a:solidFill>
              </a:rPr>
              <a:t>priorities </a:t>
            </a:r>
            <a:r>
              <a:rPr lang="en-US" sz="1600" dirty="0">
                <a:solidFill>
                  <a:srgbClr val="00B0F0"/>
                </a:solidFill>
              </a:rPr>
              <a:t>the development process, so that </a:t>
            </a:r>
            <a:r>
              <a:rPr lang="en-US" sz="1600" dirty="0">
                <a:solidFill>
                  <a:srgbClr val="FFC000"/>
                </a:solidFill>
              </a:rPr>
              <a:t>more resources </a:t>
            </a:r>
            <a:r>
              <a:rPr lang="en-US" sz="1600" dirty="0">
                <a:solidFill>
                  <a:srgbClr val="00B0F0"/>
                </a:solidFill>
              </a:rPr>
              <a:t>are put on the </a:t>
            </a:r>
            <a:r>
              <a:rPr lang="en-US" sz="1600" dirty="0" smtClean="0">
                <a:solidFill>
                  <a:srgbClr val="00B0F0"/>
                </a:solidFill>
              </a:rPr>
              <a:t>most important </a:t>
            </a:r>
            <a:r>
              <a:rPr lang="en-US" sz="1600" dirty="0">
                <a:solidFill>
                  <a:srgbClr val="00B0F0"/>
                </a:solidFill>
              </a:rPr>
              <a:t>operations. </a:t>
            </a:r>
            <a:endParaRPr lang="en-US" sz="1600" dirty="0" smtClean="0">
              <a:solidFill>
                <a:srgbClr val="00B0F0"/>
              </a:solidFill>
            </a:endParaRPr>
          </a:p>
          <a:p>
            <a:pPr marL="285750" indent="-285750">
              <a:buFontTx/>
              <a:buChar char="-"/>
            </a:pPr>
            <a:endParaRPr lang="en-US" sz="1600" dirty="0" smtClean="0">
              <a:solidFill>
                <a:srgbClr val="00B0F0"/>
              </a:solidFill>
            </a:endParaRPr>
          </a:p>
          <a:p>
            <a:r>
              <a:rPr lang="en-US" sz="1600" dirty="0" smtClean="0">
                <a:solidFill>
                  <a:srgbClr val="92D050"/>
                </a:solidFill>
              </a:rPr>
              <a:t>	- It </a:t>
            </a:r>
            <a:r>
              <a:rPr lang="en-US" sz="1600" dirty="0">
                <a:solidFill>
                  <a:srgbClr val="92D050"/>
                </a:solidFill>
              </a:rPr>
              <a:t>might even be possible to apply an ”operational development”, meaning</a:t>
            </a:r>
          </a:p>
          <a:p>
            <a:r>
              <a:rPr lang="en-US" sz="1600" dirty="0">
                <a:solidFill>
                  <a:srgbClr val="92D050"/>
                </a:solidFill>
              </a:rPr>
              <a:t>that the </a:t>
            </a:r>
            <a:r>
              <a:rPr lang="en-US" sz="1600" dirty="0">
                <a:solidFill>
                  <a:srgbClr val="FFC000"/>
                </a:solidFill>
              </a:rPr>
              <a:t>most-used features of a system are released earlier </a:t>
            </a:r>
            <a:r>
              <a:rPr lang="en-US" sz="1600" dirty="0">
                <a:solidFill>
                  <a:srgbClr val="92D050"/>
                </a:solidFill>
              </a:rPr>
              <a:t>than other features. </a:t>
            </a:r>
            <a:endParaRPr lang="en-US" sz="1600" dirty="0" smtClean="0">
              <a:solidFill>
                <a:srgbClr val="92D050"/>
              </a:solidFill>
            </a:endParaRPr>
          </a:p>
          <a:p>
            <a:endParaRPr lang="en-US" sz="1600" dirty="0" smtClean="0">
              <a:solidFill>
                <a:srgbClr val="A2C1FE"/>
              </a:solidFill>
            </a:endParaRPr>
          </a:p>
          <a:p>
            <a:r>
              <a:rPr lang="en-US" sz="1600" dirty="0" smtClean="0">
                <a:solidFill>
                  <a:srgbClr val="A2C1FE"/>
                </a:solidFill>
              </a:rPr>
              <a:t>	- An operational profile </a:t>
            </a:r>
            <a:r>
              <a:rPr lang="en-US" sz="1600" dirty="0">
                <a:solidFill>
                  <a:srgbClr val="FFC000"/>
                </a:solidFill>
              </a:rPr>
              <a:t>improves the communication between customers and developers </a:t>
            </a:r>
            <a:r>
              <a:rPr lang="en-US" sz="1600" dirty="0">
                <a:solidFill>
                  <a:srgbClr val="A2C1FE"/>
                </a:solidFill>
              </a:rPr>
              <a:t>and makes customers </a:t>
            </a:r>
            <a:r>
              <a:rPr lang="en-US" sz="1600" dirty="0" smtClean="0">
                <a:solidFill>
                  <a:srgbClr val="A2C1FE"/>
                </a:solidFill>
              </a:rPr>
              <a:t>think deeper </a:t>
            </a:r>
            <a:r>
              <a:rPr lang="en-US" sz="1600" dirty="0">
                <a:solidFill>
                  <a:srgbClr val="A2C1FE"/>
                </a:solidFill>
              </a:rPr>
              <a:t>about the features they would like to have and their importance to them</a:t>
            </a:r>
          </a:p>
          <a:p>
            <a:endParaRPr lang="en-US" sz="1800" i="1" dirty="0">
              <a:solidFill>
                <a:srgbClr val="A2C1FE"/>
              </a:solidFill>
              <a:latin typeface="Tahoma" panose="020B0604030504040204" pitchFamily="34" charset="0"/>
              <a:ea typeface="ＭＳ Ｐゴシック" panose="020B0600070205080204" pitchFamily="34" charset="-128"/>
            </a:endParaRPr>
          </a:p>
        </p:txBody>
      </p:sp>
    </p:spTree>
    <p:extLst>
      <p:ext uri="{BB962C8B-B14F-4D97-AF65-F5344CB8AC3E}">
        <p14:creationId xmlns:p14="http://schemas.microsoft.com/office/powerpoint/2010/main" val="30217505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531938" y="993775"/>
            <a:ext cx="7793037" cy="682625"/>
          </a:xfrm>
        </p:spPr>
        <p:txBody>
          <a:bodyPr/>
          <a:lstStyle/>
          <a:p>
            <a:pPr eaLnBrk="1" hangingPunct="1"/>
            <a:r>
              <a:rPr lang="en-US" sz="3200" dirty="0" smtClean="0">
                <a:ea typeface="ＭＳ Ｐゴシック" panose="020B0600070205080204" pitchFamily="34" charset="-128"/>
              </a:rPr>
              <a:t>Operational profile</a:t>
            </a:r>
            <a:endParaRPr lang="en-US" dirty="0" smtClean="0">
              <a:ea typeface="ＭＳ Ｐゴシック" panose="020B0600070205080204" pitchFamily="34" charset="-128"/>
            </a:endParaRPr>
          </a:p>
        </p:txBody>
      </p:sp>
      <p:sp>
        <p:nvSpPr>
          <p:cNvPr id="39940" name="Text Box 5"/>
          <p:cNvSpPr txBox="1">
            <a:spLocks noChangeArrowheads="1"/>
          </p:cNvSpPr>
          <p:nvPr/>
        </p:nvSpPr>
        <p:spPr bwMode="auto">
          <a:xfrm>
            <a:off x="952500" y="2608263"/>
            <a:ext cx="815340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000" dirty="0" smtClean="0">
                <a:solidFill>
                  <a:srgbClr val="A2C1FE"/>
                </a:solidFill>
                <a:latin typeface="Times New Roman" panose="02020603050405020304" pitchFamily="18" charset="0"/>
                <a:ea typeface="ＭＳ Ｐゴシック" panose="020B0600070205080204" pitchFamily="34" charset="-128"/>
              </a:rPr>
              <a:t>An Spread Sheet software have different types of users profile</a:t>
            </a:r>
          </a:p>
          <a:p>
            <a:r>
              <a:rPr lang="en-US" sz="2000" dirty="0" smtClean="0">
                <a:solidFill>
                  <a:srgbClr val="92D050"/>
                </a:solidFill>
                <a:latin typeface="Times New Roman" panose="02020603050405020304" pitchFamily="18" charset="0"/>
                <a:ea typeface="ＭＳ Ｐゴシック" panose="020B0600070205080204" pitchFamily="34" charset="-128"/>
              </a:rPr>
              <a:t>Customers:</a:t>
            </a:r>
            <a:r>
              <a:rPr lang="en-US" sz="2000" dirty="0" smtClean="0">
                <a:solidFill>
                  <a:srgbClr val="A2C1FE"/>
                </a:solidFill>
                <a:latin typeface="Times New Roman" panose="02020603050405020304" pitchFamily="18" charset="0"/>
                <a:ea typeface="ＭＳ Ｐゴシック" panose="020B0600070205080204" pitchFamily="34" charset="-128"/>
              </a:rPr>
              <a:t> </a:t>
            </a:r>
            <a:r>
              <a:rPr lang="en-US" sz="2000" dirty="0" smtClean="0">
                <a:solidFill>
                  <a:srgbClr val="FFC000"/>
                </a:solidFill>
                <a:latin typeface="Times New Roman" panose="02020603050405020304" pitchFamily="18" charset="0"/>
                <a:ea typeface="ＭＳ Ｐゴシック" panose="020B0600070205080204" pitchFamily="34" charset="-128"/>
              </a:rPr>
              <a:t>Different types of customers’ profiles -&gt; </a:t>
            </a:r>
          </a:p>
          <a:p>
            <a:r>
              <a:rPr lang="en-US" sz="2000" dirty="0">
                <a:solidFill>
                  <a:srgbClr val="FFC000"/>
                </a:solidFill>
                <a:latin typeface="Times New Roman" panose="02020603050405020304" pitchFamily="18" charset="0"/>
                <a:ea typeface="ＭＳ Ｐゴシック" panose="020B0600070205080204" pitchFamily="34" charset="-128"/>
              </a:rPr>
              <a:t>	</a:t>
            </a:r>
            <a:r>
              <a:rPr lang="en-US" sz="2000" dirty="0" smtClean="0">
                <a:solidFill>
                  <a:srgbClr val="FFC000"/>
                </a:solidFill>
                <a:latin typeface="Times New Roman" panose="02020603050405020304" pitchFamily="18" charset="0"/>
                <a:ea typeface="ＭＳ Ｐゴシック" panose="020B0600070205080204" pitchFamily="34" charset="-128"/>
              </a:rPr>
              <a:t>I</a:t>
            </a:r>
            <a:r>
              <a:rPr lang="en-US" sz="2000" dirty="0" smtClean="0">
                <a:solidFill>
                  <a:srgbClr val="FFC000"/>
                </a:solidFill>
                <a:latin typeface="Times New Roman" panose="02020603050405020304" pitchFamily="18" charset="0"/>
                <a:ea typeface="ＭＳ Ｐゴシック" panose="020B0600070205080204" pitchFamily="34" charset="-128"/>
              </a:rPr>
              <a:t>nstitution uses for Teaching Purpose 0.4, </a:t>
            </a:r>
          </a:p>
          <a:p>
            <a:r>
              <a:rPr lang="en-US" sz="2000" dirty="0">
                <a:solidFill>
                  <a:srgbClr val="FFC000"/>
                </a:solidFill>
                <a:latin typeface="Times New Roman" panose="02020603050405020304" pitchFamily="18" charset="0"/>
                <a:ea typeface="ＭＳ Ｐゴシック" panose="020B0600070205080204" pitchFamily="34" charset="-128"/>
              </a:rPr>
              <a:t>	</a:t>
            </a:r>
            <a:r>
              <a:rPr lang="en-US" sz="2000" dirty="0" smtClean="0">
                <a:solidFill>
                  <a:srgbClr val="FFC000"/>
                </a:solidFill>
                <a:latin typeface="Times New Roman" panose="02020603050405020304" pitchFamily="18" charset="0"/>
                <a:ea typeface="ＭＳ Ｐゴシック" panose="020B0600070205080204" pitchFamily="34" charset="-128"/>
              </a:rPr>
              <a:t>Business uses for commercial purposes 0.3, </a:t>
            </a:r>
          </a:p>
          <a:p>
            <a:r>
              <a:rPr lang="en-US" sz="2000" dirty="0">
                <a:solidFill>
                  <a:srgbClr val="FFC000"/>
                </a:solidFill>
                <a:latin typeface="Times New Roman" panose="02020603050405020304" pitchFamily="18" charset="0"/>
                <a:ea typeface="ＭＳ Ｐゴシック" panose="020B0600070205080204" pitchFamily="34" charset="-128"/>
              </a:rPr>
              <a:t>	</a:t>
            </a:r>
            <a:r>
              <a:rPr lang="en-US" sz="2000" dirty="0" smtClean="0">
                <a:solidFill>
                  <a:srgbClr val="FFC000"/>
                </a:solidFill>
                <a:latin typeface="Times New Roman" panose="02020603050405020304" pitchFamily="18" charset="0"/>
                <a:ea typeface="ＭＳ Ｐゴシック" panose="020B0600070205080204" pitchFamily="34" charset="-128"/>
              </a:rPr>
              <a:t>Individual User uses for personal records 0.2</a:t>
            </a:r>
          </a:p>
          <a:p>
            <a:r>
              <a:rPr lang="en-US" sz="2000" dirty="0" smtClean="0">
                <a:solidFill>
                  <a:srgbClr val="92D050"/>
                </a:solidFill>
                <a:latin typeface="Times New Roman" panose="02020603050405020304" pitchFamily="18" charset="0"/>
                <a:ea typeface="ＭＳ Ｐゴシック" panose="020B0600070205080204" pitchFamily="34" charset="-128"/>
              </a:rPr>
              <a:t>End user</a:t>
            </a:r>
            <a:r>
              <a:rPr lang="en-US" sz="2000" dirty="0" smtClean="0">
                <a:solidFill>
                  <a:srgbClr val="A2C1FE"/>
                </a:solidFill>
                <a:latin typeface="Times New Roman" panose="02020603050405020304" pitchFamily="18" charset="0"/>
                <a:ea typeface="ＭＳ Ｐゴシック" panose="020B0600070205080204" pitchFamily="34" charset="-128"/>
              </a:rPr>
              <a:t>: </a:t>
            </a:r>
            <a:r>
              <a:rPr lang="en-US" sz="2000" dirty="0" smtClean="0">
                <a:solidFill>
                  <a:srgbClr val="FFC000"/>
                </a:solidFill>
                <a:latin typeface="Times New Roman" panose="02020603050405020304" pitchFamily="18" charset="0"/>
                <a:ea typeface="ＭＳ Ｐゴシック" panose="020B0600070205080204" pitchFamily="34" charset="-128"/>
              </a:rPr>
              <a:t>End-Uses more extensively, Novice or Expert Users</a:t>
            </a:r>
            <a:endParaRPr lang="en-US" sz="2000" dirty="0" smtClean="0">
              <a:solidFill>
                <a:srgbClr val="FFC000"/>
              </a:solidFill>
              <a:latin typeface="Times New Roman" panose="02020603050405020304" pitchFamily="18" charset="0"/>
              <a:ea typeface="ＭＳ Ｐゴシック" panose="020B0600070205080204" pitchFamily="34" charset="-128"/>
            </a:endParaRPr>
          </a:p>
          <a:p>
            <a:endParaRPr lang="en-US" sz="2000" dirty="0">
              <a:solidFill>
                <a:srgbClr val="A2C1FE"/>
              </a:solidFill>
              <a:latin typeface="Times New Roman" panose="02020603050405020304" pitchFamily="18" charset="0"/>
              <a:ea typeface="ＭＳ Ｐゴシック" panose="020B0600070205080204" pitchFamily="34" charset="-128"/>
            </a:endParaRPr>
          </a:p>
          <a:p>
            <a:r>
              <a:rPr lang="en-US" sz="2000" dirty="0" smtClean="0">
                <a:solidFill>
                  <a:srgbClr val="8CF4EA"/>
                </a:solidFill>
                <a:latin typeface="Times New Roman" panose="02020603050405020304" pitchFamily="18" charset="0"/>
                <a:ea typeface="ＭＳ Ｐゴシック" panose="020B0600070205080204" pitchFamily="34" charset="-128"/>
              </a:rPr>
              <a:t>Consider </a:t>
            </a:r>
            <a:r>
              <a:rPr lang="en-US" sz="2000" dirty="0">
                <a:solidFill>
                  <a:srgbClr val="8CF4EA"/>
                </a:solidFill>
                <a:latin typeface="Times New Roman" panose="02020603050405020304" pitchFamily="18" charset="0"/>
                <a:ea typeface="ＭＳ Ｐゴシック" panose="020B0600070205080204" pitchFamily="34" charset="-128"/>
              </a:rPr>
              <a:t>a </a:t>
            </a:r>
            <a:r>
              <a:rPr lang="en-US" sz="2000" dirty="0">
                <a:solidFill>
                  <a:srgbClr val="FFC000"/>
                </a:solidFill>
                <a:latin typeface="Times New Roman" panose="02020603050405020304" pitchFamily="18" charset="0"/>
                <a:ea typeface="ＭＳ Ｐゴシック" panose="020B0600070205080204" pitchFamily="34" charset="-128"/>
              </a:rPr>
              <a:t>sort program</a:t>
            </a:r>
            <a:r>
              <a:rPr lang="en-US" sz="2000" dirty="0">
                <a:solidFill>
                  <a:srgbClr val="8CF4EA"/>
                </a:solidFill>
                <a:latin typeface="Times New Roman" panose="02020603050405020304" pitchFamily="18" charset="0"/>
                <a:ea typeface="ＭＳ Ｐゴシック" panose="020B0600070205080204" pitchFamily="34" charset="-128"/>
              </a:rPr>
              <a:t> which, on any given execution, allows any one of two types of input sequences. </a:t>
            </a:r>
            <a:r>
              <a:rPr lang="en-US" sz="2000" dirty="0" smtClean="0">
                <a:solidFill>
                  <a:srgbClr val="FFC000"/>
                </a:solidFill>
                <a:latin typeface="Times New Roman" panose="02020603050405020304" pitchFamily="18" charset="0"/>
                <a:ea typeface="ＭＳ Ｐゴシック" panose="020B0600070205080204" pitchFamily="34" charset="-128"/>
              </a:rPr>
              <a:t>One sequence consist of </a:t>
            </a:r>
            <a:r>
              <a:rPr lang="en-US" sz="2000" dirty="0" smtClean="0">
                <a:solidFill>
                  <a:srgbClr val="FFC000"/>
                </a:solidFill>
                <a:latin typeface="Times New Roman" panose="02020603050405020304" pitchFamily="18" charset="0"/>
                <a:ea typeface="ＭＳ Ｐゴシック" panose="020B0600070205080204" pitchFamily="34" charset="-128"/>
              </a:rPr>
              <a:t>numbers only and the other consists of alphanumeric strings</a:t>
            </a:r>
            <a:r>
              <a:rPr lang="en-US" sz="2000" dirty="0" smtClean="0">
                <a:solidFill>
                  <a:srgbClr val="8CF4EA"/>
                </a:solidFill>
                <a:latin typeface="Times New Roman" panose="02020603050405020304" pitchFamily="18" charset="0"/>
                <a:ea typeface="ＭＳ Ｐゴシック" panose="020B0600070205080204" pitchFamily="34" charset="-128"/>
              </a:rPr>
              <a:t>. </a:t>
            </a:r>
            <a:r>
              <a:rPr lang="en-US" sz="2000" dirty="0" smtClean="0">
                <a:solidFill>
                  <a:srgbClr val="8CF4EA"/>
                </a:solidFill>
                <a:latin typeface="Times New Roman" panose="02020603050405020304" pitchFamily="18" charset="0"/>
                <a:ea typeface="ＭＳ Ｐゴシック" panose="020B0600070205080204" pitchFamily="34" charset="-128"/>
              </a:rPr>
              <a:t>Sample </a:t>
            </a:r>
            <a:r>
              <a:rPr lang="en-US" sz="2000" dirty="0">
                <a:solidFill>
                  <a:srgbClr val="8CF4EA"/>
                </a:solidFill>
                <a:latin typeface="Times New Roman" panose="02020603050405020304" pitchFamily="18" charset="0"/>
                <a:ea typeface="ＭＳ Ｐゴシック" panose="020B0600070205080204" pitchFamily="34" charset="-128"/>
              </a:rPr>
              <a:t>operational profiles for sort follow</a:t>
            </a:r>
            <a:r>
              <a:rPr lang="en-US" sz="2000" dirty="0" smtClean="0">
                <a:solidFill>
                  <a:srgbClr val="8CF4EA"/>
                </a:solidFill>
                <a:latin typeface="Times New Roman" panose="02020603050405020304" pitchFamily="18" charset="0"/>
                <a:ea typeface="ＭＳ Ｐゴシック" panose="020B0600070205080204" pitchFamily="34" charset="-128"/>
              </a:rPr>
              <a:t>. </a:t>
            </a:r>
            <a:r>
              <a:rPr lang="en-US" sz="2000" i="1" dirty="0" smtClean="0">
                <a:solidFill>
                  <a:srgbClr val="8CF4EA"/>
                </a:solidFill>
                <a:latin typeface="Times New Roman" panose="02020603050405020304" pitchFamily="18" charset="0"/>
                <a:ea typeface="ＭＳ Ｐゴシック" panose="020B0600070205080204" pitchFamily="34" charset="-128"/>
              </a:rPr>
              <a:t>SEE NEXT SLIDE</a:t>
            </a:r>
            <a:endParaRPr lang="en-US" sz="2000" i="1" dirty="0">
              <a:solidFill>
                <a:srgbClr val="8CF4EA"/>
              </a:solidFill>
              <a:latin typeface="Tahoma" panose="020B0604030504040204" pitchFamily="34" charset="0"/>
              <a:ea typeface="ＭＳ Ｐゴシック" panose="020B0600070205080204" pitchFamily="34" charset="-128"/>
            </a:endParaRPr>
          </a:p>
        </p:txBody>
      </p:sp>
    </p:spTree>
    <p:extLst>
      <p:ext uri="{BB962C8B-B14F-4D97-AF65-F5344CB8AC3E}">
        <p14:creationId xmlns:p14="http://schemas.microsoft.com/office/powerpoint/2010/main" val="401866551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531938" y="993775"/>
            <a:ext cx="7793037" cy="682625"/>
          </a:xfrm>
        </p:spPr>
        <p:txBody>
          <a:bodyPr/>
          <a:lstStyle/>
          <a:p>
            <a:pPr eaLnBrk="1" hangingPunct="1"/>
            <a:r>
              <a:rPr lang="en-US" sz="3200" smtClean="0">
                <a:ea typeface="ＭＳ Ｐゴシック" panose="020B0600070205080204" pitchFamily="34" charset="-128"/>
              </a:rPr>
              <a:t>Operational profile</a:t>
            </a:r>
            <a:endParaRPr lang="en-US" smtClean="0">
              <a:ea typeface="ＭＳ Ｐゴシック" panose="020B0600070205080204" pitchFamily="34" charset="-128"/>
            </a:endParaRPr>
          </a:p>
        </p:txBody>
      </p:sp>
      <p:pic>
        <p:nvPicPr>
          <p:cNvPr id="41987" name="Picture 5" descr="op-profil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9413" y="2212975"/>
            <a:ext cx="4467225" cy="309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531938" y="993775"/>
            <a:ext cx="7793037" cy="682625"/>
          </a:xfrm>
        </p:spPr>
        <p:txBody>
          <a:bodyPr/>
          <a:lstStyle/>
          <a:p>
            <a:pPr eaLnBrk="1" hangingPunct="1"/>
            <a:r>
              <a:rPr lang="en-US" sz="3200" smtClean="0">
                <a:ea typeface="ＭＳ Ｐゴシック" panose="020B0600070205080204" pitchFamily="34" charset="-128"/>
              </a:rPr>
              <a:t>Operational profile</a:t>
            </a:r>
            <a:endParaRPr lang="en-US" smtClean="0">
              <a:ea typeface="ＭＳ Ｐゴシック" panose="020B0600070205080204" pitchFamily="34" charset="-128"/>
            </a:endParaRPr>
          </a:p>
        </p:txBody>
      </p:sp>
      <p:pic>
        <p:nvPicPr>
          <p:cNvPr id="44035" name="Picture 4" descr="op-profil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7163" y="2568575"/>
            <a:ext cx="5016500" cy="254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p:spPr>
        <p:txBody>
          <a:bodyPr lIns="94358" tIns="45552" rIns="94358" bIns="45552"/>
          <a:lstStyle/>
          <a:p>
            <a:pPr>
              <a:lnSpc>
                <a:spcPct val="98000"/>
              </a:lnSpc>
            </a:pPr>
            <a:r>
              <a:rPr lang="en-GB" smtClean="0"/>
              <a:t>Why not just "test everything"?</a:t>
            </a:r>
          </a:p>
        </p:txBody>
      </p:sp>
      <p:grpSp>
        <p:nvGrpSpPr>
          <p:cNvPr id="138243" name="Group 3"/>
          <p:cNvGrpSpPr>
            <a:grpSpLocks/>
          </p:cNvGrpSpPr>
          <p:nvPr/>
        </p:nvGrpSpPr>
        <p:grpSpPr bwMode="auto">
          <a:xfrm>
            <a:off x="169863" y="1439863"/>
            <a:ext cx="1898650" cy="1958975"/>
            <a:chOff x="106" y="865"/>
            <a:chExt cx="1185" cy="1177"/>
          </a:xfrm>
        </p:grpSpPr>
        <p:sp>
          <p:nvSpPr>
            <p:cNvPr id="7201" name="Rectangle 4"/>
            <p:cNvSpPr>
              <a:spLocks noChangeArrowheads="1"/>
            </p:cNvSpPr>
            <p:nvPr/>
          </p:nvSpPr>
          <p:spPr bwMode="auto">
            <a:xfrm>
              <a:off x="349" y="1086"/>
              <a:ext cx="193" cy="128"/>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202" name="Rectangle 5"/>
            <p:cNvSpPr>
              <a:spLocks noChangeArrowheads="1"/>
            </p:cNvSpPr>
            <p:nvPr/>
          </p:nvSpPr>
          <p:spPr bwMode="auto">
            <a:xfrm>
              <a:off x="498" y="1264"/>
              <a:ext cx="194" cy="128"/>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203" name="Rectangle 6"/>
            <p:cNvSpPr>
              <a:spLocks noChangeArrowheads="1"/>
            </p:cNvSpPr>
            <p:nvPr/>
          </p:nvSpPr>
          <p:spPr bwMode="auto">
            <a:xfrm>
              <a:off x="798" y="1220"/>
              <a:ext cx="194" cy="127"/>
            </a:xfrm>
            <a:prstGeom prst="rect">
              <a:avLst/>
            </a:prstGeom>
            <a:noFill/>
            <a:ln w="2540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204" name="Rectangle 7"/>
            <p:cNvSpPr>
              <a:spLocks noChangeArrowheads="1"/>
            </p:cNvSpPr>
            <p:nvPr/>
          </p:nvSpPr>
          <p:spPr bwMode="auto">
            <a:xfrm>
              <a:off x="748" y="998"/>
              <a:ext cx="193" cy="127"/>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205" name="Oval 8"/>
            <p:cNvSpPr>
              <a:spLocks noChangeArrowheads="1"/>
            </p:cNvSpPr>
            <p:nvPr/>
          </p:nvSpPr>
          <p:spPr bwMode="auto">
            <a:xfrm>
              <a:off x="149" y="865"/>
              <a:ext cx="1142" cy="704"/>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206" name="Rectangle 9"/>
            <p:cNvSpPr>
              <a:spLocks noChangeArrowheads="1"/>
            </p:cNvSpPr>
            <p:nvPr/>
          </p:nvSpPr>
          <p:spPr bwMode="auto">
            <a:xfrm>
              <a:off x="106" y="1716"/>
              <a:ext cx="862"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ct val="85000"/>
                </a:lnSpc>
              </a:pPr>
              <a:r>
                <a:rPr lang="en-GB" sz="1800" b="1">
                  <a:solidFill>
                    <a:schemeClr val="hlink"/>
                  </a:solidFill>
                </a:rPr>
                <a:t>system has</a:t>
              </a:r>
            </a:p>
            <a:p>
              <a:pPr>
                <a:lnSpc>
                  <a:spcPct val="85000"/>
                </a:lnSpc>
              </a:pPr>
              <a:r>
                <a:rPr lang="en-GB" sz="1800" b="1">
                  <a:solidFill>
                    <a:schemeClr val="hlink"/>
                  </a:solidFill>
                </a:rPr>
                <a:t>20 screens</a:t>
              </a:r>
            </a:p>
          </p:txBody>
        </p:sp>
      </p:grpSp>
      <p:grpSp>
        <p:nvGrpSpPr>
          <p:cNvPr id="138250" name="Group 10"/>
          <p:cNvGrpSpPr>
            <a:grpSpLocks/>
          </p:cNvGrpSpPr>
          <p:nvPr/>
        </p:nvGrpSpPr>
        <p:grpSpPr bwMode="auto">
          <a:xfrm>
            <a:off x="4954588" y="2397125"/>
            <a:ext cx="4795837" cy="1689100"/>
            <a:chOff x="3093" y="1440"/>
            <a:chExt cx="2994" cy="1015"/>
          </a:xfrm>
        </p:grpSpPr>
        <p:sp>
          <p:nvSpPr>
            <p:cNvPr id="7197" name="Rectangle 11"/>
            <p:cNvSpPr>
              <a:spLocks noChangeArrowheads="1"/>
            </p:cNvSpPr>
            <p:nvPr/>
          </p:nvSpPr>
          <p:spPr bwMode="auto">
            <a:xfrm>
              <a:off x="3944" y="1442"/>
              <a:ext cx="1891" cy="216"/>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98" name="Line 12"/>
            <p:cNvSpPr>
              <a:spLocks noChangeShapeType="1"/>
            </p:cNvSpPr>
            <p:nvPr/>
          </p:nvSpPr>
          <p:spPr bwMode="auto">
            <a:xfrm flipV="1">
              <a:off x="3093" y="1440"/>
              <a:ext cx="847" cy="131"/>
            </a:xfrm>
            <a:prstGeom prst="line">
              <a:avLst/>
            </a:prstGeom>
            <a:noFill/>
            <a:ln w="25400">
              <a:solidFill>
                <a:schemeClr val="accent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p>
              <a:endParaRPr lang="en-US"/>
            </a:p>
          </p:txBody>
        </p:sp>
        <p:sp>
          <p:nvSpPr>
            <p:cNvPr id="7199" name="Line 13"/>
            <p:cNvSpPr>
              <a:spLocks noChangeShapeType="1"/>
            </p:cNvSpPr>
            <p:nvPr/>
          </p:nvSpPr>
          <p:spPr bwMode="auto">
            <a:xfrm>
              <a:off x="3094" y="1619"/>
              <a:ext cx="847" cy="41"/>
            </a:xfrm>
            <a:prstGeom prst="line">
              <a:avLst/>
            </a:prstGeom>
            <a:noFill/>
            <a:ln w="25400">
              <a:solidFill>
                <a:schemeClr val="accent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p>
              <a:endParaRPr lang="en-US"/>
            </a:p>
          </p:txBody>
        </p:sp>
        <p:sp>
          <p:nvSpPr>
            <p:cNvPr id="7200" name="Rectangle 14"/>
            <p:cNvSpPr>
              <a:spLocks noChangeArrowheads="1"/>
            </p:cNvSpPr>
            <p:nvPr/>
          </p:nvSpPr>
          <p:spPr bwMode="auto">
            <a:xfrm>
              <a:off x="3902" y="1716"/>
              <a:ext cx="2185" cy="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ct val="85000"/>
                </a:lnSpc>
              </a:pPr>
              <a:r>
                <a:rPr lang="en-GB" sz="1800" b="1">
                  <a:solidFill>
                    <a:srgbClr val="8CF4EA"/>
                  </a:solidFill>
                </a:rPr>
                <a:t>Average</a:t>
              </a:r>
              <a:r>
                <a:rPr lang="en-GB" sz="1800" b="1">
                  <a:solidFill>
                    <a:schemeClr val="accent2"/>
                  </a:solidFill>
                </a:rPr>
                <a:t>: 10 fields / screen</a:t>
              </a:r>
            </a:p>
            <a:p>
              <a:pPr>
                <a:lnSpc>
                  <a:spcPct val="85000"/>
                </a:lnSpc>
              </a:pPr>
              <a:r>
                <a:rPr lang="en-GB" sz="1800" b="1">
                  <a:solidFill>
                    <a:schemeClr val="accent2"/>
                  </a:solidFill>
                </a:rPr>
                <a:t>2 types input / field</a:t>
              </a:r>
            </a:p>
            <a:p>
              <a:pPr>
                <a:lnSpc>
                  <a:spcPct val="85000"/>
                </a:lnSpc>
              </a:pPr>
              <a:r>
                <a:rPr lang="en-GB" sz="1800" b="1">
                  <a:solidFill>
                    <a:schemeClr val="accent2"/>
                  </a:solidFill>
                </a:rPr>
                <a:t>(date as Jan 3 or 3/1)</a:t>
              </a:r>
            </a:p>
            <a:p>
              <a:pPr>
                <a:lnSpc>
                  <a:spcPct val="85000"/>
                </a:lnSpc>
              </a:pPr>
              <a:r>
                <a:rPr lang="en-GB" sz="1800" b="1">
                  <a:solidFill>
                    <a:schemeClr val="accent2"/>
                  </a:solidFill>
                </a:rPr>
                <a:t>(number as integer or decimal)</a:t>
              </a:r>
            </a:p>
            <a:p>
              <a:pPr>
                <a:lnSpc>
                  <a:spcPct val="85000"/>
                </a:lnSpc>
              </a:pPr>
              <a:r>
                <a:rPr lang="en-GB" sz="1800" b="1">
                  <a:solidFill>
                    <a:srgbClr val="00B0F0"/>
                  </a:solidFill>
                </a:rPr>
                <a:t>Around 100 possible values</a:t>
              </a:r>
            </a:p>
          </p:txBody>
        </p:sp>
      </p:grpSp>
      <p:sp>
        <p:nvSpPr>
          <p:cNvPr id="138255" name="Rectangle 15"/>
          <p:cNvSpPr>
            <a:spLocks noChangeArrowheads="1"/>
          </p:cNvSpPr>
          <p:nvPr/>
        </p:nvSpPr>
        <p:spPr bwMode="auto">
          <a:xfrm>
            <a:off x="473075" y="3430588"/>
            <a:ext cx="8778875" cy="247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447" tIns="26030" rIns="63447" bIns="26030">
            <a:spAutoFit/>
          </a:bodyPr>
          <a:lstStyle>
            <a:lvl1pPr marL="342900" indent="-342900">
              <a:defRPr sz="2400">
                <a:solidFill>
                  <a:schemeClr val="tx1"/>
                </a:solidFill>
                <a:latin typeface="Times New Roman" panose="02020603050405020304" pitchFamily="18" charset="0"/>
              </a:defRPr>
            </a:lvl1pPr>
            <a:lvl2pPr marL="800100" indent="-339725">
              <a:defRPr sz="2400">
                <a:solidFill>
                  <a:schemeClr val="tx1"/>
                </a:solidFill>
                <a:latin typeface="Times New Roman" panose="02020603050405020304" pitchFamily="18" charset="0"/>
              </a:defRPr>
            </a:lvl2pPr>
            <a:lvl3pPr marL="1257300" indent="-339725">
              <a:defRPr sz="2400">
                <a:solidFill>
                  <a:schemeClr val="tx1"/>
                </a:solidFill>
                <a:latin typeface="Times New Roman" panose="02020603050405020304" pitchFamily="18" charset="0"/>
              </a:defRPr>
            </a:lvl3pPr>
            <a:lvl4pPr marL="1714500" indent="-339725">
              <a:defRPr sz="2400">
                <a:solidFill>
                  <a:schemeClr val="tx1"/>
                </a:solidFill>
                <a:latin typeface="Times New Roman" panose="02020603050405020304" pitchFamily="18" charset="0"/>
              </a:defRPr>
            </a:lvl4pPr>
            <a:lvl5pPr marL="2171700" indent="-339725">
              <a:defRPr sz="2400">
                <a:solidFill>
                  <a:schemeClr val="tx1"/>
                </a:solidFill>
                <a:latin typeface="Times New Roman" panose="02020603050405020304" pitchFamily="18" charset="0"/>
              </a:defRPr>
            </a:lvl5pPr>
            <a:lvl6pPr marL="2628900" indent="-339725" eaLnBrk="0" fontAlgn="base" hangingPunct="0">
              <a:spcBef>
                <a:spcPct val="0"/>
              </a:spcBef>
              <a:spcAft>
                <a:spcPct val="0"/>
              </a:spcAft>
              <a:defRPr sz="2400">
                <a:solidFill>
                  <a:schemeClr val="tx1"/>
                </a:solidFill>
                <a:latin typeface="Times New Roman" panose="02020603050405020304" pitchFamily="18" charset="0"/>
              </a:defRPr>
            </a:lvl6pPr>
            <a:lvl7pPr marL="3086100" indent="-339725" eaLnBrk="0" fontAlgn="base" hangingPunct="0">
              <a:spcBef>
                <a:spcPct val="0"/>
              </a:spcBef>
              <a:spcAft>
                <a:spcPct val="0"/>
              </a:spcAft>
              <a:defRPr sz="2400">
                <a:solidFill>
                  <a:schemeClr val="tx1"/>
                </a:solidFill>
                <a:latin typeface="Times New Roman" panose="02020603050405020304" pitchFamily="18" charset="0"/>
              </a:defRPr>
            </a:lvl7pPr>
            <a:lvl8pPr marL="3543300" indent="-339725" eaLnBrk="0" fontAlgn="base" hangingPunct="0">
              <a:spcBef>
                <a:spcPct val="0"/>
              </a:spcBef>
              <a:spcAft>
                <a:spcPct val="0"/>
              </a:spcAft>
              <a:defRPr sz="2400">
                <a:solidFill>
                  <a:schemeClr val="tx1"/>
                </a:solidFill>
                <a:latin typeface="Times New Roman" panose="02020603050405020304" pitchFamily="18" charset="0"/>
              </a:defRPr>
            </a:lvl8pPr>
            <a:lvl9pPr marL="4000500" indent="-339725"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88000"/>
              </a:lnSpc>
              <a:spcBef>
                <a:spcPct val="43000"/>
              </a:spcBef>
              <a:defRPr/>
            </a:pPr>
            <a:endParaRPr lang="en-GB" b="1" dirty="0" smtClean="0">
              <a:latin typeface="Arial" panose="020B0604020202020204" pitchFamily="34" charset="0"/>
            </a:endParaRPr>
          </a:p>
          <a:p>
            <a:pPr>
              <a:lnSpc>
                <a:spcPct val="88000"/>
              </a:lnSpc>
              <a:spcBef>
                <a:spcPct val="43000"/>
              </a:spcBef>
              <a:defRPr/>
            </a:pPr>
            <a:r>
              <a:rPr lang="en-GB" sz="2000" b="1" dirty="0" smtClean="0">
                <a:latin typeface="Arial" panose="020B0604020202020204" pitchFamily="34" charset="0"/>
              </a:rPr>
              <a:t>Total for 'exhaustive' testing:</a:t>
            </a:r>
          </a:p>
          <a:p>
            <a:pPr lvl="1">
              <a:lnSpc>
                <a:spcPct val="88000"/>
              </a:lnSpc>
              <a:spcBef>
                <a:spcPct val="43000"/>
              </a:spcBef>
              <a:defRPr/>
            </a:pPr>
            <a:r>
              <a:rPr lang="en-GB" sz="2000" dirty="0" smtClean="0">
                <a:solidFill>
                  <a:srgbClr val="FFFF00"/>
                </a:solidFill>
                <a:effectLst>
                  <a:outerShdw blurRad="38100" dist="38100" dir="2700000" algn="tl">
                    <a:srgbClr val="B2B2B2"/>
                  </a:outerShdw>
                </a:effectLst>
                <a:latin typeface="Arial" panose="020B0604020202020204" pitchFamily="34" charset="0"/>
              </a:rPr>
              <a:t>20</a:t>
            </a:r>
            <a:r>
              <a:rPr lang="en-GB" sz="2000" dirty="0" smtClean="0">
                <a:effectLst>
                  <a:outerShdw blurRad="38100" dist="38100" dir="2700000" algn="tl">
                    <a:srgbClr val="B2B2B2"/>
                  </a:outerShdw>
                </a:effectLst>
                <a:latin typeface="Arial" panose="020B0604020202020204" pitchFamily="34" charset="0"/>
              </a:rPr>
              <a:t> x </a:t>
            </a:r>
            <a:r>
              <a:rPr lang="en-GB" sz="2000" dirty="0" smtClean="0">
                <a:solidFill>
                  <a:srgbClr val="92D050"/>
                </a:solidFill>
                <a:effectLst>
                  <a:outerShdw blurRad="38100" dist="38100" dir="2700000" algn="tl">
                    <a:srgbClr val="B2B2B2"/>
                  </a:outerShdw>
                </a:effectLst>
                <a:latin typeface="Arial" panose="020B0604020202020204" pitchFamily="34" charset="0"/>
              </a:rPr>
              <a:t>4 x 3 </a:t>
            </a:r>
            <a:r>
              <a:rPr lang="en-GB" sz="2000" dirty="0" smtClean="0">
                <a:effectLst>
                  <a:outerShdw blurRad="38100" dist="38100" dir="2700000" algn="tl">
                    <a:srgbClr val="B2B2B2"/>
                  </a:outerShdw>
                </a:effectLst>
                <a:latin typeface="Arial" panose="020B0604020202020204" pitchFamily="34" charset="0"/>
              </a:rPr>
              <a:t>x </a:t>
            </a:r>
            <a:r>
              <a:rPr lang="en-GB" sz="2000" dirty="0" smtClean="0">
                <a:solidFill>
                  <a:srgbClr val="8CF4EA"/>
                </a:solidFill>
                <a:effectLst>
                  <a:outerShdw blurRad="38100" dist="38100" dir="2700000" algn="tl">
                    <a:srgbClr val="B2B2B2"/>
                  </a:outerShdw>
                </a:effectLst>
                <a:latin typeface="Arial" panose="020B0604020202020204" pitchFamily="34" charset="0"/>
              </a:rPr>
              <a:t>10 x 2</a:t>
            </a:r>
            <a:r>
              <a:rPr lang="en-GB" sz="2000" dirty="0" smtClean="0">
                <a:effectLst>
                  <a:outerShdw blurRad="38100" dist="38100" dir="2700000" algn="tl">
                    <a:srgbClr val="B2B2B2"/>
                  </a:outerShdw>
                </a:effectLst>
                <a:latin typeface="Arial" panose="020B0604020202020204" pitchFamily="34" charset="0"/>
              </a:rPr>
              <a:t> x </a:t>
            </a:r>
            <a:r>
              <a:rPr lang="en-GB" sz="2000" dirty="0" smtClean="0">
                <a:solidFill>
                  <a:srgbClr val="00B0F0"/>
                </a:solidFill>
                <a:effectLst>
                  <a:outerShdw blurRad="38100" dist="38100" dir="2700000" algn="tl">
                    <a:srgbClr val="B2B2B2"/>
                  </a:outerShdw>
                </a:effectLst>
                <a:latin typeface="Arial" panose="020B0604020202020204" pitchFamily="34" charset="0"/>
              </a:rPr>
              <a:t>100</a:t>
            </a:r>
            <a:r>
              <a:rPr lang="en-GB" sz="2000" dirty="0" smtClean="0">
                <a:effectLst>
                  <a:outerShdw blurRad="38100" dist="38100" dir="2700000" algn="tl">
                    <a:srgbClr val="B2B2B2"/>
                  </a:outerShdw>
                </a:effectLst>
                <a:latin typeface="Arial" panose="020B0604020202020204" pitchFamily="34" charset="0"/>
              </a:rPr>
              <a:t> = </a:t>
            </a:r>
            <a:r>
              <a:rPr lang="en-GB" sz="2000" dirty="0" smtClean="0">
                <a:solidFill>
                  <a:schemeClr val="hlink"/>
                </a:solidFill>
                <a:effectLst>
                  <a:outerShdw blurRad="38100" dist="38100" dir="2700000" algn="tl">
                    <a:srgbClr val="FFFFFF"/>
                  </a:outerShdw>
                </a:effectLst>
                <a:latin typeface="Arial" panose="020B0604020202020204" pitchFamily="34" charset="0"/>
              </a:rPr>
              <a:t>480,000 tests</a:t>
            </a:r>
          </a:p>
          <a:p>
            <a:pPr>
              <a:lnSpc>
                <a:spcPct val="88000"/>
              </a:lnSpc>
              <a:spcBef>
                <a:spcPct val="43000"/>
              </a:spcBef>
              <a:defRPr/>
            </a:pPr>
            <a:r>
              <a:rPr lang="en-GB" sz="2000" b="1" dirty="0" smtClean="0">
                <a:latin typeface="Arial" panose="020B0604020202020204" pitchFamily="34" charset="0"/>
              </a:rPr>
              <a:t>If </a:t>
            </a:r>
            <a:r>
              <a:rPr lang="en-GB" sz="2000" b="1" u="sng" dirty="0" smtClean="0">
                <a:latin typeface="Arial" panose="020B0604020202020204" pitchFamily="34" charset="0"/>
              </a:rPr>
              <a:t>1 second</a:t>
            </a:r>
            <a:r>
              <a:rPr lang="en-GB" sz="2000" b="1" dirty="0" smtClean="0">
                <a:latin typeface="Arial" panose="020B0604020202020204" pitchFamily="34" charset="0"/>
              </a:rPr>
              <a:t> per test, 8000 </a:t>
            </a:r>
            <a:r>
              <a:rPr lang="en-GB" sz="2000" b="1" dirty="0" err="1" smtClean="0">
                <a:latin typeface="Arial" panose="020B0604020202020204" pitchFamily="34" charset="0"/>
              </a:rPr>
              <a:t>mins</a:t>
            </a:r>
            <a:r>
              <a:rPr lang="en-GB" sz="2000" b="1" dirty="0" smtClean="0">
                <a:latin typeface="Arial" panose="020B0604020202020204" pitchFamily="34" charset="0"/>
              </a:rPr>
              <a:t>, 133 </a:t>
            </a:r>
            <a:r>
              <a:rPr lang="en-GB" sz="2000" b="1" dirty="0" err="1" smtClean="0">
                <a:latin typeface="Arial" panose="020B0604020202020204" pitchFamily="34" charset="0"/>
              </a:rPr>
              <a:t>hrs</a:t>
            </a:r>
            <a:r>
              <a:rPr lang="en-GB" sz="2000" b="1" dirty="0" smtClean="0">
                <a:latin typeface="Arial" panose="020B0604020202020204" pitchFamily="34" charset="0"/>
              </a:rPr>
              <a:t>, </a:t>
            </a:r>
            <a:r>
              <a:rPr lang="en-GB" sz="2000" b="1" dirty="0" smtClean="0">
                <a:solidFill>
                  <a:schemeClr val="accent2"/>
                </a:solidFill>
                <a:latin typeface="Arial" panose="020B0604020202020204" pitchFamily="34" charset="0"/>
              </a:rPr>
              <a:t>17.7 days</a:t>
            </a:r>
            <a:endParaRPr lang="en-GB" sz="2000" b="1" dirty="0" smtClean="0">
              <a:latin typeface="Arial" panose="020B0604020202020204" pitchFamily="34" charset="0"/>
            </a:endParaRPr>
          </a:p>
          <a:p>
            <a:pPr>
              <a:lnSpc>
                <a:spcPct val="88000"/>
              </a:lnSpc>
              <a:spcBef>
                <a:spcPct val="43000"/>
              </a:spcBef>
              <a:defRPr/>
            </a:pPr>
            <a:r>
              <a:rPr lang="en-GB" sz="2000" b="1" dirty="0" smtClean="0">
                <a:solidFill>
                  <a:srgbClr val="618FFD"/>
                </a:solidFill>
                <a:latin typeface="Arial" panose="020B0604020202020204" pitchFamily="34" charset="0"/>
              </a:rPr>
              <a:t>(not counting finger trouble, faults or retest)</a:t>
            </a:r>
          </a:p>
          <a:p>
            <a:pPr>
              <a:lnSpc>
                <a:spcPct val="88000"/>
              </a:lnSpc>
              <a:spcBef>
                <a:spcPct val="43000"/>
              </a:spcBef>
              <a:defRPr/>
            </a:pPr>
            <a:endParaRPr lang="en-GB" sz="2000" b="1" dirty="0" smtClean="0">
              <a:latin typeface="Arial" panose="020B0604020202020204" pitchFamily="34" charset="0"/>
            </a:endParaRPr>
          </a:p>
        </p:txBody>
      </p:sp>
      <p:grpSp>
        <p:nvGrpSpPr>
          <p:cNvPr id="138256" name="Group 16"/>
          <p:cNvGrpSpPr>
            <a:grpSpLocks/>
          </p:cNvGrpSpPr>
          <p:nvPr/>
        </p:nvGrpSpPr>
        <p:grpSpPr bwMode="auto">
          <a:xfrm>
            <a:off x="1595438" y="1657350"/>
            <a:ext cx="3992562" cy="1846263"/>
            <a:chOff x="996" y="996"/>
            <a:chExt cx="2492" cy="1109"/>
          </a:xfrm>
        </p:grpSpPr>
        <p:sp>
          <p:nvSpPr>
            <p:cNvPr id="7176" name="Line 17"/>
            <p:cNvSpPr>
              <a:spLocks noChangeShapeType="1"/>
            </p:cNvSpPr>
            <p:nvPr/>
          </p:nvSpPr>
          <p:spPr bwMode="auto">
            <a:xfrm flipV="1">
              <a:off x="996" y="996"/>
              <a:ext cx="547" cy="220"/>
            </a:xfrm>
            <a:prstGeom prst="line">
              <a:avLst/>
            </a:prstGeom>
            <a:noFill/>
            <a:ln w="25400">
              <a:solidFill>
                <a:schemeClr va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p>
              <a:endParaRPr lang="en-US"/>
            </a:p>
          </p:txBody>
        </p:sp>
        <p:sp>
          <p:nvSpPr>
            <p:cNvPr id="7177" name="Line 18"/>
            <p:cNvSpPr>
              <a:spLocks noChangeShapeType="1"/>
            </p:cNvSpPr>
            <p:nvPr/>
          </p:nvSpPr>
          <p:spPr bwMode="auto">
            <a:xfrm>
              <a:off x="997" y="1351"/>
              <a:ext cx="547" cy="754"/>
            </a:xfrm>
            <a:prstGeom prst="line">
              <a:avLst/>
            </a:prstGeom>
            <a:noFill/>
            <a:ln w="25400">
              <a:solidFill>
                <a:schemeClr va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p>
              <a:endParaRPr lang="en-US"/>
            </a:p>
          </p:txBody>
        </p:sp>
        <p:sp>
          <p:nvSpPr>
            <p:cNvPr id="7178" name="Rectangle 19"/>
            <p:cNvSpPr>
              <a:spLocks noChangeArrowheads="1"/>
            </p:cNvSpPr>
            <p:nvPr/>
          </p:nvSpPr>
          <p:spPr bwMode="auto">
            <a:xfrm>
              <a:off x="1547" y="998"/>
              <a:ext cx="1941" cy="1104"/>
            </a:xfrm>
            <a:prstGeom prst="rect">
              <a:avLst/>
            </a:prstGeom>
            <a:noFill/>
            <a:ln w="2540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79" name="Rectangle 20"/>
            <p:cNvSpPr>
              <a:spLocks noChangeArrowheads="1"/>
            </p:cNvSpPr>
            <p:nvPr/>
          </p:nvSpPr>
          <p:spPr bwMode="auto">
            <a:xfrm>
              <a:off x="1547" y="998"/>
              <a:ext cx="293" cy="39"/>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80" name="Rectangle 21"/>
            <p:cNvSpPr>
              <a:spLocks noChangeArrowheads="1"/>
            </p:cNvSpPr>
            <p:nvPr/>
          </p:nvSpPr>
          <p:spPr bwMode="auto">
            <a:xfrm>
              <a:off x="1846" y="998"/>
              <a:ext cx="295" cy="39"/>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81" name="Rectangle 22"/>
            <p:cNvSpPr>
              <a:spLocks noChangeArrowheads="1"/>
            </p:cNvSpPr>
            <p:nvPr/>
          </p:nvSpPr>
          <p:spPr bwMode="auto">
            <a:xfrm>
              <a:off x="2147" y="998"/>
              <a:ext cx="293" cy="39"/>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82" name="Rectangle 23"/>
            <p:cNvSpPr>
              <a:spLocks noChangeArrowheads="1"/>
            </p:cNvSpPr>
            <p:nvPr/>
          </p:nvSpPr>
          <p:spPr bwMode="auto">
            <a:xfrm>
              <a:off x="2446" y="998"/>
              <a:ext cx="293" cy="39"/>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83" name="Rectangle 24"/>
            <p:cNvSpPr>
              <a:spLocks noChangeArrowheads="1"/>
            </p:cNvSpPr>
            <p:nvPr/>
          </p:nvSpPr>
          <p:spPr bwMode="auto">
            <a:xfrm>
              <a:off x="1846" y="1042"/>
              <a:ext cx="295" cy="261"/>
            </a:xfrm>
            <a:prstGeom prst="rect">
              <a:avLst/>
            </a:prstGeom>
            <a:noFill/>
            <a:ln w="254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84" name="Line 25"/>
            <p:cNvSpPr>
              <a:spLocks noChangeShapeType="1"/>
            </p:cNvSpPr>
            <p:nvPr/>
          </p:nvSpPr>
          <p:spPr bwMode="auto">
            <a:xfrm>
              <a:off x="1896" y="1083"/>
              <a:ext cx="197" cy="0"/>
            </a:xfrm>
            <a:prstGeom prst="line">
              <a:avLst/>
            </a:prstGeom>
            <a:noFill/>
            <a:ln w="25400">
              <a:solidFill>
                <a:schemeClr val="accent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p>
              <a:endParaRPr lang="en-US"/>
            </a:p>
          </p:txBody>
        </p:sp>
        <p:sp>
          <p:nvSpPr>
            <p:cNvPr id="7185" name="Line 26"/>
            <p:cNvSpPr>
              <a:spLocks noChangeShapeType="1"/>
            </p:cNvSpPr>
            <p:nvPr/>
          </p:nvSpPr>
          <p:spPr bwMode="auto">
            <a:xfrm>
              <a:off x="1896" y="1172"/>
              <a:ext cx="197" cy="0"/>
            </a:xfrm>
            <a:prstGeom prst="line">
              <a:avLst/>
            </a:prstGeom>
            <a:noFill/>
            <a:ln w="25400">
              <a:solidFill>
                <a:schemeClr val="accent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p>
              <a:endParaRPr lang="en-US"/>
            </a:p>
          </p:txBody>
        </p:sp>
        <p:sp>
          <p:nvSpPr>
            <p:cNvPr id="7186" name="Line 27"/>
            <p:cNvSpPr>
              <a:spLocks noChangeShapeType="1"/>
            </p:cNvSpPr>
            <p:nvPr/>
          </p:nvSpPr>
          <p:spPr bwMode="auto">
            <a:xfrm>
              <a:off x="1896" y="1261"/>
              <a:ext cx="197" cy="0"/>
            </a:xfrm>
            <a:prstGeom prst="line">
              <a:avLst/>
            </a:prstGeom>
            <a:noFill/>
            <a:ln w="25400">
              <a:solidFill>
                <a:schemeClr val="accent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p>
              <a:endParaRPr lang="en-US"/>
            </a:p>
          </p:txBody>
        </p:sp>
        <p:sp>
          <p:nvSpPr>
            <p:cNvPr id="7187" name="Rectangle 28"/>
            <p:cNvSpPr>
              <a:spLocks noChangeArrowheads="1"/>
            </p:cNvSpPr>
            <p:nvPr/>
          </p:nvSpPr>
          <p:spPr bwMode="auto">
            <a:xfrm>
              <a:off x="1697" y="1531"/>
              <a:ext cx="243" cy="38"/>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88" name="Rectangle 29"/>
            <p:cNvSpPr>
              <a:spLocks noChangeArrowheads="1"/>
            </p:cNvSpPr>
            <p:nvPr/>
          </p:nvSpPr>
          <p:spPr bwMode="auto">
            <a:xfrm>
              <a:off x="1697" y="1619"/>
              <a:ext cx="243" cy="39"/>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89" name="Rectangle 30"/>
            <p:cNvSpPr>
              <a:spLocks noChangeArrowheads="1"/>
            </p:cNvSpPr>
            <p:nvPr/>
          </p:nvSpPr>
          <p:spPr bwMode="auto">
            <a:xfrm>
              <a:off x="1697" y="1708"/>
              <a:ext cx="243" cy="38"/>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90" name="Rectangle 31"/>
            <p:cNvSpPr>
              <a:spLocks noChangeArrowheads="1"/>
            </p:cNvSpPr>
            <p:nvPr/>
          </p:nvSpPr>
          <p:spPr bwMode="auto">
            <a:xfrm>
              <a:off x="2696" y="1442"/>
              <a:ext cx="243" cy="38"/>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91" name="Rectangle 32"/>
            <p:cNvSpPr>
              <a:spLocks noChangeArrowheads="1"/>
            </p:cNvSpPr>
            <p:nvPr/>
          </p:nvSpPr>
          <p:spPr bwMode="auto">
            <a:xfrm>
              <a:off x="2696" y="1663"/>
              <a:ext cx="243" cy="39"/>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92" name="Rectangle 33"/>
            <p:cNvSpPr>
              <a:spLocks noChangeArrowheads="1"/>
            </p:cNvSpPr>
            <p:nvPr/>
          </p:nvSpPr>
          <p:spPr bwMode="auto">
            <a:xfrm>
              <a:off x="1697" y="1929"/>
              <a:ext cx="393" cy="39"/>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93" name="Rectangle 34"/>
            <p:cNvSpPr>
              <a:spLocks noChangeArrowheads="1"/>
            </p:cNvSpPr>
            <p:nvPr/>
          </p:nvSpPr>
          <p:spPr bwMode="auto">
            <a:xfrm>
              <a:off x="2696" y="1575"/>
              <a:ext cx="393" cy="39"/>
            </a:xfrm>
            <a:prstGeom prst="rect">
              <a:avLst/>
            </a:prstGeom>
            <a:noFill/>
            <a:ln w="254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94" name="Rectangle 35"/>
            <p:cNvSpPr>
              <a:spLocks noChangeArrowheads="1"/>
            </p:cNvSpPr>
            <p:nvPr/>
          </p:nvSpPr>
          <p:spPr bwMode="auto">
            <a:xfrm>
              <a:off x="2696" y="1797"/>
              <a:ext cx="393" cy="38"/>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95" name="Rectangle 36"/>
            <p:cNvSpPr>
              <a:spLocks noChangeArrowheads="1"/>
            </p:cNvSpPr>
            <p:nvPr/>
          </p:nvSpPr>
          <p:spPr bwMode="auto">
            <a:xfrm>
              <a:off x="2696" y="1885"/>
              <a:ext cx="393" cy="39"/>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p>
          </p:txBody>
        </p:sp>
        <p:sp>
          <p:nvSpPr>
            <p:cNvPr id="7196" name="Rectangle 37"/>
            <p:cNvSpPr>
              <a:spLocks noChangeArrowheads="1"/>
            </p:cNvSpPr>
            <p:nvPr/>
          </p:nvSpPr>
          <p:spPr bwMode="auto">
            <a:xfrm>
              <a:off x="2203" y="1095"/>
              <a:ext cx="1222"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447" tIns="26030" rIns="63447" bIns="2603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ct val="85000"/>
                </a:lnSpc>
              </a:pPr>
              <a:r>
                <a:rPr lang="en-GB" sz="1800" b="1">
                  <a:solidFill>
                    <a:srgbClr val="92D050"/>
                  </a:solidFill>
                </a:rPr>
                <a:t>Avr. 4 menus</a:t>
              </a:r>
            </a:p>
            <a:p>
              <a:pPr>
                <a:lnSpc>
                  <a:spcPct val="85000"/>
                </a:lnSpc>
              </a:pPr>
              <a:r>
                <a:rPr lang="en-GB" sz="1800" b="1">
                  <a:solidFill>
                    <a:srgbClr val="92D050"/>
                  </a:solidFill>
                </a:rPr>
                <a:t>3 options / menu</a:t>
              </a:r>
            </a:p>
          </p:txBody>
        </p:sp>
      </p:grpSp>
      <p:sp>
        <p:nvSpPr>
          <p:cNvPr id="138278" name="Text Box 38"/>
          <p:cNvSpPr txBox="1">
            <a:spLocks noChangeArrowheads="1"/>
          </p:cNvSpPr>
          <p:nvPr/>
        </p:nvSpPr>
        <p:spPr bwMode="auto">
          <a:xfrm>
            <a:off x="284163" y="5348288"/>
            <a:ext cx="8666162" cy="1233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3708" tIns="46854" rIns="93708" bIns="46854">
            <a:spAutoFit/>
          </a:bodyPr>
          <a:lstStyle>
            <a:lvl1pPr defTabSz="936625">
              <a:defRPr sz="2400">
                <a:solidFill>
                  <a:schemeClr val="tx1"/>
                </a:solidFill>
                <a:latin typeface="Arial" panose="020B0604020202020204" pitchFamily="34" charset="0"/>
              </a:defRPr>
            </a:lvl1pPr>
            <a:lvl2pPr marL="742950" indent="-285750" defTabSz="936625">
              <a:defRPr sz="2400">
                <a:solidFill>
                  <a:schemeClr val="tx1"/>
                </a:solidFill>
                <a:latin typeface="Arial" panose="020B0604020202020204" pitchFamily="34" charset="0"/>
              </a:defRPr>
            </a:lvl2pPr>
            <a:lvl3pPr marL="1143000" indent="-228600" defTabSz="936625">
              <a:defRPr sz="2400">
                <a:solidFill>
                  <a:schemeClr val="tx1"/>
                </a:solidFill>
                <a:latin typeface="Arial" panose="020B0604020202020204" pitchFamily="34" charset="0"/>
              </a:defRPr>
            </a:lvl3pPr>
            <a:lvl4pPr marL="1600200" indent="-228600" defTabSz="936625">
              <a:defRPr sz="2400">
                <a:solidFill>
                  <a:schemeClr val="tx1"/>
                </a:solidFill>
                <a:latin typeface="Arial" panose="020B0604020202020204" pitchFamily="34" charset="0"/>
              </a:defRPr>
            </a:lvl4pPr>
            <a:lvl5pPr marL="2057400" indent="-228600" defTabSz="936625">
              <a:defRPr sz="2400">
                <a:solidFill>
                  <a:schemeClr val="tx1"/>
                </a:solidFill>
                <a:latin typeface="Arial" panose="020B0604020202020204" pitchFamily="34" charset="0"/>
              </a:defRPr>
            </a:lvl5pPr>
            <a:lvl6pPr marL="2514600" indent="-228600" defTabSz="93662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662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662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6625" eaLnBrk="0" fontAlgn="base" hangingPunct="0">
              <a:spcBef>
                <a:spcPct val="0"/>
              </a:spcBef>
              <a:spcAft>
                <a:spcPct val="0"/>
              </a:spcAft>
              <a:defRPr sz="2400">
                <a:solidFill>
                  <a:schemeClr val="tx1"/>
                </a:solidFill>
                <a:latin typeface="Arial" panose="020B0604020202020204" pitchFamily="34" charset="0"/>
              </a:defRPr>
            </a:lvl9pPr>
          </a:lstStyle>
          <a:p>
            <a:r>
              <a:rPr lang="en-GB">
                <a:solidFill>
                  <a:srgbClr val="FF0000"/>
                </a:solidFill>
              </a:rPr>
              <a:t>10 secs = 34 wks, 1 min = 4 yrs, 10 min = 40 yrs</a:t>
            </a:r>
          </a:p>
          <a:p>
            <a:r>
              <a:rPr lang="en-GB" sz="2500">
                <a:solidFill>
                  <a:srgbClr val="FFC000"/>
                </a:solidFill>
              </a:rPr>
              <a:t>	LA &amp; CW Exercise 2 (Both Class &amp; Lab Work): Count</a:t>
            </a:r>
          </a:p>
          <a:p>
            <a:r>
              <a:rPr lang="en-GB" sz="2500">
                <a:solidFill>
                  <a:srgbClr val="FFC000"/>
                </a:solidFill>
              </a:rPr>
              <a:t>           it from your program you have written in lab.</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382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3825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13825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825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82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55" grpId="0" autoUpdateAnimBg="0"/>
      <p:bldP spid="138278"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smtClean="0"/>
              <a:t>Exhaustive testing?</a:t>
            </a:r>
          </a:p>
        </p:txBody>
      </p:sp>
      <p:sp>
        <p:nvSpPr>
          <p:cNvPr id="141315" name="Rectangle 3"/>
          <p:cNvSpPr>
            <a:spLocks noGrp="1" noChangeArrowheads="1"/>
          </p:cNvSpPr>
          <p:nvPr>
            <p:ph type="body" idx="1"/>
          </p:nvPr>
        </p:nvSpPr>
        <p:spPr/>
        <p:txBody>
          <a:bodyPr/>
          <a:lstStyle/>
          <a:p>
            <a:pPr>
              <a:defRPr/>
            </a:pPr>
            <a:r>
              <a:rPr lang="en-GB" smtClean="0"/>
              <a:t>What is exhaustive testing?</a:t>
            </a:r>
          </a:p>
          <a:p>
            <a:pPr lvl="1">
              <a:defRPr/>
            </a:pPr>
            <a:r>
              <a:rPr lang="en-GB" smtClean="0"/>
              <a:t>when all the testers are exhausted</a:t>
            </a:r>
          </a:p>
          <a:p>
            <a:pPr lvl="1">
              <a:defRPr/>
            </a:pPr>
            <a:r>
              <a:rPr lang="en-GB" smtClean="0"/>
              <a:t>when all the planned tests have been executed</a:t>
            </a:r>
          </a:p>
          <a:p>
            <a:pPr lvl="1">
              <a:defRPr/>
            </a:pPr>
            <a:r>
              <a:rPr lang="en-GB" smtClean="0"/>
              <a:t>exercising all combinations of inputs and preconditions</a:t>
            </a:r>
          </a:p>
          <a:p>
            <a:pPr>
              <a:defRPr/>
            </a:pPr>
            <a:r>
              <a:rPr lang="en-GB" smtClean="0"/>
              <a:t>How much time will exhaustive testing take?</a:t>
            </a:r>
          </a:p>
          <a:p>
            <a:pPr lvl="1">
              <a:defRPr/>
            </a:pPr>
            <a:r>
              <a:rPr lang="en-GB" smtClean="0"/>
              <a:t>infinite time</a:t>
            </a:r>
          </a:p>
          <a:p>
            <a:pPr lvl="1">
              <a:defRPr/>
            </a:pPr>
            <a:r>
              <a:rPr lang="en-GB" smtClean="0"/>
              <a:t>not much time</a:t>
            </a:r>
          </a:p>
          <a:p>
            <a:pPr lvl="1">
              <a:defRPr/>
            </a:pPr>
            <a:r>
              <a:rPr lang="en-GB" smtClean="0"/>
              <a:t>impractical amount of time</a:t>
            </a:r>
          </a:p>
        </p:txBody>
      </p:sp>
      <p:grpSp>
        <p:nvGrpSpPr>
          <p:cNvPr id="141319" name="Group 7"/>
          <p:cNvGrpSpPr>
            <a:grpSpLocks/>
          </p:cNvGrpSpPr>
          <p:nvPr/>
        </p:nvGrpSpPr>
        <p:grpSpPr bwMode="auto">
          <a:xfrm>
            <a:off x="3733800" y="5486400"/>
            <a:ext cx="255588" cy="293688"/>
            <a:chOff x="4068" y="441"/>
            <a:chExt cx="161" cy="185"/>
          </a:xfrm>
        </p:grpSpPr>
        <p:sp>
          <p:nvSpPr>
            <p:cNvPr id="8212" name="Line 8"/>
            <p:cNvSpPr>
              <a:spLocks noChangeShapeType="1"/>
            </p:cNvSpPr>
            <p:nvPr/>
          </p:nvSpPr>
          <p:spPr bwMode="hidden">
            <a:xfrm flipV="1">
              <a:off x="4068" y="441"/>
              <a:ext cx="153" cy="185"/>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3" name="Line 9"/>
            <p:cNvSpPr>
              <a:spLocks noChangeShapeType="1"/>
            </p:cNvSpPr>
            <p:nvPr/>
          </p:nvSpPr>
          <p:spPr bwMode="hidden">
            <a:xfrm>
              <a:off x="4068" y="441"/>
              <a:ext cx="161" cy="160"/>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1325" name="Group 13"/>
          <p:cNvGrpSpPr>
            <a:grpSpLocks/>
          </p:cNvGrpSpPr>
          <p:nvPr/>
        </p:nvGrpSpPr>
        <p:grpSpPr bwMode="auto">
          <a:xfrm>
            <a:off x="3429000" y="4953000"/>
            <a:ext cx="255588" cy="293688"/>
            <a:chOff x="4068" y="441"/>
            <a:chExt cx="161" cy="185"/>
          </a:xfrm>
        </p:grpSpPr>
        <p:sp>
          <p:nvSpPr>
            <p:cNvPr id="8210" name="Line 14"/>
            <p:cNvSpPr>
              <a:spLocks noChangeShapeType="1"/>
            </p:cNvSpPr>
            <p:nvPr/>
          </p:nvSpPr>
          <p:spPr bwMode="hidden">
            <a:xfrm flipV="1">
              <a:off x="4068" y="441"/>
              <a:ext cx="153" cy="185"/>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1" name="Line 15"/>
            <p:cNvSpPr>
              <a:spLocks noChangeShapeType="1"/>
            </p:cNvSpPr>
            <p:nvPr/>
          </p:nvSpPr>
          <p:spPr bwMode="hidden">
            <a:xfrm>
              <a:off x="4068" y="441"/>
              <a:ext cx="161" cy="160"/>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1328" name="Group 16"/>
          <p:cNvGrpSpPr>
            <a:grpSpLocks/>
          </p:cNvGrpSpPr>
          <p:nvPr/>
        </p:nvGrpSpPr>
        <p:grpSpPr bwMode="auto">
          <a:xfrm>
            <a:off x="5562600" y="5943600"/>
            <a:ext cx="307975" cy="319088"/>
            <a:chOff x="4100" y="173"/>
            <a:chExt cx="194" cy="201"/>
          </a:xfrm>
        </p:grpSpPr>
        <p:sp>
          <p:nvSpPr>
            <p:cNvPr id="8208" name="Line 17"/>
            <p:cNvSpPr>
              <a:spLocks noChangeShapeType="1"/>
            </p:cNvSpPr>
            <p:nvPr/>
          </p:nvSpPr>
          <p:spPr bwMode="hidden">
            <a:xfrm>
              <a:off x="4100" y="274"/>
              <a:ext cx="48" cy="100"/>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9" name="Line 18"/>
            <p:cNvSpPr>
              <a:spLocks noChangeShapeType="1"/>
            </p:cNvSpPr>
            <p:nvPr/>
          </p:nvSpPr>
          <p:spPr bwMode="hidden">
            <a:xfrm flipV="1">
              <a:off x="4148" y="173"/>
              <a:ext cx="146" cy="201"/>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1331" name="Group 19"/>
          <p:cNvGrpSpPr>
            <a:grpSpLocks/>
          </p:cNvGrpSpPr>
          <p:nvPr/>
        </p:nvGrpSpPr>
        <p:grpSpPr bwMode="auto">
          <a:xfrm>
            <a:off x="8305800" y="2971800"/>
            <a:ext cx="255588" cy="293688"/>
            <a:chOff x="4068" y="441"/>
            <a:chExt cx="161" cy="185"/>
          </a:xfrm>
        </p:grpSpPr>
        <p:sp>
          <p:nvSpPr>
            <p:cNvPr id="8206" name="Line 20"/>
            <p:cNvSpPr>
              <a:spLocks noChangeShapeType="1"/>
            </p:cNvSpPr>
            <p:nvPr/>
          </p:nvSpPr>
          <p:spPr bwMode="hidden">
            <a:xfrm flipV="1">
              <a:off x="4068" y="441"/>
              <a:ext cx="153" cy="185"/>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7" name="Line 21"/>
            <p:cNvSpPr>
              <a:spLocks noChangeShapeType="1"/>
            </p:cNvSpPr>
            <p:nvPr/>
          </p:nvSpPr>
          <p:spPr bwMode="hidden">
            <a:xfrm>
              <a:off x="4068" y="441"/>
              <a:ext cx="161" cy="160"/>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1334" name="Group 22"/>
          <p:cNvGrpSpPr>
            <a:grpSpLocks/>
          </p:cNvGrpSpPr>
          <p:nvPr/>
        </p:nvGrpSpPr>
        <p:grpSpPr bwMode="auto">
          <a:xfrm>
            <a:off x="3733800" y="3810000"/>
            <a:ext cx="307975" cy="319088"/>
            <a:chOff x="4100" y="173"/>
            <a:chExt cx="194" cy="201"/>
          </a:xfrm>
        </p:grpSpPr>
        <p:sp>
          <p:nvSpPr>
            <p:cNvPr id="8204" name="Line 23"/>
            <p:cNvSpPr>
              <a:spLocks noChangeShapeType="1"/>
            </p:cNvSpPr>
            <p:nvPr/>
          </p:nvSpPr>
          <p:spPr bwMode="hidden">
            <a:xfrm>
              <a:off x="4100" y="274"/>
              <a:ext cx="48" cy="100"/>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5" name="Line 24"/>
            <p:cNvSpPr>
              <a:spLocks noChangeShapeType="1"/>
            </p:cNvSpPr>
            <p:nvPr/>
          </p:nvSpPr>
          <p:spPr bwMode="hidden">
            <a:xfrm flipV="1">
              <a:off x="4148" y="173"/>
              <a:ext cx="146" cy="201"/>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1337" name="Group 25"/>
          <p:cNvGrpSpPr>
            <a:grpSpLocks/>
          </p:cNvGrpSpPr>
          <p:nvPr/>
        </p:nvGrpSpPr>
        <p:grpSpPr bwMode="auto">
          <a:xfrm>
            <a:off x="6553200" y="2438400"/>
            <a:ext cx="255588" cy="293688"/>
            <a:chOff x="4068" y="441"/>
            <a:chExt cx="161" cy="185"/>
          </a:xfrm>
        </p:grpSpPr>
        <p:sp>
          <p:nvSpPr>
            <p:cNvPr id="8202" name="Line 26"/>
            <p:cNvSpPr>
              <a:spLocks noChangeShapeType="1"/>
            </p:cNvSpPr>
            <p:nvPr/>
          </p:nvSpPr>
          <p:spPr bwMode="hidden">
            <a:xfrm flipV="1">
              <a:off x="4068" y="441"/>
              <a:ext cx="153" cy="185"/>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3" name="Line 27"/>
            <p:cNvSpPr>
              <a:spLocks noChangeShapeType="1"/>
            </p:cNvSpPr>
            <p:nvPr/>
          </p:nvSpPr>
          <p:spPr bwMode="hidden">
            <a:xfrm>
              <a:off x="4068" y="441"/>
              <a:ext cx="161" cy="160"/>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4133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4133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14133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14132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14131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499"/>
                                          </p:stCondLst>
                                        </p:cTn>
                                        <p:tgtEl>
                                          <p:spTgt spid="1413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smtClean="0"/>
              <a:t>How much testing is enough?</a:t>
            </a:r>
          </a:p>
        </p:txBody>
      </p:sp>
      <p:sp>
        <p:nvSpPr>
          <p:cNvPr id="142339" name="Rectangle 3"/>
          <p:cNvSpPr>
            <a:spLocks noGrp="1" noChangeArrowheads="1"/>
          </p:cNvSpPr>
          <p:nvPr>
            <p:ph type="body" idx="1"/>
          </p:nvPr>
        </p:nvSpPr>
        <p:spPr/>
        <p:txBody>
          <a:bodyPr/>
          <a:lstStyle/>
          <a:p>
            <a:pPr lvl="1">
              <a:defRPr/>
            </a:pPr>
            <a:r>
              <a:rPr lang="en-GB" smtClean="0"/>
              <a:t>it’s never enough</a:t>
            </a:r>
          </a:p>
          <a:p>
            <a:pPr lvl="1">
              <a:defRPr/>
            </a:pPr>
            <a:r>
              <a:rPr lang="en-GB" smtClean="0"/>
              <a:t>when you have done what you planned</a:t>
            </a:r>
          </a:p>
          <a:p>
            <a:pPr lvl="1">
              <a:defRPr/>
            </a:pPr>
            <a:r>
              <a:rPr lang="en-GB" smtClean="0"/>
              <a:t>when your customer/user is happy</a:t>
            </a:r>
          </a:p>
          <a:p>
            <a:pPr lvl="1">
              <a:defRPr/>
            </a:pPr>
            <a:r>
              <a:rPr lang="en-GB" smtClean="0"/>
              <a:t>when you have proved that the system works correctly</a:t>
            </a:r>
          </a:p>
          <a:p>
            <a:pPr lvl="1">
              <a:defRPr/>
            </a:pPr>
            <a:r>
              <a:rPr lang="en-GB" smtClean="0"/>
              <a:t>when you are confident that the system works correctly</a:t>
            </a:r>
          </a:p>
          <a:p>
            <a:pPr lvl="1">
              <a:defRPr/>
            </a:pPr>
            <a:r>
              <a:rPr lang="en-GB" smtClean="0"/>
              <a:t>it depends on the risks for your system</a:t>
            </a:r>
          </a:p>
        </p:txBody>
      </p:sp>
      <p:grpSp>
        <p:nvGrpSpPr>
          <p:cNvPr id="142340" name="Group 4"/>
          <p:cNvGrpSpPr>
            <a:grpSpLocks/>
          </p:cNvGrpSpPr>
          <p:nvPr/>
        </p:nvGrpSpPr>
        <p:grpSpPr bwMode="auto">
          <a:xfrm>
            <a:off x="4191000" y="1981200"/>
            <a:ext cx="255588" cy="293688"/>
            <a:chOff x="4068" y="441"/>
            <a:chExt cx="161" cy="185"/>
          </a:xfrm>
        </p:grpSpPr>
        <p:sp>
          <p:nvSpPr>
            <p:cNvPr id="9239" name="Line 5"/>
            <p:cNvSpPr>
              <a:spLocks noChangeShapeType="1"/>
            </p:cNvSpPr>
            <p:nvPr/>
          </p:nvSpPr>
          <p:spPr bwMode="hidden">
            <a:xfrm flipV="1">
              <a:off x="4068" y="441"/>
              <a:ext cx="153" cy="185"/>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40" name="Line 6"/>
            <p:cNvSpPr>
              <a:spLocks noChangeShapeType="1"/>
            </p:cNvSpPr>
            <p:nvPr/>
          </p:nvSpPr>
          <p:spPr bwMode="hidden">
            <a:xfrm>
              <a:off x="4068" y="441"/>
              <a:ext cx="161" cy="160"/>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2346" name="Group 10"/>
          <p:cNvGrpSpPr>
            <a:grpSpLocks/>
          </p:cNvGrpSpPr>
          <p:nvPr/>
        </p:nvGrpSpPr>
        <p:grpSpPr bwMode="auto">
          <a:xfrm>
            <a:off x="7239000" y="2438400"/>
            <a:ext cx="255588" cy="293688"/>
            <a:chOff x="4068" y="441"/>
            <a:chExt cx="161" cy="185"/>
          </a:xfrm>
        </p:grpSpPr>
        <p:sp>
          <p:nvSpPr>
            <p:cNvPr id="9237" name="Line 11"/>
            <p:cNvSpPr>
              <a:spLocks noChangeShapeType="1"/>
            </p:cNvSpPr>
            <p:nvPr/>
          </p:nvSpPr>
          <p:spPr bwMode="hidden">
            <a:xfrm flipV="1">
              <a:off x="4068" y="441"/>
              <a:ext cx="153" cy="185"/>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8" name="Line 12"/>
            <p:cNvSpPr>
              <a:spLocks noChangeShapeType="1"/>
            </p:cNvSpPr>
            <p:nvPr/>
          </p:nvSpPr>
          <p:spPr bwMode="hidden">
            <a:xfrm>
              <a:off x="4068" y="441"/>
              <a:ext cx="161" cy="160"/>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2349" name="Group 13"/>
          <p:cNvGrpSpPr>
            <a:grpSpLocks/>
          </p:cNvGrpSpPr>
          <p:nvPr/>
        </p:nvGrpSpPr>
        <p:grpSpPr bwMode="auto">
          <a:xfrm>
            <a:off x="2971800" y="3962400"/>
            <a:ext cx="255588" cy="293688"/>
            <a:chOff x="4068" y="441"/>
            <a:chExt cx="161" cy="185"/>
          </a:xfrm>
        </p:grpSpPr>
        <p:sp>
          <p:nvSpPr>
            <p:cNvPr id="9235" name="Line 14"/>
            <p:cNvSpPr>
              <a:spLocks noChangeShapeType="1"/>
            </p:cNvSpPr>
            <p:nvPr/>
          </p:nvSpPr>
          <p:spPr bwMode="hidden">
            <a:xfrm flipV="1">
              <a:off x="4068" y="441"/>
              <a:ext cx="153" cy="185"/>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6" name="Line 15"/>
            <p:cNvSpPr>
              <a:spLocks noChangeShapeType="1"/>
            </p:cNvSpPr>
            <p:nvPr/>
          </p:nvSpPr>
          <p:spPr bwMode="hidden">
            <a:xfrm>
              <a:off x="4068" y="441"/>
              <a:ext cx="161" cy="160"/>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2358" name="Group 22"/>
          <p:cNvGrpSpPr>
            <a:grpSpLocks/>
          </p:cNvGrpSpPr>
          <p:nvPr/>
        </p:nvGrpSpPr>
        <p:grpSpPr bwMode="auto">
          <a:xfrm>
            <a:off x="7162800" y="5334000"/>
            <a:ext cx="307975" cy="319088"/>
            <a:chOff x="4100" y="173"/>
            <a:chExt cx="194" cy="201"/>
          </a:xfrm>
        </p:grpSpPr>
        <p:sp>
          <p:nvSpPr>
            <p:cNvPr id="9233" name="Line 23"/>
            <p:cNvSpPr>
              <a:spLocks noChangeShapeType="1"/>
            </p:cNvSpPr>
            <p:nvPr/>
          </p:nvSpPr>
          <p:spPr bwMode="hidden">
            <a:xfrm>
              <a:off x="4100" y="274"/>
              <a:ext cx="48" cy="100"/>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4" name="Line 24"/>
            <p:cNvSpPr>
              <a:spLocks noChangeShapeType="1"/>
            </p:cNvSpPr>
            <p:nvPr/>
          </p:nvSpPr>
          <p:spPr bwMode="hidden">
            <a:xfrm flipV="1">
              <a:off x="4148" y="173"/>
              <a:ext cx="146" cy="201"/>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2361" name="Group 25"/>
          <p:cNvGrpSpPr>
            <a:grpSpLocks/>
          </p:cNvGrpSpPr>
          <p:nvPr/>
        </p:nvGrpSpPr>
        <p:grpSpPr bwMode="auto">
          <a:xfrm>
            <a:off x="6629400" y="2971800"/>
            <a:ext cx="255588" cy="293688"/>
            <a:chOff x="4068" y="441"/>
            <a:chExt cx="161" cy="185"/>
          </a:xfrm>
        </p:grpSpPr>
        <p:sp>
          <p:nvSpPr>
            <p:cNvPr id="9231" name="Line 26"/>
            <p:cNvSpPr>
              <a:spLocks noChangeShapeType="1"/>
            </p:cNvSpPr>
            <p:nvPr/>
          </p:nvSpPr>
          <p:spPr bwMode="hidden">
            <a:xfrm flipV="1">
              <a:off x="4068" y="441"/>
              <a:ext cx="153" cy="185"/>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2" name="Line 27"/>
            <p:cNvSpPr>
              <a:spLocks noChangeShapeType="1"/>
            </p:cNvSpPr>
            <p:nvPr/>
          </p:nvSpPr>
          <p:spPr bwMode="hidden">
            <a:xfrm>
              <a:off x="4068" y="441"/>
              <a:ext cx="161" cy="160"/>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2364" name="Group 28"/>
          <p:cNvGrpSpPr>
            <a:grpSpLocks/>
          </p:cNvGrpSpPr>
          <p:nvPr/>
        </p:nvGrpSpPr>
        <p:grpSpPr bwMode="auto">
          <a:xfrm>
            <a:off x="2971800" y="4876800"/>
            <a:ext cx="255588" cy="293688"/>
            <a:chOff x="4068" y="441"/>
            <a:chExt cx="161" cy="185"/>
          </a:xfrm>
        </p:grpSpPr>
        <p:sp>
          <p:nvSpPr>
            <p:cNvPr id="9229" name="Line 29"/>
            <p:cNvSpPr>
              <a:spLocks noChangeShapeType="1"/>
            </p:cNvSpPr>
            <p:nvPr/>
          </p:nvSpPr>
          <p:spPr bwMode="hidden">
            <a:xfrm flipV="1">
              <a:off x="4068" y="441"/>
              <a:ext cx="153" cy="185"/>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0" name="Line 30"/>
            <p:cNvSpPr>
              <a:spLocks noChangeShapeType="1"/>
            </p:cNvSpPr>
            <p:nvPr/>
          </p:nvSpPr>
          <p:spPr bwMode="hidden">
            <a:xfrm>
              <a:off x="4068" y="441"/>
              <a:ext cx="161" cy="160"/>
            </a:xfrm>
            <a:prstGeom prst="line">
              <a:avLst/>
            </a:prstGeom>
            <a:noFill/>
            <a:ln w="50800">
              <a:solidFill>
                <a:srgbClr val="618FF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2367" name="Group 31"/>
          <p:cNvGrpSpPr>
            <a:grpSpLocks/>
          </p:cNvGrpSpPr>
          <p:nvPr/>
        </p:nvGrpSpPr>
        <p:grpSpPr bwMode="auto">
          <a:xfrm>
            <a:off x="3352800" y="4876800"/>
            <a:ext cx="307975" cy="319088"/>
            <a:chOff x="4100" y="173"/>
            <a:chExt cx="194" cy="201"/>
          </a:xfrm>
        </p:grpSpPr>
        <p:sp>
          <p:nvSpPr>
            <p:cNvPr id="9227" name="Line 32"/>
            <p:cNvSpPr>
              <a:spLocks noChangeShapeType="1"/>
            </p:cNvSpPr>
            <p:nvPr/>
          </p:nvSpPr>
          <p:spPr bwMode="hidden">
            <a:xfrm>
              <a:off x="4100" y="274"/>
              <a:ext cx="48" cy="100"/>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8" name="Line 33"/>
            <p:cNvSpPr>
              <a:spLocks noChangeShapeType="1"/>
            </p:cNvSpPr>
            <p:nvPr/>
          </p:nvSpPr>
          <p:spPr bwMode="hidden">
            <a:xfrm flipV="1">
              <a:off x="4148" y="173"/>
              <a:ext cx="146" cy="201"/>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4234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4234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14236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14234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142364"/>
                                        </p:tgtEl>
                                        <p:attrNameLst>
                                          <p:attrName>style.visibility</p:attrName>
                                        </p:attrNameLst>
                                      </p:cBhvr>
                                      <p:to>
                                        <p:strVal val="visible"/>
                                      </p:to>
                                    </p:set>
                                  </p:childTnLst>
                                </p:cTn>
                              </p:par>
                            </p:childTnLst>
                          </p:cTn>
                        </p:par>
                        <p:par>
                          <p:cTn id="23" fill="hold" nodeType="afterGroup">
                            <p:stCondLst>
                              <p:cond delay="500"/>
                            </p:stCondLst>
                            <p:childTnLst>
                              <p:par>
                                <p:cTn id="24" presetID="1" presetClass="entr" presetSubtype="0" fill="hold" nodeType="afterEffect">
                                  <p:stCondLst>
                                    <p:cond delay="1000"/>
                                  </p:stCondLst>
                                  <p:childTnLst>
                                    <p:set>
                                      <p:cBhvr>
                                        <p:cTn id="25" dur="1" fill="hold">
                                          <p:stCondLst>
                                            <p:cond delay="499"/>
                                          </p:stCondLst>
                                        </p:cTn>
                                        <p:tgtEl>
                                          <p:spTgt spid="142367"/>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nodeType="clickEffect">
                                  <p:stCondLst>
                                    <p:cond delay="0"/>
                                  </p:stCondLst>
                                  <p:childTnLst>
                                    <p:set>
                                      <p:cBhvr>
                                        <p:cTn id="29" dur="1" fill="hold">
                                          <p:stCondLst>
                                            <p:cond delay="499"/>
                                          </p:stCondLst>
                                        </p:cTn>
                                        <p:tgtEl>
                                          <p:spTgt spid="1423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smtClean="0"/>
              <a:t>How much testing?</a:t>
            </a:r>
          </a:p>
        </p:txBody>
      </p:sp>
      <p:sp>
        <p:nvSpPr>
          <p:cNvPr id="143363" name="Rectangle 3"/>
          <p:cNvSpPr>
            <a:spLocks noGrp="1" noChangeArrowheads="1"/>
          </p:cNvSpPr>
          <p:nvPr>
            <p:ph type="body" idx="1"/>
          </p:nvPr>
        </p:nvSpPr>
        <p:spPr/>
        <p:txBody>
          <a:bodyPr/>
          <a:lstStyle/>
          <a:p>
            <a:pPr>
              <a:defRPr/>
            </a:pPr>
            <a:r>
              <a:rPr lang="en-GB" smtClean="0"/>
              <a:t>It depends on </a:t>
            </a:r>
            <a:r>
              <a:rPr lang="en-GB" sz="4000" smtClean="0">
                <a:effectLst>
                  <a:outerShdw blurRad="38100" dist="38100" dir="2700000" algn="tl">
                    <a:srgbClr val="B2B2B2"/>
                  </a:outerShdw>
                </a:effectLst>
                <a:latin typeface="Times New Roman" panose="02020603050405020304" pitchFamily="18" charset="0"/>
              </a:rPr>
              <a:t>RISK</a:t>
            </a:r>
            <a:endParaRPr lang="en-GB" smtClean="0"/>
          </a:p>
          <a:p>
            <a:pPr lvl="1">
              <a:defRPr/>
            </a:pPr>
            <a:r>
              <a:rPr lang="en-GB" u="sng" smtClean="0"/>
              <a:t>risk</a:t>
            </a:r>
            <a:r>
              <a:rPr lang="en-GB" smtClean="0"/>
              <a:t> of missing important faults</a:t>
            </a:r>
          </a:p>
          <a:p>
            <a:pPr lvl="1">
              <a:defRPr/>
            </a:pPr>
            <a:r>
              <a:rPr lang="en-GB" u="sng" smtClean="0"/>
              <a:t>risk</a:t>
            </a:r>
            <a:r>
              <a:rPr lang="en-GB" smtClean="0"/>
              <a:t> of incurring failure costs</a:t>
            </a:r>
          </a:p>
          <a:p>
            <a:pPr lvl="1">
              <a:defRPr/>
            </a:pPr>
            <a:r>
              <a:rPr lang="en-GB" u="sng" smtClean="0"/>
              <a:t>risk</a:t>
            </a:r>
            <a:r>
              <a:rPr lang="en-GB" smtClean="0"/>
              <a:t> of releasing untested or under-tested software</a:t>
            </a:r>
          </a:p>
          <a:p>
            <a:pPr lvl="1">
              <a:defRPr/>
            </a:pPr>
            <a:r>
              <a:rPr lang="en-GB" u="sng" smtClean="0"/>
              <a:t>risk</a:t>
            </a:r>
            <a:r>
              <a:rPr lang="en-GB" smtClean="0"/>
              <a:t> of losing credibility and market share</a:t>
            </a:r>
          </a:p>
          <a:p>
            <a:pPr lvl="1">
              <a:defRPr/>
            </a:pPr>
            <a:r>
              <a:rPr lang="en-GB" u="sng" smtClean="0"/>
              <a:t>risk</a:t>
            </a:r>
            <a:r>
              <a:rPr lang="en-GB" smtClean="0"/>
              <a:t> of missing a market window</a:t>
            </a:r>
          </a:p>
          <a:p>
            <a:pPr lvl="1">
              <a:defRPr/>
            </a:pPr>
            <a:r>
              <a:rPr lang="en-GB" u="sng" smtClean="0"/>
              <a:t>risk</a:t>
            </a:r>
            <a:r>
              <a:rPr lang="en-GB" smtClean="0"/>
              <a:t> of over-testing, ineffective testing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33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4336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4336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4336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4336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4336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43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91" name="Rectangle 7"/>
          <p:cNvSpPr>
            <a:spLocks noChangeArrowheads="1"/>
          </p:cNvSpPr>
          <p:nvPr/>
        </p:nvSpPr>
        <p:spPr bwMode="auto">
          <a:xfrm>
            <a:off x="742950" y="4572000"/>
            <a:ext cx="84201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62" tIns="46038" rIns="93662" bIns="46038"/>
          <a:lstStyle>
            <a:lvl1pPr marL="346075" indent="-346075" defTabSz="930275">
              <a:spcBef>
                <a:spcPct val="20000"/>
              </a:spcBef>
              <a:buClr>
                <a:schemeClr val="tx2"/>
              </a:buClr>
              <a:buSzPct val="50000"/>
              <a:buFont typeface="Monotype Sorts" charset="2"/>
              <a:buChar char="n"/>
              <a:defRPr sz="2800" b="1">
                <a:solidFill>
                  <a:srgbClr val="FFFFFF"/>
                </a:solidFill>
                <a:latin typeface="Arial" panose="020B0604020202020204" pitchFamily="34" charset="0"/>
              </a:defRPr>
            </a:lvl1pPr>
            <a:lvl2pPr marL="749300" indent="-287338" defTabSz="930275">
              <a:spcBef>
                <a:spcPct val="20000"/>
              </a:spcBef>
              <a:buChar char="-"/>
              <a:defRPr sz="2800">
                <a:solidFill>
                  <a:schemeClr val="accent2"/>
                </a:solidFill>
                <a:effectLst>
                  <a:outerShdw blurRad="38100" dist="38100" dir="2700000" algn="tl">
                    <a:srgbClr val="FFFFFF"/>
                  </a:outerShdw>
                </a:effectLst>
                <a:latin typeface="Times New Roman" panose="02020603050405020304" pitchFamily="18" charset="0"/>
              </a:defRPr>
            </a:lvl2pPr>
            <a:lvl3pPr marL="1152525" indent="-230188" defTabSz="930275">
              <a:spcBef>
                <a:spcPct val="20000"/>
              </a:spcBef>
              <a:buSzPct val="119000"/>
              <a:buChar char="•"/>
              <a:defRPr sz="2400">
                <a:solidFill>
                  <a:schemeClr val="folHlink"/>
                </a:solidFill>
                <a:effectLst>
                  <a:outerShdw blurRad="38100" dist="38100" dir="2700000" algn="tl">
                    <a:srgbClr val="FFFFFF"/>
                  </a:outerShdw>
                </a:effectLst>
                <a:latin typeface="Arial" panose="020B0604020202020204" pitchFamily="34" charset="0"/>
              </a:defRPr>
            </a:lvl3pPr>
            <a:lvl4pPr marL="1614488" indent="-230188" defTabSz="930275">
              <a:spcBef>
                <a:spcPct val="20000"/>
              </a:spcBef>
              <a:buClr>
                <a:schemeClr val="tx2"/>
              </a:buClr>
              <a:buChar char="–"/>
              <a:defRPr sz="2000">
                <a:solidFill>
                  <a:schemeClr val="tx1"/>
                </a:solidFill>
                <a:effectLst>
                  <a:outerShdw blurRad="38100" dist="38100" dir="2700000" algn="tl">
                    <a:srgbClr val="B2B2B2"/>
                  </a:outerShdw>
                </a:effectLst>
                <a:latin typeface="Arial" panose="020B0604020202020204" pitchFamily="34" charset="0"/>
              </a:defRPr>
            </a:lvl4pPr>
            <a:lvl5pPr marL="2076450" indent="-231775" defTabSz="930275">
              <a:spcBef>
                <a:spcPct val="20000"/>
              </a:spcBef>
              <a:buClr>
                <a:schemeClr val="tx2"/>
              </a:buClr>
              <a:buChar char="•"/>
              <a:defRPr sz="2000">
                <a:solidFill>
                  <a:schemeClr val="tx1"/>
                </a:solidFill>
                <a:effectLst>
                  <a:outerShdw blurRad="38100" dist="38100" dir="2700000" algn="tl">
                    <a:srgbClr val="B2B2B2"/>
                  </a:outerShdw>
                </a:effectLst>
                <a:latin typeface="Arial" panose="020B0604020202020204" pitchFamily="34" charset="0"/>
              </a:defRPr>
            </a:lvl5pPr>
            <a:lvl6pPr marL="2533650" indent="-231775" defTabSz="930275" eaLnBrk="0" fontAlgn="base" hangingPunct="0">
              <a:spcBef>
                <a:spcPct val="20000"/>
              </a:spcBef>
              <a:spcAft>
                <a:spcPct val="0"/>
              </a:spcAft>
              <a:buClr>
                <a:schemeClr val="tx2"/>
              </a:buClr>
              <a:buChar char="•"/>
              <a:defRPr sz="2000">
                <a:solidFill>
                  <a:schemeClr val="tx1"/>
                </a:solidFill>
                <a:effectLst>
                  <a:outerShdw blurRad="38100" dist="38100" dir="2700000" algn="tl">
                    <a:srgbClr val="B2B2B2"/>
                  </a:outerShdw>
                </a:effectLst>
                <a:latin typeface="Arial" panose="020B0604020202020204" pitchFamily="34" charset="0"/>
              </a:defRPr>
            </a:lvl6pPr>
            <a:lvl7pPr marL="2990850" indent="-231775" defTabSz="930275" eaLnBrk="0" fontAlgn="base" hangingPunct="0">
              <a:spcBef>
                <a:spcPct val="20000"/>
              </a:spcBef>
              <a:spcAft>
                <a:spcPct val="0"/>
              </a:spcAft>
              <a:buClr>
                <a:schemeClr val="tx2"/>
              </a:buClr>
              <a:buChar char="•"/>
              <a:defRPr sz="2000">
                <a:solidFill>
                  <a:schemeClr val="tx1"/>
                </a:solidFill>
                <a:effectLst>
                  <a:outerShdw blurRad="38100" dist="38100" dir="2700000" algn="tl">
                    <a:srgbClr val="B2B2B2"/>
                  </a:outerShdw>
                </a:effectLst>
                <a:latin typeface="Arial" panose="020B0604020202020204" pitchFamily="34" charset="0"/>
              </a:defRPr>
            </a:lvl7pPr>
            <a:lvl8pPr marL="3448050" indent="-231775" defTabSz="930275" eaLnBrk="0" fontAlgn="base" hangingPunct="0">
              <a:spcBef>
                <a:spcPct val="20000"/>
              </a:spcBef>
              <a:spcAft>
                <a:spcPct val="0"/>
              </a:spcAft>
              <a:buClr>
                <a:schemeClr val="tx2"/>
              </a:buClr>
              <a:buChar char="•"/>
              <a:defRPr sz="2000">
                <a:solidFill>
                  <a:schemeClr val="tx1"/>
                </a:solidFill>
                <a:effectLst>
                  <a:outerShdw blurRad="38100" dist="38100" dir="2700000" algn="tl">
                    <a:srgbClr val="B2B2B2"/>
                  </a:outerShdw>
                </a:effectLst>
                <a:latin typeface="Arial" panose="020B0604020202020204" pitchFamily="34" charset="0"/>
              </a:defRPr>
            </a:lvl8pPr>
            <a:lvl9pPr marL="3905250" indent="-231775" defTabSz="930275" eaLnBrk="0" fontAlgn="base" hangingPunct="0">
              <a:spcBef>
                <a:spcPct val="20000"/>
              </a:spcBef>
              <a:spcAft>
                <a:spcPct val="0"/>
              </a:spcAft>
              <a:buClr>
                <a:schemeClr val="tx2"/>
              </a:buClr>
              <a:buChar char="•"/>
              <a:defRPr sz="2000">
                <a:solidFill>
                  <a:schemeClr val="tx1"/>
                </a:solidFill>
                <a:effectLst>
                  <a:outerShdw blurRad="38100" dist="38100" dir="2700000" algn="tl">
                    <a:srgbClr val="B2B2B2"/>
                  </a:outerShdw>
                </a:effectLst>
                <a:latin typeface="Arial" panose="020B0604020202020204" pitchFamily="34" charset="0"/>
              </a:defRPr>
            </a:lvl9pPr>
          </a:lstStyle>
          <a:p>
            <a:pPr lvl="1">
              <a:defRPr/>
            </a:pPr>
            <a:r>
              <a:rPr lang="en-GB" smtClean="0"/>
              <a:t>what not to test (this time)</a:t>
            </a:r>
          </a:p>
          <a:p>
            <a:pPr>
              <a:defRPr/>
            </a:pPr>
            <a:r>
              <a:rPr lang="en-GB" smtClean="0"/>
              <a:t>use </a:t>
            </a:r>
            <a:r>
              <a:rPr lang="en-GB" sz="4000" smtClean="0">
                <a:effectLst>
                  <a:outerShdw blurRad="38100" dist="38100" dir="2700000" algn="tl">
                    <a:srgbClr val="B2B2B2"/>
                  </a:outerShdw>
                </a:effectLst>
                <a:latin typeface="Times New Roman" panose="02020603050405020304" pitchFamily="18" charset="0"/>
              </a:rPr>
              <a:t>RISK</a:t>
            </a:r>
            <a:r>
              <a:rPr lang="en-GB" smtClean="0"/>
              <a:t> to</a:t>
            </a:r>
          </a:p>
          <a:p>
            <a:pPr lvl="1">
              <a:defRPr/>
            </a:pPr>
            <a:r>
              <a:rPr lang="en-GB" smtClean="0"/>
              <a:t>allocate the time available for testing by     prioritising testing ...</a:t>
            </a:r>
          </a:p>
        </p:txBody>
      </p:sp>
      <p:sp>
        <p:nvSpPr>
          <p:cNvPr id="11267" name="Rectangle 2"/>
          <p:cNvSpPr>
            <a:spLocks noGrp="1" noChangeArrowheads="1"/>
          </p:cNvSpPr>
          <p:nvPr>
            <p:ph type="title"/>
          </p:nvPr>
        </p:nvSpPr>
        <p:spPr/>
        <p:txBody>
          <a:bodyPr/>
          <a:lstStyle/>
          <a:p>
            <a:r>
              <a:rPr lang="en-GB" smtClean="0"/>
              <a:t>So little time, so much to test ..</a:t>
            </a:r>
          </a:p>
        </p:txBody>
      </p:sp>
      <p:sp>
        <p:nvSpPr>
          <p:cNvPr id="144387" name="Rectangle 3"/>
          <p:cNvSpPr>
            <a:spLocks noGrp="1" noChangeArrowheads="1"/>
          </p:cNvSpPr>
          <p:nvPr>
            <p:ph type="body" idx="1"/>
          </p:nvPr>
        </p:nvSpPr>
        <p:spPr/>
        <p:txBody>
          <a:bodyPr/>
          <a:lstStyle/>
          <a:p>
            <a:pPr>
              <a:defRPr/>
            </a:pPr>
            <a:r>
              <a:rPr lang="en-GB" smtClean="0"/>
              <a:t>test time will always be limited</a:t>
            </a:r>
          </a:p>
          <a:p>
            <a:pPr>
              <a:defRPr/>
            </a:pPr>
            <a:r>
              <a:rPr lang="en-GB" smtClean="0"/>
              <a:t>use </a:t>
            </a:r>
            <a:r>
              <a:rPr lang="en-GB" sz="4000" smtClean="0">
                <a:effectLst>
                  <a:outerShdw blurRad="38100" dist="38100" dir="2700000" algn="tl">
                    <a:srgbClr val="B2B2B2"/>
                  </a:outerShdw>
                </a:effectLst>
                <a:latin typeface="Times New Roman" panose="02020603050405020304" pitchFamily="18" charset="0"/>
              </a:rPr>
              <a:t>RISK</a:t>
            </a:r>
            <a:r>
              <a:rPr lang="en-GB" smtClean="0"/>
              <a:t> to determine:</a:t>
            </a:r>
          </a:p>
          <a:p>
            <a:pPr lvl="1">
              <a:defRPr/>
            </a:pPr>
            <a:r>
              <a:rPr lang="en-GB" smtClean="0"/>
              <a:t>what to test first</a:t>
            </a:r>
          </a:p>
          <a:p>
            <a:pPr lvl="1">
              <a:defRPr/>
            </a:pPr>
            <a:r>
              <a:rPr lang="en-GB" smtClean="0"/>
              <a:t>what to test most</a:t>
            </a:r>
          </a:p>
          <a:p>
            <a:pPr lvl="1">
              <a:defRPr/>
            </a:pPr>
            <a:r>
              <a:rPr lang="en-GB" smtClean="0"/>
              <a:t>how thoroughly to test each item</a:t>
            </a:r>
          </a:p>
        </p:txBody>
      </p:sp>
      <p:grpSp>
        <p:nvGrpSpPr>
          <p:cNvPr id="144390" name="Group 6"/>
          <p:cNvGrpSpPr>
            <a:grpSpLocks/>
          </p:cNvGrpSpPr>
          <p:nvPr/>
        </p:nvGrpSpPr>
        <p:grpSpPr bwMode="auto">
          <a:xfrm>
            <a:off x="6324600" y="3429000"/>
            <a:ext cx="2911475" cy="1189038"/>
            <a:chOff x="3984" y="2160"/>
            <a:chExt cx="1834" cy="749"/>
          </a:xfrm>
        </p:grpSpPr>
        <p:sp>
          <p:nvSpPr>
            <p:cNvPr id="11270" name="Text Box 4"/>
            <p:cNvSpPr txBox="1">
              <a:spLocks noChangeArrowheads="1"/>
            </p:cNvSpPr>
            <p:nvPr/>
          </p:nvSpPr>
          <p:spPr bwMode="black">
            <a:xfrm>
              <a:off x="3984" y="2160"/>
              <a:ext cx="308" cy="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GB" sz="7200">
                  <a:solidFill>
                    <a:schemeClr val="folHlink"/>
                  </a:solidFill>
                </a:rPr>
                <a:t>}</a:t>
              </a:r>
            </a:p>
          </p:txBody>
        </p:sp>
        <p:sp>
          <p:nvSpPr>
            <p:cNvPr id="11271" name="Text Box 5"/>
            <p:cNvSpPr txBox="1">
              <a:spLocks noChangeArrowheads="1"/>
            </p:cNvSpPr>
            <p:nvPr/>
          </p:nvSpPr>
          <p:spPr bwMode="black">
            <a:xfrm>
              <a:off x="4272" y="2304"/>
              <a:ext cx="154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GB" b="1">
                  <a:solidFill>
                    <a:schemeClr val="folHlink"/>
                  </a:solidFill>
                </a:rPr>
                <a:t>i.e. where to</a:t>
              </a:r>
            </a:p>
            <a:p>
              <a:r>
                <a:rPr lang="en-GB" b="1">
                  <a:solidFill>
                    <a:schemeClr val="folHlink"/>
                  </a:solidFill>
                </a:rPr>
                <a:t>place emphasis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43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443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443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4438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4438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44390"/>
                                        </p:tgtEl>
                                        <p:attrNameLst>
                                          <p:attrName>style.visibility</p:attrName>
                                        </p:attrNameLst>
                                      </p:cBhvr>
                                      <p:to>
                                        <p:strVal val="visible"/>
                                      </p:to>
                                    </p:set>
                                    <p:animEffect transition="in" filter="wipe(left)">
                                      <p:cBhvr>
                                        <p:cTn id="27" dur="500"/>
                                        <p:tgtEl>
                                          <p:spTgt spid="14439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144391">
                                            <p:txEl>
                                              <p:pRg st="0" end="0"/>
                                            </p:txEl>
                                          </p:spTgt>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144391">
                                            <p:txEl>
                                              <p:pRg st="1" end="1"/>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499"/>
                                          </p:stCondLst>
                                        </p:cTn>
                                        <p:tgtEl>
                                          <p:spTgt spid="1443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91" grpId="0" build="p" autoUpdateAnimBg="0"/>
      <p:bldP spid="144387"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noFill/>
        </p:spPr>
        <p:txBody>
          <a:bodyPr/>
          <a:lstStyle/>
          <a:p>
            <a:r>
              <a:rPr lang="en-GB" smtClean="0"/>
              <a:t>Most important principle</a:t>
            </a:r>
          </a:p>
        </p:txBody>
      </p:sp>
      <p:sp>
        <p:nvSpPr>
          <p:cNvPr id="35843" name="Rectangle 3"/>
          <p:cNvSpPr>
            <a:spLocks noChangeArrowheads="1"/>
          </p:cNvSpPr>
          <p:nvPr/>
        </p:nvSpPr>
        <p:spPr bwMode="auto">
          <a:xfrm>
            <a:off x="1917700" y="2344738"/>
            <a:ext cx="6070600" cy="2538412"/>
          </a:xfrm>
          <a:prstGeom prst="rect">
            <a:avLst/>
          </a:prstGeom>
          <a:solidFill>
            <a:schemeClr val="accent1"/>
          </a:solidFill>
          <a:ln w="9525">
            <a:solidFill>
              <a:schemeClr val="tx1"/>
            </a:solidFill>
            <a:miter lim="800000"/>
            <a:headEnd/>
            <a:tailEnd/>
          </a:ln>
          <a:effectLst>
            <a:outerShdw dist="107763" dir="2700000" algn="ctr" rotWithShape="0">
              <a:schemeClr val="bg2"/>
            </a:outerShdw>
          </a:effectLst>
        </p:spPr>
        <p:txBody>
          <a:bodyPr lIns="63500" tIns="25400" rIns="63500" bIns="25400">
            <a:spAutoFit/>
          </a:bodyPr>
          <a:lstStyle>
            <a:lvl1pPr marL="342900" indent="-342900">
              <a:defRPr sz="2400">
                <a:solidFill>
                  <a:schemeClr val="tx1"/>
                </a:solidFill>
                <a:latin typeface="Arial" panose="020B0604020202020204" pitchFamily="34" charset="0"/>
              </a:defRPr>
            </a:lvl1pPr>
            <a:lvl2pPr marL="800100" indent="-342900">
              <a:defRPr sz="2400">
                <a:solidFill>
                  <a:schemeClr val="tx1"/>
                </a:solidFill>
                <a:latin typeface="Arial" panose="020B0604020202020204" pitchFamily="34" charset="0"/>
              </a:defRPr>
            </a:lvl2pPr>
            <a:lvl3pPr marL="1257300" indent="-342900">
              <a:defRPr sz="2400">
                <a:solidFill>
                  <a:schemeClr val="tx1"/>
                </a:solidFill>
                <a:latin typeface="Arial" panose="020B0604020202020204" pitchFamily="34" charset="0"/>
              </a:defRPr>
            </a:lvl3pPr>
            <a:lvl4pPr marL="1714500" indent="-342900">
              <a:defRPr sz="2400">
                <a:solidFill>
                  <a:schemeClr val="tx1"/>
                </a:solidFill>
                <a:latin typeface="Arial" panose="020B0604020202020204" pitchFamily="34" charset="0"/>
              </a:defRPr>
            </a:lvl4pPr>
            <a:lvl5pPr marL="2171700" indent="-342900">
              <a:defRPr sz="2400">
                <a:solidFill>
                  <a:schemeClr val="tx1"/>
                </a:solidFill>
                <a:latin typeface="Arial" panose="020B0604020202020204" pitchFamily="34" charset="0"/>
              </a:defRPr>
            </a:lvl5pPr>
            <a:lvl6pPr marL="2628900" indent="-342900" eaLnBrk="0" fontAlgn="base" hangingPunct="0">
              <a:spcBef>
                <a:spcPct val="0"/>
              </a:spcBef>
              <a:spcAft>
                <a:spcPct val="0"/>
              </a:spcAft>
              <a:defRPr sz="2400">
                <a:solidFill>
                  <a:schemeClr val="tx1"/>
                </a:solidFill>
                <a:latin typeface="Arial" panose="020B0604020202020204" pitchFamily="34" charset="0"/>
              </a:defRPr>
            </a:lvl6pPr>
            <a:lvl7pPr marL="3086100" indent="-342900" eaLnBrk="0" fontAlgn="base" hangingPunct="0">
              <a:spcBef>
                <a:spcPct val="0"/>
              </a:spcBef>
              <a:spcAft>
                <a:spcPct val="0"/>
              </a:spcAft>
              <a:defRPr sz="2400">
                <a:solidFill>
                  <a:schemeClr val="tx1"/>
                </a:solidFill>
                <a:latin typeface="Arial" panose="020B0604020202020204" pitchFamily="34" charset="0"/>
              </a:defRPr>
            </a:lvl7pPr>
            <a:lvl8pPr marL="3543300" indent="-342900" eaLnBrk="0" fontAlgn="base" hangingPunct="0">
              <a:spcBef>
                <a:spcPct val="0"/>
              </a:spcBef>
              <a:spcAft>
                <a:spcPct val="0"/>
              </a:spcAft>
              <a:defRPr sz="2400">
                <a:solidFill>
                  <a:schemeClr val="tx1"/>
                </a:solidFill>
                <a:latin typeface="Arial" panose="020B0604020202020204" pitchFamily="34" charset="0"/>
              </a:defRPr>
            </a:lvl8pPr>
            <a:lvl9pPr marL="4000500" indent="-3429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20000"/>
              </a:spcBef>
            </a:pPr>
            <a:r>
              <a:rPr lang="en-GB" sz="2800" b="1">
                <a:solidFill>
                  <a:schemeClr val="bg1"/>
                </a:solidFill>
              </a:rPr>
              <a:t>Prioritise tests</a:t>
            </a:r>
          </a:p>
          <a:p>
            <a:pPr algn="ctr">
              <a:spcBef>
                <a:spcPct val="20000"/>
              </a:spcBef>
            </a:pPr>
            <a:r>
              <a:rPr lang="en-GB" sz="2800" b="1">
                <a:solidFill>
                  <a:schemeClr val="bg1"/>
                </a:solidFill>
              </a:rPr>
              <a:t>so that, </a:t>
            </a:r>
          </a:p>
          <a:p>
            <a:pPr algn="ctr">
              <a:spcBef>
                <a:spcPct val="20000"/>
              </a:spcBef>
            </a:pPr>
            <a:r>
              <a:rPr lang="en-GB" sz="2800" b="1">
                <a:solidFill>
                  <a:schemeClr val="bg1"/>
                </a:solidFill>
              </a:rPr>
              <a:t>whenever you stop testing,</a:t>
            </a:r>
          </a:p>
          <a:p>
            <a:pPr algn="ctr">
              <a:spcBef>
                <a:spcPct val="20000"/>
              </a:spcBef>
            </a:pPr>
            <a:r>
              <a:rPr lang="en-GB" sz="2800" b="1">
                <a:solidFill>
                  <a:schemeClr val="bg1"/>
                </a:solidFill>
              </a:rPr>
              <a:t>you have done the best testing</a:t>
            </a:r>
          </a:p>
          <a:p>
            <a:pPr algn="ctr">
              <a:spcBef>
                <a:spcPct val="20000"/>
              </a:spcBef>
            </a:pPr>
            <a:r>
              <a:rPr lang="en-GB" sz="2800" b="1">
                <a:solidFill>
                  <a:schemeClr val="bg1"/>
                </a:solidFill>
              </a:rPr>
              <a:t>in the time available.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3"/>
                                        </p:tgtEl>
                                        <p:attrNameLst>
                                          <p:attrName>style.visibility</p:attrName>
                                        </p:attrNameLst>
                                      </p:cBhvr>
                                      <p:to>
                                        <p:strVal val="visible"/>
                                      </p:to>
                                    </p:set>
                                    <p:animEffect transition="in" filter="dissolve">
                                      <p:cBhvr>
                                        <p:cTn id="7" dur="500"/>
                                        <p:tgtEl>
                                          <p:spTgt spid="35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animBg="1" autoUpdateAnimBg="0"/>
    </p:bldLst>
  </p:timing>
</p:sld>
</file>

<file path=ppt/theme/theme1.xml><?xml version="1.0" encoding="utf-8"?>
<a:theme xmlns:a="http://schemas.openxmlformats.org/drawingml/2006/main" name="GroveCol.pot">
  <a:themeElements>
    <a:clrScheme name="GroveCol.pot 1">
      <a:dk1>
        <a:srgbClr val="B2B2B2"/>
      </a:dk1>
      <a:lt1>
        <a:srgbClr val="FFFFFF"/>
      </a:lt1>
      <a:dk2>
        <a:srgbClr val="003530"/>
      </a:dk2>
      <a:lt2>
        <a:srgbClr val="FAFD00"/>
      </a:lt2>
      <a:accent1>
        <a:srgbClr val="DBFFB8"/>
      </a:accent1>
      <a:accent2>
        <a:srgbClr val="8CF4EA"/>
      </a:accent2>
      <a:accent3>
        <a:srgbClr val="AAAEAD"/>
      </a:accent3>
      <a:accent4>
        <a:srgbClr val="DADADA"/>
      </a:accent4>
      <a:accent5>
        <a:srgbClr val="EAFFD8"/>
      </a:accent5>
      <a:accent6>
        <a:srgbClr val="7EDDD4"/>
      </a:accent6>
      <a:hlink>
        <a:srgbClr val="EAEC5E"/>
      </a:hlink>
      <a:folHlink>
        <a:srgbClr val="F39FD1"/>
      </a:folHlink>
    </a:clrScheme>
    <a:fontScheme name="GroveCol.pot">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GroveCol.pot 1">
        <a:dk1>
          <a:srgbClr val="B2B2B2"/>
        </a:dk1>
        <a:lt1>
          <a:srgbClr val="FFFFFF"/>
        </a:lt1>
        <a:dk2>
          <a:srgbClr val="003530"/>
        </a:dk2>
        <a:lt2>
          <a:srgbClr val="FAFD00"/>
        </a:lt2>
        <a:accent1>
          <a:srgbClr val="DBFFB8"/>
        </a:accent1>
        <a:accent2>
          <a:srgbClr val="8CF4EA"/>
        </a:accent2>
        <a:accent3>
          <a:srgbClr val="AAAEAD"/>
        </a:accent3>
        <a:accent4>
          <a:srgbClr val="DADADA"/>
        </a:accent4>
        <a:accent5>
          <a:srgbClr val="EAFFD8"/>
        </a:accent5>
        <a:accent6>
          <a:srgbClr val="7EDDD4"/>
        </a:accent6>
        <a:hlink>
          <a:srgbClr val="EAEC5E"/>
        </a:hlink>
        <a:folHlink>
          <a:srgbClr val="F39FD1"/>
        </a:folHlink>
      </a:clrScheme>
      <a:clrMap bg1="dk2" tx1="lt1" bg2="dk1" tx2="lt2" accent1="accent1" accent2="accent2" accent3="accent3" accent4="accent4" accent5="accent5" accent6="accent6" hlink="hlink" folHlink="folHlink"/>
    </a:extraClrScheme>
    <a:extraClrScheme>
      <a:clrScheme name="GroveCol.pot 2">
        <a:dk1>
          <a:srgbClr val="B2B2B2"/>
        </a:dk1>
        <a:lt1>
          <a:srgbClr val="FFFFFF"/>
        </a:lt1>
        <a:dk2>
          <a:srgbClr val="003530"/>
        </a:dk2>
        <a:lt2>
          <a:srgbClr val="FAFD00"/>
        </a:lt2>
        <a:accent1>
          <a:srgbClr val="A3F25F"/>
        </a:accent1>
        <a:accent2>
          <a:srgbClr val="A2C1FE"/>
        </a:accent2>
        <a:accent3>
          <a:srgbClr val="AAAEAD"/>
        </a:accent3>
        <a:accent4>
          <a:srgbClr val="DADADA"/>
        </a:accent4>
        <a:accent5>
          <a:srgbClr val="CEF7B6"/>
        </a:accent5>
        <a:accent6>
          <a:srgbClr val="92AFE6"/>
        </a:accent6>
        <a:hlink>
          <a:srgbClr val="F3F49F"/>
        </a:hlink>
        <a:folHlink>
          <a:srgbClr val="F39FD1"/>
        </a:folHlink>
      </a:clrScheme>
      <a:clrMap bg1="dk2" tx1="lt1" bg2="dk1" tx2="lt2" accent1="accent1" accent2="accent2" accent3="accent3" accent4="accent4" accent5="accent5" accent6="accent6" hlink="hlink" folHlink="folHlink"/>
    </a:extraClrScheme>
    <a:extraClrScheme>
      <a:clrScheme name="GroveCol.pot 3">
        <a:dk1>
          <a:srgbClr val="000066"/>
        </a:dk1>
        <a:lt1>
          <a:srgbClr val="CCCCFF"/>
        </a:lt1>
        <a:dk2>
          <a:srgbClr val="0000FF"/>
        </a:dk2>
        <a:lt2>
          <a:srgbClr val="FFFF00"/>
        </a:lt2>
        <a:accent1>
          <a:srgbClr val="FF3300"/>
        </a:accent1>
        <a:accent2>
          <a:srgbClr val="FF9933"/>
        </a:accent2>
        <a:accent3>
          <a:srgbClr val="AAAAFF"/>
        </a:accent3>
        <a:accent4>
          <a:srgbClr val="AEAEDA"/>
        </a:accent4>
        <a:accent5>
          <a:srgbClr val="FFADAA"/>
        </a:accent5>
        <a:accent6>
          <a:srgbClr val="E78A2D"/>
        </a:accent6>
        <a:hlink>
          <a:srgbClr val="D60093"/>
        </a:hlink>
        <a:folHlink>
          <a:srgbClr val="6699FF"/>
        </a:folHlink>
      </a:clrScheme>
      <a:clrMap bg1="dk2" tx1="lt1" bg2="dk1" tx2="lt2" accent1="accent1" accent2="accent2" accent3="accent3" accent4="accent4" accent5="accent5" accent6="accent6" hlink="hlink" folHlink="folHlink"/>
    </a:extraClrScheme>
    <a:extraClrScheme>
      <a:clrScheme name="GroveCol.pot 4">
        <a:dk1>
          <a:srgbClr val="000000"/>
        </a:dk1>
        <a:lt1>
          <a:srgbClr val="FFFFFF"/>
        </a:lt1>
        <a:dk2>
          <a:srgbClr val="000099"/>
        </a:dk2>
        <a:lt2>
          <a:srgbClr val="CCECFF"/>
        </a:lt2>
        <a:accent1>
          <a:srgbClr val="00CCCC"/>
        </a:accent1>
        <a:accent2>
          <a:srgbClr val="CCCCFF"/>
        </a:accent2>
        <a:accent3>
          <a:srgbClr val="FFFFFF"/>
        </a:accent3>
        <a:accent4>
          <a:srgbClr val="000000"/>
        </a:accent4>
        <a:accent5>
          <a:srgbClr val="AAE2E2"/>
        </a:accent5>
        <a:accent6>
          <a:srgbClr val="B9B9E7"/>
        </a:accent6>
        <a:hlink>
          <a:srgbClr val="66CCFF"/>
        </a:hlink>
        <a:folHlink>
          <a:srgbClr val="DDDDDD"/>
        </a:folHlink>
      </a:clrScheme>
      <a:clrMap bg1="lt1" tx1="dk1" bg2="lt2" tx2="dk2" accent1="accent1" accent2="accent2" accent3="accent3" accent4="accent4" accent5="accent5" accent6="accent6" hlink="hlink" folHlink="folHlink"/>
    </a:extraClrScheme>
    <a:extraClrScheme>
      <a:clrScheme name="GroveCol.pot 5">
        <a:dk1>
          <a:srgbClr val="000000"/>
        </a:dk1>
        <a:lt1>
          <a:srgbClr val="FFFFFF"/>
        </a:lt1>
        <a:dk2>
          <a:srgbClr val="000000"/>
        </a:dk2>
        <a:lt2>
          <a:srgbClr val="DDDDDD"/>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GroveCol.pot 6">
        <a:dk1>
          <a:srgbClr val="000000"/>
        </a:dk1>
        <a:lt1>
          <a:srgbClr val="FFFFCC"/>
        </a:lt1>
        <a:dk2>
          <a:srgbClr val="663300"/>
        </a:dk2>
        <a:lt2>
          <a:srgbClr val="FFCC66"/>
        </a:lt2>
        <a:accent1>
          <a:srgbClr val="999933"/>
        </a:accent1>
        <a:accent2>
          <a:srgbClr val="CCCC00"/>
        </a:accent2>
        <a:accent3>
          <a:srgbClr val="FFFFE2"/>
        </a:accent3>
        <a:accent4>
          <a:srgbClr val="000000"/>
        </a:accent4>
        <a:accent5>
          <a:srgbClr val="CACAAD"/>
        </a:accent5>
        <a:accent6>
          <a:srgbClr val="B9B900"/>
        </a:accent6>
        <a:hlink>
          <a:srgbClr val="FF9966"/>
        </a:hlink>
        <a:folHlink>
          <a:srgbClr val="FFCC99"/>
        </a:folHlink>
      </a:clrScheme>
      <a:clrMap bg1="lt1" tx1="dk1" bg2="lt2" tx2="dk2" accent1="accent1" accent2="accent2" accent3="accent3" accent4="accent4" accent5="accent5" accent6="accent6" hlink="hlink" folHlink="folHlink"/>
    </a:extraClrScheme>
    <a:extraClrScheme>
      <a:clrScheme name="GroveCol.pot 7">
        <a:dk1>
          <a:srgbClr val="990066"/>
        </a:dk1>
        <a:lt1>
          <a:srgbClr val="FFFFFF"/>
        </a:lt1>
        <a:dk2>
          <a:srgbClr val="CC3399"/>
        </a:dk2>
        <a:lt2>
          <a:srgbClr val="FFFF00"/>
        </a:lt2>
        <a:accent1>
          <a:srgbClr val="6699FF"/>
        </a:accent1>
        <a:accent2>
          <a:srgbClr val="00CCCC"/>
        </a:accent2>
        <a:accent3>
          <a:srgbClr val="E2ADCA"/>
        </a:accent3>
        <a:accent4>
          <a:srgbClr val="DADADA"/>
        </a:accent4>
        <a:accent5>
          <a:srgbClr val="B8CAFF"/>
        </a:accent5>
        <a:accent6>
          <a:srgbClr val="00B9B9"/>
        </a:accent6>
        <a:hlink>
          <a:srgbClr val="9966FF"/>
        </a:hlink>
        <a:folHlink>
          <a:srgbClr val="FF33CC"/>
        </a:folHlink>
      </a:clrScheme>
      <a:clrMap bg1="dk2" tx1="lt1" bg2="dk1" tx2="lt2" accent1="accent1" accent2="accent2" accent3="accent3" accent4="accent4" accent5="accent5" accent6="accent6" hlink="hlink" folHlink="folHlink"/>
    </a:extraClrScheme>
    <a:extraClrScheme>
      <a:clrScheme name="GroveCol.pot 8">
        <a:dk1>
          <a:srgbClr val="003300"/>
        </a:dk1>
        <a:lt1>
          <a:srgbClr val="FFFFFF"/>
        </a:lt1>
        <a:dk2>
          <a:srgbClr val="009900"/>
        </a:dk2>
        <a:lt2>
          <a:srgbClr val="FFFF00"/>
        </a:lt2>
        <a:accent1>
          <a:srgbClr val="CCCC00"/>
        </a:accent1>
        <a:accent2>
          <a:srgbClr val="999933"/>
        </a:accent2>
        <a:accent3>
          <a:srgbClr val="AACAAA"/>
        </a:accent3>
        <a:accent4>
          <a:srgbClr val="DADADA"/>
        </a:accent4>
        <a:accent5>
          <a:srgbClr val="E2E2AA"/>
        </a:accent5>
        <a:accent6>
          <a:srgbClr val="8A8A2D"/>
        </a:accent6>
        <a:hlink>
          <a:srgbClr val="9999FF"/>
        </a:hlink>
        <a:folHlink>
          <a:srgbClr val="00CC99"/>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C:\MSOffice\Templates\Presentations\GroveCol.pot</Template>
  <TotalTime>1490477637</TotalTime>
  <Pages>33</Pages>
  <Words>2193</Words>
  <Application>Microsoft Office PowerPoint</Application>
  <PresentationFormat>A4 Paper (210x297 mm)</PresentationFormat>
  <Paragraphs>335</Paragraphs>
  <Slides>37</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37</vt:i4>
      </vt:variant>
    </vt:vector>
  </HeadingPairs>
  <TitlesOfParts>
    <vt:vector size="46" baseType="lpstr">
      <vt:lpstr>MS PGothic</vt:lpstr>
      <vt:lpstr>Andalus</vt:lpstr>
      <vt:lpstr>Arial</vt:lpstr>
      <vt:lpstr>Arial Bold</vt:lpstr>
      <vt:lpstr>Monotype Sorts</vt:lpstr>
      <vt:lpstr>Tahoma</vt:lpstr>
      <vt:lpstr>Times New Roman</vt:lpstr>
      <vt:lpstr>Wingdings</vt:lpstr>
      <vt:lpstr>GroveCol.pot</vt:lpstr>
      <vt:lpstr>Course for Software Testing   BS (Software Engineering) Spring Semester  February 2014 Foundation University Rawalpindi Campus  </vt:lpstr>
      <vt:lpstr> Lecture 4</vt:lpstr>
      <vt:lpstr>PowerPoint Presentation</vt:lpstr>
      <vt:lpstr>Why not just "test everything"?</vt:lpstr>
      <vt:lpstr>Exhaustive testing?</vt:lpstr>
      <vt:lpstr>How much testing is enough?</vt:lpstr>
      <vt:lpstr>How much testing?</vt:lpstr>
      <vt:lpstr>So little time, so much to test ..</vt:lpstr>
      <vt:lpstr>Most important principle</vt:lpstr>
      <vt:lpstr>Testing and quality</vt:lpstr>
      <vt:lpstr>Other factors that influence testing</vt:lpstr>
      <vt:lpstr>PowerPoint Presentation</vt:lpstr>
      <vt:lpstr>Requirements, behavior, correctness</vt:lpstr>
      <vt:lpstr>Requirements, behavior, correctness</vt:lpstr>
      <vt:lpstr>Requirements: Incompleteness</vt:lpstr>
      <vt:lpstr>Requirements, behavior, correctness</vt:lpstr>
      <vt:lpstr>Requirements: Ambiguity</vt:lpstr>
      <vt:lpstr>Input domain</vt:lpstr>
      <vt:lpstr>Input domain (Continued)</vt:lpstr>
      <vt:lpstr>Input domain (Continued)</vt:lpstr>
      <vt:lpstr>Valid / Invalid Inputs</vt:lpstr>
      <vt:lpstr>Valid/Invalid Inputs</vt:lpstr>
      <vt:lpstr>Valid / Invalid Inputs</vt:lpstr>
      <vt:lpstr>Correctness vs. Reliability</vt:lpstr>
      <vt:lpstr>Correctness and Testing</vt:lpstr>
      <vt:lpstr>Correctness and Testing</vt:lpstr>
      <vt:lpstr>% Probability of Failure </vt:lpstr>
      <vt:lpstr>Probability: Software reliability</vt:lpstr>
      <vt:lpstr>Probability vs. Correctness</vt:lpstr>
      <vt:lpstr>Probability vs. Correctness</vt:lpstr>
      <vt:lpstr>Other Factors for Reliability</vt:lpstr>
      <vt:lpstr>Operational profile</vt:lpstr>
      <vt:lpstr>Operational profile</vt:lpstr>
      <vt:lpstr>Operational profile</vt:lpstr>
      <vt:lpstr>Operational profile</vt:lpstr>
      <vt:lpstr>Operational profile</vt:lpstr>
      <vt:lpstr>Operational profile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ISTQB / ISEB Practice Chaper-1</dc:title>
  <dc:subject/>
  <dc:creator>Sohaib</dc:creator>
  <cp:keywords/>
  <dc:description/>
  <cp:lastModifiedBy>Sohaib</cp:lastModifiedBy>
  <cp:revision>281</cp:revision>
  <cp:lastPrinted>2000-01-25T12:10:48Z</cp:lastPrinted>
  <dcterms:created xsi:type="dcterms:W3CDTF">1997-05-02T23:24:00Z</dcterms:created>
  <dcterms:modified xsi:type="dcterms:W3CDTF">2014-03-11T06:09:36Z</dcterms:modified>
</cp:coreProperties>
</file>