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68" r:id="rId2"/>
  </p:sldMasterIdLst>
  <p:notesMasterIdLst>
    <p:notesMasterId r:id="rId51"/>
  </p:notesMasterIdLst>
  <p:handoutMasterIdLst>
    <p:handoutMasterId r:id="rId52"/>
  </p:handoutMasterIdLst>
  <p:sldIdLst>
    <p:sldId id="541" r:id="rId3"/>
    <p:sldId id="537" r:id="rId4"/>
    <p:sldId id="360" r:id="rId5"/>
    <p:sldId id="341" r:id="rId6"/>
    <p:sldId id="501" r:id="rId7"/>
    <p:sldId id="342" r:id="rId8"/>
    <p:sldId id="343" r:id="rId9"/>
    <p:sldId id="528" r:id="rId10"/>
    <p:sldId id="529" r:id="rId11"/>
    <p:sldId id="530" r:id="rId12"/>
    <p:sldId id="345" r:id="rId13"/>
    <p:sldId id="540" r:id="rId14"/>
    <p:sldId id="409" r:id="rId15"/>
    <p:sldId id="408" r:id="rId16"/>
    <p:sldId id="443" r:id="rId17"/>
    <p:sldId id="446" r:id="rId18"/>
    <p:sldId id="447" r:id="rId19"/>
    <p:sldId id="451" r:id="rId20"/>
    <p:sldId id="460" r:id="rId21"/>
    <p:sldId id="515" r:id="rId22"/>
    <p:sldId id="454" r:id="rId23"/>
    <p:sldId id="444" r:id="rId24"/>
    <p:sldId id="410" r:id="rId25"/>
    <p:sldId id="412" r:id="rId26"/>
    <p:sldId id="448" r:id="rId27"/>
    <p:sldId id="449" r:id="rId28"/>
    <p:sldId id="542" r:id="rId29"/>
    <p:sldId id="452" r:id="rId30"/>
    <p:sldId id="538" r:id="rId31"/>
    <p:sldId id="547" r:id="rId32"/>
    <p:sldId id="539" r:id="rId33"/>
    <p:sldId id="531" r:id="rId34"/>
    <p:sldId id="545" r:id="rId35"/>
    <p:sldId id="546" r:id="rId36"/>
    <p:sldId id="453" r:id="rId37"/>
    <p:sldId id="462" r:id="rId38"/>
    <p:sldId id="463" r:id="rId39"/>
    <p:sldId id="465" r:id="rId40"/>
    <p:sldId id="473" r:id="rId41"/>
    <p:sldId id="464" r:id="rId42"/>
    <p:sldId id="417" r:id="rId43"/>
    <p:sldId id="419" r:id="rId44"/>
    <p:sldId id="466" r:id="rId45"/>
    <p:sldId id="469" r:id="rId46"/>
    <p:sldId id="421" r:id="rId47"/>
    <p:sldId id="470" r:id="rId48"/>
    <p:sldId id="471" r:id="rId49"/>
    <p:sldId id="472" r:id="rId5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00"/>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757" autoAdjust="0"/>
    <p:restoredTop sz="71605" autoAdjust="0"/>
  </p:normalViewPr>
  <p:slideViewPr>
    <p:cSldViewPr snapToGrid="0">
      <p:cViewPr varScale="1">
        <p:scale>
          <a:sx n="79" d="100"/>
          <a:sy n="79" d="100"/>
        </p:scale>
        <p:origin x="210" y="78"/>
      </p:cViewPr>
      <p:guideLst>
        <p:guide orient="horz" pos="2160"/>
        <p:guide pos="3840"/>
      </p:guideLst>
    </p:cSldViewPr>
  </p:slideViewPr>
  <p:notesTextViewPr>
    <p:cViewPr>
      <p:scale>
        <a:sx n="1" d="1"/>
        <a:sy n="1" d="1"/>
      </p:scale>
      <p:origin x="0" y="0"/>
    </p:cViewPr>
  </p:notesTextViewPr>
  <p:notesViewPr>
    <p:cSldViewPr snapToGrid="0">
      <p:cViewPr varScale="1">
        <p:scale>
          <a:sx n="95" d="100"/>
          <a:sy n="95" d="100"/>
        </p:scale>
        <p:origin x="3582" y="9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tableStyles" Target="tableStyles.xml"/><Relationship Id="rId8" Type="http://schemas.openxmlformats.org/officeDocument/2006/relationships/slide" Target="slides/slide6.xml"/><Relationship Id="rId51" Type="http://schemas.openxmlformats.org/officeDocument/2006/relationships/notesMaster" Target="notesMasters/notesMaster1.xml"/><Relationship Id="rId3" Type="http://schemas.openxmlformats.org/officeDocument/2006/relationships/slide" Target="slides/slid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C612104-EB71-40C4-9A4C-AF45FE96F8D8}" type="doc">
      <dgm:prSet loTypeId="urn:microsoft.com/office/officeart/2005/8/layout/process1" loCatId="process" qsTypeId="urn:microsoft.com/office/officeart/2005/8/quickstyle/simple1" qsCatId="simple" csTypeId="urn:microsoft.com/office/officeart/2005/8/colors/accent1_2" csCatId="accent1" phldr="1"/>
      <dgm:spPr/>
    </dgm:pt>
    <dgm:pt modelId="{BB201C4D-4FB8-40B7-8D39-582A8A724EFC}">
      <dgm:prSet phldrT="[Text]"/>
      <dgm:spPr>
        <a:solidFill>
          <a:schemeClr val="bg1">
            <a:lumMod val="95000"/>
          </a:schemeClr>
        </a:solidFill>
        <a:ln>
          <a:solidFill>
            <a:schemeClr val="tx1"/>
          </a:solidFill>
        </a:ln>
      </dgm:spPr>
      <dgm:t>
        <a:bodyPr/>
        <a:lstStyle/>
        <a:p>
          <a:r>
            <a:rPr lang="en-US" b="1" dirty="0" smtClean="0">
              <a:solidFill>
                <a:schemeClr val="accent4">
                  <a:lumMod val="50000"/>
                </a:schemeClr>
              </a:solidFill>
            </a:rPr>
            <a:t>Requirement</a:t>
          </a:r>
          <a:endParaRPr lang="en-US" b="1" dirty="0">
            <a:solidFill>
              <a:schemeClr val="accent4">
                <a:lumMod val="50000"/>
              </a:schemeClr>
            </a:solidFill>
          </a:endParaRPr>
        </a:p>
      </dgm:t>
    </dgm:pt>
    <dgm:pt modelId="{90E0CAAD-FFA0-402B-A1DB-6EE368F4B7C7}" type="parTrans" cxnId="{9FEE878A-7BDE-4B42-A0F2-1CF527251C4A}">
      <dgm:prSet/>
      <dgm:spPr/>
      <dgm:t>
        <a:bodyPr/>
        <a:lstStyle/>
        <a:p>
          <a:endParaRPr lang="en-US" b="1">
            <a:solidFill>
              <a:schemeClr val="accent4">
                <a:lumMod val="50000"/>
              </a:schemeClr>
            </a:solidFill>
          </a:endParaRPr>
        </a:p>
      </dgm:t>
    </dgm:pt>
    <dgm:pt modelId="{86FAFDC8-18DC-4B29-BF2A-E14C907ACE9B}" type="sibTrans" cxnId="{9FEE878A-7BDE-4B42-A0F2-1CF527251C4A}">
      <dgm:prSet/>
      <dgm:spPr/>
      <dgm:t>
        <a:bodyPr/>
        <a:lstStyle/>
        <a:p>
          <a:endParaRPr lang="en-US" b="1">
            <a:solidFill>
              <a:schemeClr val="accent4">
                <a:lumMod val="50000"/>
              </a:schemeClr>
            </a:solidFill>
          </a:endParaRPr>
        </a:p>
      </dgm:t>
    </dgm:pt>
    <dgm:pt modelId="{F7297845-3654-4851-B867-36F574F0AD42}">
      <dgm:prSet phldrT="[Text]"/>
      <dgm:spPr>
        <a:solidFill>
          <a:schemeClr val="bg1">
            <a:lumMod val="95000"/>
          </a:schemeClr>
        </a:solidFill>
        <a:ln>
          <a:solidFill>
            <a:schemeClr val="tx1"/>
          </a:solidFill>
        </a:ln>
      </dgm:spPr>
      <dgm:t>
        <a:bodyPr/>
        <a:lstStyle/>
        <a:p>
          <a:r>
            <a:rPr lang="en-US" b="1" dirty="0" smtClean="0">
              <a:solidFill>
                <a:schemeClr val="accent4">
                  <a:lumMod val="50000"/>
                </a:schemeClr>
              </a:solidFill>
            </a:rPr>
            <a:t>Analysis &amp; Design</a:t>
          </a:r>
          <a:endParaRPr lang="en-US" b="1" dirty="0">
            <a:solidFill>
              <a:schemeClr val="accent4">
                <a:lumMod val="50000"/>
              </a:schemeClr>
            </a:solidFill>
          </a:endParaRPr>
        </a:p>
      </dgm:t>
    </dgm:pt>
    <dgm:pt modelId="{E9731614-1266-4D0B-9572-3AA7E03E14FB}" type="parTrans" cxnId="{BAC99203-0ABA-447C-8318-E86CDE771B3B}">
      <dgm:prSet/>
      <dgm:spPr/>
      <dgm:t>
        <a:bodyPr/>
        <a:lstStyle/>
        <a:p>
          <a:endParaRPr lang="en-US" b="1">
            <a:solidFill>
              <a:schemeClr val="accent4">
                <a:lumMod val="50000"/>
              </a:schemeClr>
            </a:solidFill>
          </a:endParaRPr>
        </a:p>
      </dgm:t>
    </dgm:pt>
    <dgm:pt modelId="{415D3485-3A14-44CF-BB9D-4D92B460ED64}" type="sibTrans" cxnId="{BAC99203-0ABA-447C-8318-E86CDE771B3B}">
      <dgm:prSet/>
      <dgm:spPr/>
      <dgm:t>
        <a:bodyPr/>
        <a:lstStyle/>
        <a:p>
          <a:endParaRPr lang="en-US" b="1">
            <a:solidFill>
              <a:schemeClr val="accent4">
                <a:lumMod val="50000"/>
              </a:schemeClr>
            </a:solidFill>
          </a:endParaRPr>
        </a:p>
      </dgm:t>
    </dgm:pt>
    <dgm:pt modelId="{65825F77-7048-4002-BC0A-BB1A448D44F1}">
      <dgm:prSet phldrT="[Text]"/>
      <dgm:spPr>
        <a:solidFill>
          <a:schemeClr val="bg1">
            <a:lumMod val="95000"/>
          </a:schemeClr>
        </a:solidFill>
        <a:ln>
          <a:solidFill>
            <a:schemeClr val="tx1"/>
          </a:solidFill>
        </a:ln>
      </dgm:spPr>
      <dgm:t>
        <a:bodyPr/>
        <a:lstStyle/>
        <a:p>
          <a:r>
            <a:rPr lang="en-US" b="1" dirty="0" smtClean="0">
              <a:solidFill>
                <a:schemeClr val="accent4">
                  <a:lumMod val="50000"/>
                </a:schemeClr>
              </a:solidFill>
            </a:rPr>
            <a:t>Construction</a:t>
          </a:r>
          <a:endParaRPr lang="en-US" b="1" dirty="0">
            <a:solidFill>
              <a:schemeClr val="accent4">
                <a:lumMod val="50000"/>
              </a:schemeClr>
            </a:solidFill>
          </a:endParaRPr>
        </a:p>
      </dgm:t>
    </dgm:pt>
    <dgm:pt modelId="{4CE8507D-CA4C-4048-81FF-9DB8415F90A2}" type="parTrans" cxnId="{4C8ABE59-4BE6-4543-ADA5-245A91EDFFA2}">
      <dgm:prSet/>
      <dgm:spPr/>
      <dgm:t>
        <a:bodyPr/>
        <a:lstStyle/>
        <a:p>
          <a:endParaRPr lang="en-US" b="1">
            <a:solidFill>
              <a:schemeClr val="accent4">
                <a:lumMod val="50000"/>
              </a:schemeClr>
            </a:solidFill>
          </a:endParaRPr>
        </a:p>
      </dgm:t>
    </dgm:pt>
    <dgm:pt modelId="{F01C1E17-706A-4A31-B36D-6D0B32A948EE}" type="sibTrans" cxnId="{4C8ABE59-4BE6-4543-ADA5-245A91EDFFA2}">
      <dgm:prSet/>
      <dgm:spPr/>
      <dgm:t>
        <a:bodyPr/>
        <a:lstStyle/>
        <a:p>
          <a:endParaRPr lang="en-US" b="1">
            <a:solidFill>
              <a:schemeClr val="accent4">
                <a:lumMod val="50000"/>
              </a:schemeClr>
            </a:solidFill>
          </a:endParaRPr>
        </a:p>
      </dgm:t>
    </dgm:pt>
    <dgm:pt modelId="{4B9F3604-7ADD-49E7-8EFC-695923CD7A1F}">
      <dgm:prSet phldrT="[Text]"/>
      <dgm:spPr>
        <a:solidFill>
          <a:schemeClr val="bg1">
            <a:lumMod val="95000"/>
          </a:schemeClr>
        </a:solidFill>
        <a:ln>
          <a:solidFill>
            <a:schemeClr val="tx1"/>
          </a:solidFill>
        </a:ln>
      </dgm:spPr>
      <dgm:t>
        <a:bodyPr/>
        <a:lstStyle/>
        <a:p>
          <a:r>
            <a:rPr lang="en-US" b="1" dirty="0" smtClean="0">
              <a:solidFill>
                <a:schemeClr val="accent4">
                  <a:lumMod val="50000"/>
                </a:schemeClr>
              </a:solidFill>
            </a:rPr>
            <a:t>Testing  &amp;  Deployment</a:t>
          </a:r>
          <a:endParaRPr lang="en-US" b="1" dirty="0">
            <a:solidFill>
              <a:schemeClr val="accent4">
                <a:lumMod val="50000"/>
              </a:schemeClr>
            </a:solidFill>
          </a:endParaRPr>
        </a:p>
      </dgm:t>
    </dgm:pt>
    <dgm:pt modelId="{EF360B70-BCDE-4042-BE97-AF93A579BB54}" type="parTrans" cxnId="{CD08930F-D549-4C11-B233-E18E0F867E07}">
      <dgm:prSet/>
      <dgm:spPr/>
      <dgm:t>
        <a:bodyPr/>
        <a:lstStyle/>
        <a:p>
          <a:endParaRPr lang="en-US" b="1">
            <a:solidFill>
              <a:schemeClr val="accent4">
                <a:lumMod val="50000"/>
              </a:schemeClr>
            </a:solidFill>
          </a:endParaRPr>
        </a:p>
      </dgm:t>
    </dgm:pt>
    <dgm:pt modelId="{962E6E96-B354-4B94-BBB2-5B6DD9C00C3C}" type="sibTrans" cxnId="{CD08930F-D549-4C11-B233-E18E0F867E07}">
      <dgm:prSet/>
      <dgm:spPr/>
      <dgm:t>
        <a:bodyPr/>
        <a:lstStyle/>
        <a:p>
          <a:endParaRPr lang="en-US" b="1">
            <a:solidFill>
              <a:schemeClr val="accent4">
                <a:lumMod val="50000"/>
              </a:schemeClr>
            </a:solidFill>
          </a:endParaRPr>
        </a:p>
      </dgm:t>
    </dgm:pt>
    <dgm:pt modelId="{443C9A84-158B-4205-BF43-95BF1F8AE2E0}">
      <dgm:prSet phldrT="[Text]"/>
      <dgm:spPr>
        <a:solidFill>
          <a:schemeClr val="bg1">
            <a:lumMod val="95000"/>
          </a:schemeClr>
        </a:solidFill>
        <a:ln>
          <a:solidFill>
            <a:schemeClr val="tx1"/>
          </a:solidFill>
        </a:ln>
      </dgm:spPr>
      <dgm:t>
        <a:bodyPr/>
        <a:lstStyle/>
        <a:p>
          <a:r>
            <a:rPr lang="en-US" b="1" dirty="0" smtClean="0">
              <a:solidFill>
                <a:schemeClr val="accent4">
                  <a:lumMod val="50000"/>
                </a:schemeClr>
              </a:solidFill>
            </a:rPr>
            <a:t>Termination (Success / Failure)</a:t>
          </a:r>
          <a:endParaRPr lang="en-US" b="1" dirty="0">
            <a:solidFill>
              <a:schemeClr val="accent4">
                <a:lumMod val="50000"/>
              </a:schemeClr>
            </a:solidFill>
          </a:endParaRPr>
        </a:p>
      </dgm:t>
    </dgm:pt>
    <dgm:pt modelId="{4F5CAA96-7134-412B-8FD9-0F0BCA3F92C3}" type="parTrans" cxnId="{4013F37E-6572-4608-A482-356608EF7AF9}">
      <dgm:prSet/>
      <dgm:spPr/>
      <dgm:t>
        <a:bodyPr/>
        <a:lstStyle/>
        <a:p>
          <a:endParaRPr lang="en-US"/>
        </a:p>
      </dgm:t>
    </dgm:pt>
    <dgm:pt modelId="{089F99F1-D9C0-42A1-AD5C-91E9F6292771}" type="sibTrans" cxnId="{4013F37E-6572-4608-A482-356608EF7AF9}">
      <dgm:prSet/>
      <dgm:spPr/>
      <dgm:t>
        <a:bodyPr/>
        <a:lstStyle/>
        <a:p>
          <a:endParaRPr lang="en-US"/>
        </a:p>
      </dgm:t>
    </dgm:pt>
    <dgm:pt modelId="{217C9D4A-0F0D-41B2-B418-8542A15403A9}" type="pres">
      <dgm:prSet presAssocID="{FC612104-EB71-40C4-9A4C-AF45FE96F8D8}" presName="Name0" presStyleCnt="0">
        <dgm:presLayoutVars>
          <dgm:dir/>
          <dgm:resizeHandles val="exact"/>
        </dgm:presLayoutVars>
      </dgm:prSet>
      <dgm:spPr/>
    </dgm:pt>
    <dgm:pt modelId="{4BA6A82A-296F-48ED-B22E-0FFB42CB6FD2}" type="pres">
      <dgm:prSet presAssocID="{BB201C4D-4FB8-40B7-8D39-582A8A724EFC}" presName="node" presStyleLbl="node1" presStyleIdx="0" presStyleCnt="5">
        <dgm:presLayoutVars>
          <dgm:bulletEnabled val="1"/>
        </dgm:presLayoutVars>
      </dgm:prSet>
      <dgm:spPr/>
      <dgm:t>
        <a:bodyPr/>
        <a:lstStyle/>
        <a:p>
          <a:endParaRPr lang="en-US"/>
        </a:p>
      </dgm:t>
    </dgm:pt>
    <dgm:pt modelId="{C4A90D22-1421-4E02-B883-8A7C1EBC8A8F}" type="pres">
      <dgm:prSet presAssocID="{86FAFDC8-18DC-4B29-BF2A-E14C907ACE9B}" presName="sibTrans" presStyleLbl="sibTrans2D1" presStyleIdx="0" presStyleCnt="4"/>
      <dgm:spPr/>
      <dgm:t>
        <a:bodyPr/>
        <a:lstStyle/>
        <a:p>
          <a:endParaRPr lang="en-US"/>
        </a:p>
      </dgm:t>
    </dgm:pt>
    <dgm:pt modelId="{93D9E810-4605-48C2-8578-C9277B58F966}" type="pres">
      <dgm:prSet presAssocID="{86FAFDC8-18DC-4B29-BF2A-E14C907ACE9B}" presName="connectorText" presStyleLbl="sibTrans2D1" presStyleIdx="0" presStyleCnt="4"/>
      <dgm:spPr/>
      <dgm:t>
        <a:bodyPr/>
        <a:lstStyle/>
        <a:p>
          <a:endParaRPr lang="en-US"/>
        </a:p>
      </dgm:t>
    </dgm:pt>
    <dgm:pt modelId="{A1B3ADFC-CA36-4229-99CA-BFADCF227809}" type="pres">
      <dgm:prSet presAssocID="{F7297845-3654-4851-B867-36F574F0AD42}" presName="node" presStyleLbl="node1" presStyleIdx="1" presStyleCnt="5">
        <dgm:presLayoutVars>
          <dgm:bulletEnabled val="1"/>
        </dgm:presLayoutVars>
      </dgm:prSet>
      <dgm:spPr/>
      <dgm:t>
        <a:bodyPr/>
        <a:lstStyle/>
        <a:p>
          <a:endParaRPr lang="en-US"/>
        </a:p>
      </dgm:t>
    </dgm:pt>
    <dgm:pt modelId="{A393A23E-D8C7-4A76-83D0-53D724356F05}" type="pres">
      <dgm:prSet presAssocID="{415D3485-3A14-44CF-BB9D-4D92B460ED64}" presName="sibTrans" presStyleLbl="sibTrans2D1" presStyleIdx="1" presStyleCnt="4"/>
      <dgm:spPr/>
      <dgm:t>
        <a:bodyPr/>
        <a:lstStyle/>
        <a:p>
          <a:endParaRPr lang="en-US"/>
        </a:p>
      </dgm:t>
    </dgm:pt>
    <dgm:pt modelId="{16CB780B-B0AB-4832-8F88-0745CB891825}" type="pres">
      <dgm:prSet presAssocID="{415D3485-3A14-44CF-BB9D-4D92B460ED64}" presName="connectorText" presStyleLbl="sibTrans2D1" presStyleIdx="1" presStyleCnt="4"/>
      <dgm:spPr/>
      <dgm:t>
        <a:bodyPr/>
        <a:lstStyle/>
        <a:p>
          <a:endParaRPr lang="en-US"/>
        </a:p>
      </dgm:t>
    </dgm:pt>
    <dgm:pt modelId="{AEF8674D-99F5-46A6-86A8-5ADDF7165348}" type="pres">
      <dgm:prSet presAssocID="{65825F77-7048-4002-BC0A-BB1A448D44F1}" presName="node" presStyleLbl="node1" presStyleIdx="2" presStyleCnt="5">
        <dgm:presLayoutVars>
          <dgm:bulletEnabled val="1"/>
        </dgm:presLayoutVars>
      </dgm:prSet>
      <dgm:spPr/>
      <dgm:t>
        <a:bodyPr/>
        <a:lstStyle/>
        <a:p>
          <a:endParaRPr lang="en-US"/>
        </a:p>
      </dgm:t>
    </dgm:pt>
    <dgm:pt modelId="{A1D9F07B-1F05-42EE-B78C-E047A8C7C597}" type="pres">
      <dgm:prSet presAssocID="{F01C1E17-706A-4A31-B36D-6D0B32A948EE}" presName="sibTrans" presStyleLbl="sibTrans2D1" presStyleIdx="2" presStyleCnt="4"/>
      <dgm:spPr/>
      <dgm:t>
        <a:bodyPr/>
        <a:lstStyle/>
        <a:p>
          <a:endParaRPr lang="en-US"/>
        </a:p>
      </dgm:t>
    </dgm:pt>
    <dgm:pt modelId="{6EBFFED7-BD54-4B08-A38E-47223ECCDC72}" type="pres">
      <dgm:prSet presAssocID="{F01C1E17-706A-4A31-B36D-6D0B32A948EE}" presName="connectorText" presStyleLbl="sibTrans2D1" presStyleIdx="2" presStyleCnt="4"/>
      <dgm:spPr/>
      <dgm:t>
        <a:bodyPr/>
        <a:lstStyle/>
        <a:p>
          <a:endParaRPr lang="en-US"/>
        </a:p>
      </dgm:t>
    </dgm:pt>
    <dgm:pt modelId="{57F1D5B3-D8AE-46CD-8447-A78981621D04}" type="pres">
      <dgm:prSet presAssocID="{4B9F3604-7ADD-49E7-8EFC-695923CD7A1F}" presName="node" presStyleLbl="node1" presStyleIdx="3" presStyleCnt="5">
        <dgm:presLayoutVars>
          <dgm:bulletEnabled val="1"/>
        </dgm:presLayoutVars>
      </dgm:prSet>
      <dgm:spPr/>
      <dgm:t>
        <a:bodyPr/>
        <a:lstStyle/>
        <a:p>
          <a:endParaRPr lang="en-US"/>
        </a:p>
      </dgm:t>
    </dgm:pt>
    <dgm:pt modelId="{7E25CABC-E477-4753-BB5F-CBFEB2649AED}" type="pres">
      <dgm:prSet presAssocID="{962E6E96-B354-4B94-BBB2-5B6DD9C00C3C}" presName="sibTrans" presStyleLbl="sibTrans2D1" presStyleIdx="3" presStyleCnt="4"/>
      <dgm:spPr/>
      <dgm:t>
        <a:bodyPr/>
        <a:lstStyle/>
        <a:p>
          <a:endParaRPr lang="en-US"/>
        </a:p>
      </dgm:t>
    </dgm:pt>
    <dgm:pt modelId="{F15A8546-F85B-4BBE-9B92-9E1282D04EDE}" type="pres">
      <dgm:prSet presAssocID="{962E6E96-B354-4B94-BBB2-5B6DD9C00C3C}" presName="connectorText" presStyleLbl="sibTrans2D1" presStyleIdx="3" presStyleCnt="4"/>
      <dgm:spPr/>
      <dgm:t>
        <a:bodyPr/>
        <a:lstStyle/>
        <a:p>
          <a:endParaRPr lang="en-US"/>
        </a:p>
      </dgm:t>
    </dgm:pt>
    <dgm:pt modelId="{A6962E74-1F5F-4397-ACA8-60B77FD77F73}" type="pres">
      <dgm:prSet presAssocID="{443C9A84-158B-4205-BF43-95BF1F8AE2E0}" presName="node" presStyleLbl="node1" presStyleIdx="4" presStyleCnt="5">
        <dgm:presLayoutVars>
          <dgm:bulletEnabled val="1"/>
        </dgm:presLayoutVars>
      </dgm:prSet>
      <dgm:spPr/>
      <dgm:t>
        <a:bodyPr/>
        <a:lstStyle/>
        <a:p>
          <a:endParaRPr lang="en-US"/>
        </a:p>
      </dgm:t>
    </dgm:pt>
  </dgm:ptLst>
  <dgm:cxnLst>
    <dgm:cxn modelId="{E18857E3-ACDC-43D7-BE55-ACD8BD41B92F}" type="presOf" srcId="{65825F77-7048-4002-BC0A-BB1A448D44F1}" destId="{AEF8674D-99F5-46A6-86A8-5ADDF7165348}" srcOrd="0" destOrd="0" presId="urn:microsoft.com/office/officeart/2005/8/layout/process1"/>
    <dgm:cxn modelId="{FF26C90C-A2FF-4181-9684-9918213A84E2}" type="presOf" srcId="{415D3485-3A14-44CF-BB9D-4D92B460ED64}" destId="{16CB780B-B0AB-4832-8F88-0745CB891825}" srcOrd="1" destOrd="0" presId="urn:microsoft.com/office/officeart/2005/8/layout/process1"/>
    <dgm:cxn modelId="{CD08930F-D549-4C11-B233-E18E0F867E07}" srcId="{FC612104-EB71-40C4-9A4C-AF45FE96F8D8}" destId="{4B9F3604-7ADD-49E7-8EFC-695923CD7A1F}" srcOrd="3" destOrd="0" parTransId="{EF360B70-BCDE-4042-BE97-AF93A579BB54}" sibTransId="{962E6E96-B354-4B94-BBB2-5B6DD9C00C3C}"/>
    <dgm:cxn modelId="{B67B839D-5216-4AD3-8E1C-5D017C1C14AA}" type="presOf" srcId="{86FAFDC8-18DC-4B29-BF2A-E14C907ACE9B}" destId="{93D9E810-4605-48C2-8578-C9277B58F966}" srcOrd="1" destOrd="0" presId="urn:microsoft.com/office/officeart/2005/8/layout/process1"/>
    <dgm:cxn modelId="{3433B644-2EBA-4A5D-83E9-4D9E75AD249B}" type="presOf" srcId="{F7297845-3654-4851-B867-36F574F0AD42}" destId="{A1B3ADFC-CA36-4229-99CA-BFADCF227809}" srcOrd="0" destOrd="0" presId="urn:microsoft.com/office/officeart/2005/8/layout/process1"/>
    <dgm:cxn modelId="{8C1A8B38-5969-4511-8C2E-4766DAEBBE8F}" type="presOf" srcId="{4B9F3604-7ADD-49E7-8EFC-695923CD7A1F}" destId="{57F1D5B3-D8AE-46CD-8447-A78981621D04}" srcOrd="0" destOrd="0" presId="urn:microsoft.com/office/officeart/2005/8/layout/process1"/>
    <dgm:cxn modelId="{CD85E243-50EF-4F10-8052-5767B7D88CE0}" type="presOf" srcId="{86FAFDC8-18DC-4B29-BF2A-E14C907ACE9B}" destId="{C4A90D22-1421-4E02-B883-8A7C1EBC8A8F}" srcOrd="0" destOrd="0" presId="urn:microsoft.com/office/officeart/2005/8/layout/process1"/>
    <dgm:cxn modelId="{BAC99203-0ABA-447C-8318-E86CDE771B3B}" srcId="{FC612104-EB71-40C4-9A4C-AF45FE96F8D8}" destId="{F7297845-3654-4851-B867-36F574F0AD42}" srcOrd="1" destOrd="0" parTransId="{E9731614-1266-4D0B-9572-3AA7E03E14FB}" sibTransId="{415D3485-3A14-44CF-BB9D-4D92B460ED64}"/>
    <dgm:cxn modelId="{A6915826-D066-4F42-9DD5-45001DCD0FE7}" type="presOf" srcId="{FC612104-EB71-40C4-9A4C-AF45FE96F8D8}" destId="{217C9D4A-0F0D-41B2-B418-8542A15403A9}" srcOrd="0" destOrd="0" presId="urn:microsoft.com/office/officeart/2005/8/layout/process1"/>
    <dgm:cxn modelId="{9FEE878A-7BDE-4B42-A0F2-1CF527251C4A}" srcId="{FC612104-EB71-40C4-9A4C-AF45FE96F8D8}" destId="{BB201C4D-4FB8-40B7-8D39-582A8A724EFC}" srcOrd="0" destOrd="0" parTransId="{90E0CAAD-FFA0-402B-A1DB-6EE368F4B7C7}" sibTransId="{86FAFDC8-18DC-4B29-BF2A-E14C907ACE9B}"/>
    <dgm:cxn modelId="{4013F37E-6572-4608-A482-356608EF7AF9}" srcId="{FC612104-EB71-40C4-9A4C-AF45FE96F8D8}" destId="{443C9A84-158B-4205-BF43-95BF1F8AE2E0}" srcOrd="4" destOrd="0" parTransId="{4F5CAA96-7134-412B-8FD9-0F0BCA3F92C3}" sibTransId="{089F99F1-D9C0-42A1-AD5C-91E9F6292771}"/>
    <dgm:cxn modelId="{E1504E18-74D2-41F2-8426-A5ADF7533BA2}" type="presOf" srcId="{BB201C4D-4FB8-40B7-8D39-582A8A724EFC}" destId="{4BA6A82A-296F-48ED-B22E-0FFB42CB6FD2}" srcOrd="0" destOrd="0" presId="urn:microsoft.com/office/officeart/2005/8/layout/process1"/>
    <dgm:cxn modelId="{74FD37E3-365C-4B5C-AF65-E2FF27DB2779}" type="presOf" srcId="{F01C1E17-706A-4A31-B36D-6D0B32A948EE}" destId="{A1D9F07B-1F05-42EE-B78C-E047A8C7C597}" srcOrd="0" destOrd="0" presId="urn:microsoft.com/office/officeart/2005/8/layout/process1"/>
    <dgm:cxn modelId="{F496FC28-9CD3-4C9A-8D61-49F095D94A31}" type="presOf" srcId="{F01C1E17-706A-4A31-B36D-6D0B32A948EE}" destId="{6EBFFED7-BD54-4B08-A38E-47223ECCDC72}" srcOrd="1" destOrd="0" presId="urn:microsoft.com/office/officeart/2005/8/layout/process1"/>
    <dgm:cxn modelId="{793E795C-3163-4AFF-A67F-D37D772F886F}" type="presOf" srcId="{962E6E96-B354-4B94-BBB2-5B6DD9C00C3C}" destId="{7E25CABC-E477-4753-BB5F-CBFEB2649AED}" srcOrd="0" destOrd="0" presId="urn:microsoft.com/office/officeart/2005/8/layout/process1"/>
    <dgm:cxn modelId="{AD0BF2B4-B618-43BD-8F2A-D916CC54B231}" type="presOf" srcId="{962E6E96-B354-4B94-BBB2-5B6DD9C00C3C}" destId="{F15A8546-F85B-4BBE-9B92-9E1282D04EDE}" srcOrd="1" destOrd="0" presId="urn:microsoft.com/office/officeart/2005/8/layout/process1"/>
    <dgm:cxn modelId="{3E6B074B-7BD5-44D5-BDD9-FE6EE313F652}" type="presOf" srcId="{443C9A84-158B-4205-BF43-95BF1F8AE2E0}" destId="{A6962E74-1F5F-4397-ACA8-60B77FD77F73}" srcOrd="0" destOrd="0" presId="urn:microsoft.com/office/officeart/2005/8/layout/process1"/>
    <dgm:cxn modelId="{4C8ABE59-4BE6-4543-ADA5-245A91EDFFA2}" srcId="{FC612104-EB71-40C4-9A4C-AF45FE96F8D8}" destId="{65825F77-7048-4002-BC0A-BB1A448D44F1}" srcOrd="2" destOrd="0" parTransId="{4CE8507D-CA4C-4048-81FF-9DB8415F90A2}" sibTransId="{F01C1E17-706A-4A31-B36D-6D0B32A948EE}"/>
    <dgm:cxn modelId="{D0D64553-0EF3-42E7-8251-0FC450F64F55}" type="presOf" srcId="{415D3485-3A14-44CF-BB9D-4D92B460ED64}" destId="{A393A23E-D8C7-4A76-83D0-53D724356F05}" srcOrd="0" destOrd="0" presId="urn:microsoft.com/office/officeart/2005/8/layout/process1"/>
    <dgm:cxn modelId="{7C435595-C90C-41A3-B426-7A3A371C14A5}" type="presParOf" srcId="{217C9D4A-0F0D-41B2-B418-8542A15403A9}" destId="{4BA6A82A-296F-48ED-B22E-0FFB42CB6FD2}" srcOrd="0" destOrd="0" presId="urn:microsoft.com/office/officeart/2005/8/layout/process1"/>
    <dgm:cxn modelId="{68663852-2FCB-42E0-8B66-9AF75791D73B}" type="presParOf" srcId="{217C9D4A-0F0D-41B2-B418-8542A15403A9}" destId="{C4A90D22-1421-4E02-B883-8A7C1EBC8A8F}" srcOrd="1" destOrd="0" presId="urn:microsoft.com/office/officeart/2005/8/layout/process1"/>
    <dgm:cxn modelId="{D8CCA5C6-FB36-459B-83EC-AD30B933CA27}" type="presParOf" srcId="{C4A90D22-1421-4E02-B883-8A7C1EBC8A8F}" destId="{93D9E810-4605-48C2-8578-C9277B58F966}" srcOrd="0" destOrd="0" presId="urn:microsoft.com/office/officeart/2005/8/layout/process1"/>
    <dgm:cxn modelId="{96A7CAA4-0DA1-4674-A335-424D1FC3392A}" type="presParOf" srcId="{217C9D4A-0F0D-41B2-B418-8542A15403A9}" destId="{A1B3ADFC-CA36-4229-99CA-BFADCF227809}" srcOrd="2" destOrd="0" presId="urn:microsoft.com/office/officeart/2005/8/layout/process1"/>
    <dgm:cxn modelId="{C035B02D-0D2A-4871-88CF-2EC4FFFEDA18}" type="presParOf" srcId="{217C9D4A-0F0D-41B2-B418-8542A15403A9}" destId="{A393A23E-D8C7-4A76-83D0-53D724356F05}" srcOrd="3" destOrd="0" presId="urn:microsoft.com/office/officeart/2005/8/layout/process1"/>
    <dgm:cxn modelId="{12E83F90-C433-4AFC-89E3-3176EC8FD2CF}" type="presParOf" srcId="{A393A23E-D8C7-4A76-83D0-53D724356F05}" destId="{16CB780B-B0AB-4832-8F88-0745CB891825}" srcOrd="0" destOrd="0" presId="urn:microsoft.com/office/officeart/2005/8/layout/process1"/>
    <dgm:cxn modelId="{CEA019C7-9B3B-4954-830A-B1CD4ED353C9}" type="presParOf" srcId="{217C9D4A-0F0D-41B2-B418-8542A15403A9}" destId="{AEF8674D-99F5-46A6-86A8-5ADDF7165348}" srcOrd="4" destOrd="0" presId="urn:microsoft.com/office/officeart/2005/8/layout/process1"/>
    <dgm:cxn modelId="{7747CA2D-011D-4680-B031-99D3345A7BE5}" type="presParOf" srcId="{217C9D4A-0F0D-41B2-B418-8542A15403A9}" destId="{A1D9F07B-1F05-42EE-B78C-E047A8C7C597}" srcOrd="5" destOrd="0" presId="urn:microsoft.com/office/officeart/2005/8/layout/process1"/>
    <dgm:cxn modelId="{8F46F53C-5DEF-495E-ACA3-47987B3646AC}" type="presParOf" srcId="{A1D9F07B-1F05-42EE-B78C-E047A8C7C597}" destId="{6EBFFED7-BD54-4B08-A38E-47223ECCDC72}" srcOrd="0" destOrd="0" presId="urn:microsoft.com/office/officeart/2005/8/layout/process1"/>
    <dgm:cxn modelId="{0998881C-2AC6-4E55-B577-395D301F6A02}" type="presParOf" srcId="{217C9D4A-0F0D-41B2-B418-8542A15403A9}" destId="{57F1D5B3-D8AE-46CD-8447-A78981621D04}" srcOrd="6" destOrd="0" presId="urn:microsoft.com/office/officeart/2005/8/layout/process1"/>
    <dgm:cxn modelId="{287F46EA-A312-4F5B-84D7-E9F54E829FA5}" type="presParOf" srcId="{217C9D4A-0F0D-41B2-B418-8542A15403A9}" destId="{7E25CABC-E477-4753-BB5F-CBFEB2649AED}" srcOrd="7" destOrd="0" presId="urn:microsoft.com/office/officeart/2005/8/layout/process1"/>
    <dgm:cxn modelId="{8A358AED-4F27-41CD-9EB1-7DEEC2812F00}" type="presParOf" srcId="{7E25CABC-E477-4753-BB5F-CBFEB2649AED}" destId="{F15A8546-F85B-4BBE-9B92-9E1282D04EDE}" srcOrd="0" destOrd="0" presId="urn:microsoft.com/office/officeart/2005/8/layout/process1"/>
    <dgm:cxn modelId="{75ABB1D2-56E5-4E35-8CAC-9D28BB995E3E}" type="presParOf" srcId="{217C9D4A-0F0D-41B2-B418-8542A15403A9}" destId="{A6962E74-1F5F-4397-ACA8-60B77FD77F73}" srcOrd="8" destOrd="0" presId="urn:microsoft.com/office/officeart/2005/8/layout/process1"/>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56E5022-9821-4DAB-A892-DA96CE9BD391}" type="doc">
      <dgm:prSet loTypeId="urn:microsoft.com/office/officeart/2005/8/layout/target2" loCatId="relationship" qsTypeId="urn:microsoft.com/office/officeart/2005/8/quickstyle/simple1" qsCatId="simple" csTypeId="urn:microsoft.com/office/officeart/2005/8/colors/accent1_2" csCatId="accent1" phldr="1"/>
      <dgm:spPr/>
      <dgm:t>
        <a:bodyPr/>
        <a:lstStyle/>
        <a:p>
          <a:endParaRPr lang="en-US"/>
        </a:p>
      </dgm:t>
    </dgm:pt>
    <dgm:pt modelId="{F3C751D1-A417-414F-99FE-AE48697F49CB}">
      <dgm:prSet phldrT="[Text]"/>
      <dgm:spPr/>
      <dgm:t>
        <a:bodyPr/>
        <a:lstStyle/>
        <a:p>
          <a:r>
            <a:rPr lang="en-US" dirty="0" smtClean="0"/>
            <a:t>Apply Ad-hoc Software  Practice…</a:t>
          </a:r>
          <a:r>
            <a:rPr lang="en-US" i="1" dirty="0" smtClean="0"/>
            <a:t>conventional</a:t>
          </a:r>
          <a:endParaRPr lang="en-US" dirty="0"/>
        </a:p>
      </dgm:t>
    </dgm:pt>
    <dgm:pt modelId="{EF9C679D-CECF-4755-846D-F8E1C566E750}" type="parTrans" cxnId="{38F27B3E-D9D6-44CB-8AAB-4D0BDC283455}">
      <dgm:prSet/>
      <dgm:spPr/>
      <dgm:t>
        <a:bodyPr/>
        <a:lstStyle/>
        <a:p>
          <a:endParaRPr lang="en-US"/>
        </a:p>
      </dgm:t>
    </dgm:pt>
    <dgm:pt modelId="{27306E2E-50BD-477A-9FC7-C9E9F5F02EFA}" type="sibTrans" cxnId="{38F27B3E-D9D6-44CB-8AAB-4D0BDC283455}">
      <dgm:prSet/>
      <dgm:spPr/>
      <dgm:t>
        <a:bodyPr/>
        <a:lstStyle/>
        <a:p>
          <a:endParaRPr lang="en-US"/>
        </a:p>
      </dgm:t>
    </dgm:pt>
    <dgm:pt modelId="{06DBC7E9-3759-47F5-9984-6706079943DE}">
      <dgm:prSet phldrT="[Text]"/>
      <dgm:spPr/>
      <dgm:t>
        <a:bodyPr/>
        <a:lstStyle/>
        <a:p>
          <a:r>
            <a:rPr lang="en-US" dirty="0" smtClean="0"/>
            <a:t>Analysis</a:t>
          </a:r>
          <a:endParaRPr lang="en-US" dirty="0"/>
        </a:p>
      </dgm:t>
    </dgm:pt>
    <dgm:pt modelId="{BD06C555-BC22-4B74-9E3D-8136B82C5591}" type="parTrans" cxnId="{667C26F3-DAFE-4AB0-812B-5ADCB1FD61CB}">
      <dgm:prSet/>
      <dgm:spPr/>
      <dgm:t>
        <a:bodyPr/>
        <a:lstStyle/>
        <a:p>
          <a:endParaRPr lang="en-US"/>
        </a:p>
      </dgm:t>
    </dgm:pt>
    <dgm:pt modelId="{4B5ADAA9-212B-4F12-BF36-18E43692A0F4}" type="sibTrans" cxnId="{667C26F3-DAFE-4AB0-812B-5ADCB1FD61CB}">
      <dgm:prSet/>
      <dgm:spPr/>
      <dgm:t>
        <a:bodyPr/>
        <a:lstStyle/>
        <a:p>
          <a:endParaRPr lang="en-US"/>
        </a:p>
      </dgm:t>
    </dgm:pt>
    <dgm:pt modelId="{2879555D-11CB-463C-8B10-1DD415C0208D}">
      <dgm:prSet phldrT="[Text]"/>
      <dgm:spPr/>
      <dgm:t>
        <a:bodyPr/>
        <a:lstStyle/>
        <a:p>
          <a:r>
            <a:rPr lang="en-US" dirty="0" smtClean="0"/>
            <a:t>Design &amp; Code</a:t>
          </a:r>
          <a:endParaRPr lang="en-US" dirty="0"/>
        </a:p>
      </dgm:t>
    </dgm:pt>
    <dgm:pt modelId="{5158E8A5-B094-4AED-B69B-6D35A94DC7D0}" type="parTrans" cxnId="{FED3928F-D578-4E77-818B-D44DE36E1967}">
      <dgm:prSet/>
      <dgm:spPr/>
      <dgm:t>
        <a:bodyPr/>
        <a:lstStyle/>
        <a:p>
          <a:endParaRPr lang="en-US"/>
        </a:p>
      </dgm:t>
    </dgm:pt>
    <dgm:pt modelId="{2024FA77-467D-4521-8605-4CFF41B4F558}" type="sibTrans" cxnId="{FED3928F-D578-4E77-818B-D44DE36E1967}">
      <dgm:prSet/>
      <dgm:spPr/>
      <dgm:t>
        <a:bodyPr/>
        <a:lstStyle/>
        <a:p>
          <a:endParaRPr lang="en-US"/>
        </a:p>
      </dgm:t>
    </dgm:pt>
    <dgm:pt modelId="{6B20F2D5-6672-4B8D-A184-82F429A984CA}">
      <dgm:prSet phldrT="[Text]"/>
      <dgm:spPr/>
      <dgm:t>
        <a:bodyPr/>
        <a:lstStyle/>
        <a:p>
          <a:r>
            <a:rPr lang="en-US" dirty="0" smtClean="0"/>
            <a:t>Test &amp; Deploy</a:t>
          </a:r>
          <a:endParaRPr lang="en-US" dirty="0"/>
        </a:p>
      </dgm:t>
    </dgm:pt>
    <dgm:pt modelId="{713EB626-3688-4E2C-83C4-40F11136CD70}" type="parTrans" cxnId="{DF320FDC-38BE-4C15-9161-896608CE8224}">
      <dgm:prSet/>
      <dgm:spPr/>
    </dgm:pt>
    <dgm:pt modelId="{DC28B375-E595-4D70-B048-06B6CE603197}" type="sibTrans" cxnId="{DF320FDC-38BE-4C15-9161-896608CE8224}">
      <dgm:prSet/>
      <dgm:spPr/>
    </dgm:pt>
    <dgm:pt modelId="{BAD16258-7917-439B-925B-E9C17317C2B8}">
      <dgm:prSet phldrT="[Text]"/>
      <dgm:spPr/>
      <dgm:t>
        <a:bodyPr/>
        <a:lstStyle/>
        <a:p>
          <a:r>
            <a:rPr lang="en-US" dirty="0" smtClean="0"/>
            <a:t>Apply Software Engineering Practice…..</a:t>
          </a:r>
          <a:r>
            <a:rPr lang="en-US" i="1" dirty="0" smtClean="0"/>
            <a:t>modern, </a:t>
          </a:r>
          <a:r>
            <a:rPr lang="en-US" dirty="0" smtClean="0"/>
            <a:t>t</a:t>
          </a:r>
          <a:r>
            <a:rPr lang="en-US" i="1" dirty="0" smtClean="0"/>
            <a:t>hus improvement</a:t>
          </a:r>
          <a:endParaRPr lang="en-US" i="1" dirty="0"/>
        </a:p>
      </dgm:t>
    </dgm:pt>
    <dgm:pt modelId="{ECC1EBC9-31AF-4C58-BB25-38CBA77B0237}" type="sibTrans" cxnId="{A5BEDD68-45A6-44E1-A59B-0E479F5C836D}">
      <dgm:prSet/>
      <dgm:spPr/>
      <dgm:t>
        <a:bodyPr/>
        <a:lstStyle/>
        <a:p>
          <a:endParaRPr lang="en-US"/>
        </a:p>
      </dgm:t>
    </dgm:pt>
    <dgm:pt modelId="{EF901D64-ED8C-406F-B407-C1AEB34C901B}" type="parTrans" cxnId="{A5BEDD68-45A6-44E1-A59B-0E479F5C836D}">
      <dgm:prSet/>
      <dgm:spPr/>
      <dgm:t>
        <a:bodyPr/>
        <a:lstStyle/>
        <a:p>
          <a:endParaRPr lang="en-US"/>
        </a:p>
      </dgm:t>
    </dgm:pt>
    <dgm:pt modelId="{4E93A7D0-7D55-40C4-AFA2-5BE2323F1988}">
      <dgm:prSet phldrT="[Text]"/>
      <dgm:spPr/>
      <dgm:t>
        <a:bodyPr/>
        <a:lstStyle/>
        <a:p>
          <a:r>
            <a:rPr lang="en-US" dirty="0" smtClean="0"/>
            <a:t>Apply Quality Engineering Practice ….. </a:t>
          </a:r>
          <a:r>
            <a:rPr lang="en-US" i="1" dirty="0" smtClean="0"/>
            <a:t>thus improvement</a:t>
          </a:r>
          <a:endParaRPr lang="en-US" dirty="0"/>
        </a:p>
      </dgm:t>
    </dgm:pt>
    <dgm:pt modelId="{35213EFA-A660-4C91-9B05-EDBED4AD1F73}" type="sibTrans" cxnId="{E6A27DDB-4ECA-4040-BFEB-1C6A01953C3D}">
      <dgm:prSet/>
      <dgm:spPr/>
      <dgm:t>
        <a:bodyPr/>
        <a:lstStyle/>
        <a:p>
          <a:endParaRPr lang="en-US"/>
        </a:p>
      </dgm:t>
    </dgm:pt>
    <dgm:pt modelId="{7D1BDE89-2FDE-4CC6-A3A3-E63921DD8139}" type="parTrans" cxnId="{E6A27DDB-4ECA-4040-BFEB-1C6A01953C3D}">
      <dgm:prSet/>
      <dgm:spPr/>
      <dgm:t>
        <a:bodyPr/>
        <a:lstStyle/>
        <a:p>
          <a:endParaRPr lang="en-US"/>
        </a:p>
      </dgm:t>
    </dgm:pt>
    <dgm:pt modelId="{AD311590-66A3-4C10-BD68-9C54E334BDEF}">
      <dgm:prSet phldrT="[Text]"/>
      <dgm:spPr/>
      <dgm:t>
        <a:bodyPr/>
        <a:lstStyle/>
        <a:p>
          <a:r>
            <a:rPr lang="en-US" dirty="0" smtClean="0"/>
            <a:t>New Testing Techniques</a:t>
          </a:r>
          <a:endParaRPr lang="en-US" dirty="0"/>
        </a:p>
      </dgm:t>
    </dgm:pt>
    <dgm:pt modelId="{02558CCD-5073-4F05-9031-5CA5664133A8}" type="sibTrans" cxnId="{A055BBC2-4343-4F9D-8865-59046C32E93C}">
      <dgm:prSet/>
      <dgm:spPr/>
    </dgm:pt>
    <dgm:pt modelId="{362AE052-FBDC-44F7-B057-15C18AEE5AA2}" type="parTrans" cxnId="{A055BBC2-4343-4F9D-8865-59046C32E93C}">
      <dgm:prSet/>
      <dgm:spPr/>
    </dgm:pt>
    <dgm:pt modelId="{53D850DD-D32C-4F53-BF39-711B4DAF127A}">
      <dgm:prSet phldrT="[Text]"/>
      <dgm:spPr/>
      <dgm:t>
        <a:bodyPr/>
        <a:lstStyle/>
        <a:p>
          <a:r>
            <a:rPr lang="en-US" dirty="0" smtClean="0"/>
            <a:t>New Models, Standards</a:t>
          </a:r>
          <a:endParaRPr lang="en-US" dirty="0"/>
        </a:p>
      </dgm:t>
    </dgm:pt>
    <dgm:pt modelId="{37DD8849-3BAD-4C05-9A01-DE813DB289CD}" type="sibTrans" cxnId="{A1D96787-8126-49AF-80C6-E2F8325BD12E}">
      <dgm:prSet/>
      <dgm:spPr/>
    </dgm:pt>
    <dgm:pt modelId="{3A5BC50F-B4AC-4E0C-9113-3592AF1276E0}" type="parTrans" cxnId="{A1D96787-8126-49AF-80C6-E2F8325BD12E}">
      <dgm:prSet/>
      <dgm:spPr/>
    </dgm:pt>
    <dgm:pt modelId="{782C6230-124C-486C-BACC-04A7B0D6DF69}">
      <dgm:prSet phldrT="[Text]"/>
      <dgm:spPr/>
      <dgm:t>
        <a:bodyPr/>
        <a:lstStyle/>
        <a:p>
          <a:r>
            <a:rPr lang="en-US" dirty="0" smtClean="0"/>
            <a:t>RE</a:t>
          </a:r>
          <a:endParaRPr lang="en-US" dirty="0"/>
        </a:p>
      </dgm:t>
    </dgm:pt>
    <dgm:pt modelId="{0E459B29-ABC0-4200-BB11-B89FA26AB76C}" type="sibTrans" cxnId="{7E55D928-7B20-4EC7-9092-087E05A2DDBE}">
      <dgm:prSet/>
      <dgm:spPr/>
      <dgm:t>
        <a:bodyPr/>
        <a:lstStyle/>
        <a:p>
          <a:endParaRPr lang="en-US"/>
        </a:p>
      </dgm:t>
    </dgm:pt>
    <dgm:pt modelId="{26C0A978-4822-45E2-85AF-693464E9EF91}" type="parTrans" cxnId="{7E55D928-7B20-4EC7-9092-087E05A2DDBE}">
      <dgm:prSet/>
      <dgm:spPr/>
      <dgm:t>
        <a:bodyPr/>
        <a:lstStyle/>
        <a:p>
          <a:endParaRPr lang="en-US"/>
        </a:p>
      </dgm:t>
    </dgm:pt>
    <dgm:pt modelId="{3A4669A9-ED9D-4AF1-A235-AE28761724AB}">
      <dgm:prSet phldrT="[Text]"/>
      <dgm:spPr/>
      <dgm:t>
        <a:bodyPr/>
        <a:lstStyle/>
        <a:p>
          <a:r>
            <a:rPr lang="en-US" dirty="0" smtClean="0"/>
            <a:t>Data Structure</a:t>
          </a:r>
        </a:p>
      </dgm:t>
    </dgm:pt>
    <dgm:pt modelId="{876D6612-8690-40AE-9BFB-27B9D73DC874}" type="sibTrans" cxnId="{78F18E89-1640-41F1-88D0-083122DF0266}">
      <dgm:prSet/>
      <dgm:spPr/>
      <dgm:t>
        <a:bodyPr/>
        <a:lstStyle/>
        <a:p>
          <a:endParaRPr lang="en-US"/>
        </a:p>
      </dgm:t>
    </dgm:pt>
    <dgm:pt modelId="{6A6F6FEB-F471-4176-B0AF-518E2F2BEBAE}" type="parTrans" cxnId="{78F18E89-1640-41F1-88D0-083122DF0266}">
      <dgm:prSet/>
      <dgm:spPr/>
      <dgm:t>
        <a:bodyPr/>
        <a:lstStyle/>
        <a:p>
          <a:endParaRPr lang="en-US"/>
        </a:p>
      </dgm:t>
    </dgm:pt>
    <dgm:pt modelId="{755F2071-D629-4954-8F62-943D8B73FEDE}">
      <dgm:prSet phldrT="[Text]"/>
      <dgm:spPr/>
      <dgm:t>
        <a:bodyPr/>
        <a:lstStyle/>
        <a:p>
          <a:r>
            <a:rPr lang="en-US" dirty="0" smtClean="0"/>
            <a:t>Pre-SQA</a:t>
          </a:r>
        </a:p>
      </dgm:t>
    </dgm:pt>
    <dgm:pt modelId="{6F17A8AA-5990-472B-B0B2-DC68DCC55169}" type="parTrans" cxnId="{D80B05C5-B8C8-4CAD-B430-2DFDD2C0C046}">
      <dgm:prSet/>
      <dgm:spPr/>
      <dgm:t>
        <a:bodyPr/>
        <a:lstStyle/>
        <a:p>
          <a:endParaRPr lang="en-US"/>
        </a:p>
      </dgm:t>
    </dgm:pt>
    <dgm:pt modelId="{4516AB6A-6FA6-4AD6-BEC0-2BDD5452D004}" type="sibTrans" cxnId="{D80B05C5-B8C8-4CAD-B430-2DFDD2C0C046}">
      <dgm:prSet/>
      <dgm:spPr/>
      <dgm:t>
        <a:bodyPr/>
        <a:lstStyle/>
        <a:p>
          <a:endParaRPr lang="en-US"/>
        </a:p>
      </dgm:t>
    </dgm:pt>
    <dgm:pt modelId="{4A68C6E9-3CD7-4314-AFFF-E8296FB92EDE}">
      <dgm:prSet phldrT="[Text]"/>
      <dgm:spPr/>
      <dgm:t>
        <a:bodyPr/>
        <a:lstStyle/>
        <a:p>
          <a:r>
            <a:rPr lang="en-US" dirty="0" smtClean="0"/>
            <a:t>SQA </a:t>
          </a:r>
          <a:endParaRPr lang="en-US" dirty="0"/>
        </a:p>
      </dgm:t>
    </dgm:pt>
    <dgm:pt modelId="{89467FD5-A4B4-4A90-A0F0-7B8FA773A479}" type="parTrans" cxnId="{A4DAC2BD-16FE-4D1B-85E1-0FE948B3DF37}">
      <dgm:prSet/>
      <dgm:spPr/>
      <dgm:t>
        <a:bodyPr/>
        <a:lstStyle/>
        <a:p>
          <a:endParaRPr lang="en-US"/>
        </a:p>
      </dgm:t>
    </dgm:pt>
    <dgm:pt modelId="{87D657F5-8F09-4F10-84CD-77F041F84D6F}" type="sibTrans" cxnId="{A4DAC2BD-16FE-4D1B-85E1-0FE948B3DF37}">
      <dgm:prSet/>
      <dgm:spPr/>
      <dgm:t>
        <a:bodyPr/>
        <a:lstStyle/>
        <a:p>
          <a:endParaRPr lang="en-US"/>
        </a:p>
      </dgm:t>
    </dgm:pt>
    <dgm:pt modelId="{447EEC8F-2B22-4D47-B0FA-AAD51FC3A039}">
      <dgm:prSet phldrT="[Text]"/>
      <dgm:spPr/>
      <dgm:t>
        <a:bodyPr/>
        <a:lstStyle/>
        <a:p>
          <a:r>
            <a:rPr lang="en-US" dirty="0" smtClean="0"/>
            <a:t>Post SQA</a:t>
          </a:r>
          <a:endParaRPr lang="en-US" dirty="0"/>
        </a:p>
      </dgm:t>
    </dgm:pt>
    <dgm:pt modelId="{98C60263-544D-4082-A731-29EF9C3FFC93}" type="parTrans" cxnId="{24068618-7179-469F-BFEA-4279AE62C609}">
      <dgm:prSet/>
      <dgm:spPr/>
      <dgm:t>
        <a:bodyPr/>
        <a:lstStyle/>
        <a:p>
          <a:endParaRPr lang="en-US"/>
        </a:p>
      </dgm:t>
    </dgm:pt>
    <dgm:pt modelId="{A8A2A60F-C59E-4FFE-8BB7-63EFE82BFC83}" type="sibTrans" cxnId="{24068618-7179-469F-BFEA-4279AE62C609}">
      <dgm:prSet/>
      <dgm:spPr/>
      <dgm:t>
        <a:bodyPr/>
        <a:lstStyle/>
        <a:p>
          <a:endParaRPr lang="en-US"/>
        </a:p>
      </dgm:t>
    </dgm:pt>
    <dgm:pt modelId="{C5E7B792-D4F2-43BB-8AE7-7BDC4503ED6A}" type="pres">
      <dgm:prSet presAssocID="{F56E5022-9821-4DAB-A892-DA96CE9BD391}" presName="Name0" presStyleCnt="0">
        <dgm:presLayoutVars>
          <dgm:chMax val="3"/>
          <dgm:chPref val="1"/>
          <dgm:dir/>
          <dgm:animLvl val="lvl"/>
          <dgm:resizeHandles/>
        </dgm:presLayoutVars>
      </dgm:prSet>
      <dgm:spPr/>
      <dgm:t>
        <a:bodyPr/>
        <a:lstStyle/>
        <a:p>
          <a:endParaRPr lang="en-US"/>
        </a:p>
      </dgm:t>
    </dgm:pt>
    <dgm:pt modelId="{AC550B4D-015A-4942-9150-E7F208EC5B6E}" type="pres">
      <dgm:prSet presAssocID="{F56E5022-9821-4DAB-A892-DA96CE9BD391}" presName="outerBox" presStyleCnt="0"/>
      <dgm:spPr/>
    </dgm:pt>
    <dgm:pt modelId="{98B0B4A2-3B7C-4AB3-96B4-C0B2A8CAC40F}" type="pres">
      <dgm:prSet presAssocID="{F56E5022-9821-4DAB-A892-DA96CE9BD391}" presName="outerBoxParent" presStyleLbl="node1" presStyleIdx="0" presStyleCnt="3" custLinFactNeighborX="-20754" custLinFactNeighborY="8147"/>
      <dgm:spPr/>
      <dgm:t>
        <a:bodyPr/>
        <a:lstStyle/>
        <a:p>
          <a:endParaRPr lang="en-US"/>
        </a:p>
      </dgm:t>
    </dgm:pt>
    <dgm:pt modelId="{0523D10A-8EBB-44CB-8C59-E1EAF8A0643F}" type="pres">
      <dgm:prSet presAssocID="{F56E5022-9821-4DAB-A892-DA96CE9BD391}" presName="outerBoxChildren" presStyleCnt="0"/>
      <dgm:spPr/>
    </dgm:pt>
    <dgm:pt modelId="{0CB5ADDB-5092-4D98-AC9B-295AFA002D20}" type="pres">
      <dgm:prSet presAssocID="{755F2071-D629-4954-8F62-943D8B73FEDE}" presName="oChild" presStyleLbl="fgAcc1" presStyleIdx="0" presStyleCnt="10">
        <dgm:presLayoutVars>
          <dgm:bulletEnabled val="1"/>
        </dgm:presLayoutVars>
      </dgm:prSet>
      <dgm:spPr/>
      <dgm:t>
        <a:bodyPr/>
        <a:lstStyle/>
        <a:p>
          <a:endParaRPr lang="en-US"/>
        </a:p>
      </dgm:t>
    </dgm:pt>
    <dgm:pt modelId="{9306E77A-F403-48CB-A8FF-19B6F9A52C24}" type="pres">
      <dgm:prSet presAssocID="{4516AB6A-6FA6-4AD6-BEC0-2BDD5452D004}" presName="outerSibTrans" presStyleCnt="0"/>
      <dgm:spPr/>
    </dgm:pt>
    <dgm:pt modelId="{80387672-923A-4E7F-B933-1F5FA8F13C60}" type="pres">
      <dgm:prSet presAssocID="{4A68C6E9-3CD7-4314-AFFF-E8296FB92EDE}" presName="oChild" presStyleLbl="fgAcc1" presStyleIdx="1" presStyleCnt="10">
        <dgm:presLayoutVars>
          <dgm:bulletEnabled val="1"/>
        </dgm:presLayoutVars>
      </dgm:prSet>
      <dgm:spPr/>
      <dgm:t>
        <a:bodyPr/>
        <a:lstStyle/>
        <a:p>
          <a:endParaRPr lang="en-US"/>
        </a:p>
      </dgm:t>
    </dgm:pt>
    <dgm:pt modelId="{3402F151-871E-47A1-86B8-A11753A29E90}" type="pres">
      <dgm:prSet presAssocID="{87D657F5-8F09-4F10-84CD-77F041F84D6F}" presName="outerSibTrans" presStyleCnt="0"/>
      <dgm:spPr/>
    </dgm:pt>
    <dgm:pt modelId="{8B01CC59-DDE6-4A63-AC09-01B328C4D574}" type="pres">
      <dgm:prSet presAssocID="{447EEC8F-2B22-4D47-B0FA-AAD51FC3A039}" presName="oChild" presStyleLbl="fgAcc1" presStyleIdx="2" presStyleCnt="10">
        <dgm:presLayoutVars>
          <dgm:bulletEnabled val="1"/>
        </dgm:presLayoutVars>
      </dgm:prSet>
      <dgm:spPr/>
      <dgm:t>
        <a:bodyPr/>
        <a:lstStyle/>
        <a:p>
          <a:endParaRPr lang="en-US"/>
        </a:p>
      </dgm:t>
    </dgm:pt>
    <dgm:pt modelId="{6C83F60C-7FBF-4B7D-808D-17CFBD6C4A90}" type="pres">
      <dgm:prSet presAssocID="{F56E5022-9821-4DAB-A892-DA96CE9BD391}" presName="middleBox" presStyleCnt="0"/>
      <dgm:spPr/>
    </dgm:pt>
    <dgm:pt modelId="{DF2E2B10-E73E-4E82-9C01-B190CA5BA2D5}" type="pres">
      <dgm:prSet presAssocID="{F56E5022-9821-4DAB-A892-DA96CE9BD391}" presName="middleBoxParent" presStyleLbl="node1" presStyleIdx="1" presStyleCnt="3"/>
      <dgm:spPr/>
      <dgm:t>
        <a:bodyPr/>
        <a:lstStyle/>
        <a:p>
          <a:endParaRPr lang="en-US"/>
        </a:p>
      </dgm:t>
    </dgm:pt>
    <dgm:pt modelId="{A05D5F0B-B8B1-4E76-B2E6-E2C346DD2365}" type="pres">
      <dgm:prSet presAssocID="{F56E5022-9821-4DAB-A892-DA96CE9BD391}" presName="middleBoxChildren" presStyleCnt="0"/>
      <dgm:spPr/>
    </dgm:pt>
    <dgm:pt modelId="{8525B98F-5AF9-4FEC-B46B-47AD72067A9C}" type="pres">
      <dgm:prSet presAssocID="{3A4669A9-ED9D-4AF1-A235-AE28761724AB}" presName="mChild" presStyleLbl="fgAcc1" presStyleIdx="3" presStyleCnt="10">
        <dgm:presLayoutVars>
          <dgm:bulletEnabled val="1"/>
        </dgm:presLayoutVars>
      </dgm:prSet>
      <dgm:spPr/>
      <dgm:t>
        <a:bodyPr/>
        <a:lstStyle/>
        <a:p>
          <a:endParaRPr lang="en-US"/>
        </a:p>
      </dgm:t>
    </dgm:pt>
    <dgm:pt modelId="{5EEDDEBC-C2F4-4774-A3CC-9DAEFD17929D}" type="pres">
      <dgm:prSet presAssocID="{876D6612-8690-40AE-9BFB-27B9D73DC874}" presName="middleSibTrans" presStyleCnt="0"/>
      <dgm:spPr/>
    </dgm:pt>
    <dgm:pt modelId="{9F5F3F2B-7236-49BF-8BF4-80377BB3EC21}" type="pres">
      <dgm:prSet presAssocID="{782C6230-124C-486C-BACC-04A7B0D6DF69}" presName="mChild" presStyleLbl="fgAcc1" presStyleIdx="4" presStyleCnt="10">
        <dgm:presLayoutVars>
          <dgm:bulletEnabled val="1"/>
        </dgm:presLayoutVars>
      </dgm:prSet>
      <dgm:spPr/>
      <dgm:t>
        <a:bodyPr/>
        <a:lstStyle/>
        <a:p>
          <a:endParaRPr lang="en-US"/>
        </a:p>
      </dgm:t>
    </dgm:pt>
    <dgm:pt modelId="{E0A3FB39-BB03-43D0-AE8D-0B9E44220175}" type="pres">
      <dgm:prSet presAssocID="{0E459B29-ABC0-4200-BB11-B89FA26AB76C}" presName="middleSibTrans" presStyleCnt="0"/>
      <dgm:spPr/>
    </dgm:pt>
    <dgm:pt modelId="{C1387162-E47A-4FF2-9279-BCC1CFFAE8E5}" type="pres">
      <dgm:prSet presAssocID="{53D850DD-D32C-4F53-BF39-711B4DAF127A}" presName="mChild" presStyleLbl="fgAcc1" presStyleIdx="5" presStyleCnt="10">
        <dgm:presLayoutVars>
          <dgm:bulletEnabled val="1"/>
        </dgm:presLayoutVars>
      </dgm:prSet>
      <dgm:spPr/>
      <dgm:t>
        <a:bodyPr/>
        <a:lstStyle/>
        <a:p>
          <a:endParaRPr lang="en-US"/>
        </a:p>
      </dgm:t>
    </dgm:pt>
    <dgm:pt modelId="{8E6AB35F-F9CB-447D-8AAF-79638938A13F}" type="pres">
      <dgm:prSet presAssocID="{37DD8849-3BAD-4C05-9A01-DE813DB289CD}" presName="middleSibTrans" presStyleCnt="0"/>
      <dgm:spPr/>
    </dgm:pt>
    <dgm:pt modelId="{2DBEB213-9363-49BD-9602-C09E15F3C446}" type="pres">
      <dgm:prSet presAssocID="{AD311590-66A3-4C10-BD68-9C54E334BDEF}" presName="mChild" presStyleLbl="fgAcc1" presStyleIdx="6" presStyleCnt="10">
        <dgm:presLayoutVars>
          <dgm:bulletEnabled val="1"/>
        </dgm:presLayoutVars>
      </dgm:prSet>
      <dgm:spPr/>
      <dgm:t>
        <a:bodyPr/>
        <a:lstStyle/>
        <a:p>
          <a:endParaRPr lang="en-US"/>
        </a:p>
      </dgm:t>
    </dgm:pt>
    <dgm:pt modelId="{408FC9FB-792D-43A0-83E6-3D8CD8441ECF}" type="pres">
      <dgm:prSet presAssocID="{F56E5022-9821-4DAB-A892-DA96CE9BD391}" presName="centerBox" presStyleCnt="0"/>
      <dgm:spPr/>
    </dgm:pt>
    <dgm:pt modelId="{B8122A4F-8C2E-4CFC-A451-606687FAF3A9}" type="pres">
      <dgm:prSet presAssocID="{F56E5022-9821-4DAB-A892-DA96CE9BD391}" presName="centerBoxParent" presStyleLbl="node1" presStyleIdx="2" presStyleCnt="3"/>
      <dgm:spPr/>
      <dgm:t>
        <a:bodyPr/>
        <a:lstStyle/>
        <a:p>
          <a:endParaRPr lang="en-US"/>
        </a:p>
      </dgm:t>
    </dgm:pt>
    <dgm:pt modelId="{405D6C67-0797-4CE8-9A52-6106490B5890}" type="pres">
      <dgm:prSet presAssocID="{F56E5022-9821-4DAB-A892-DA96CE9BD391}" presName="centerBoxChildren" presStyleCnt="0"/>
      <dgm:spPr/>
    </dgm:pt>
    <dgm:pt modelId="{D04D668F-2CDA-4E0E-9A2C-66A1A7D7F7AB}" type="pres">
      <dgm:prSet presAssocID="{06DBC7E9-3759-47F5-9984-6706079943DE}" presName="cChild" presStyleLbl="fgAcc1" presStyleIdx="7" presStyleCnt="10">
        <dgm:presLayoutVars>
          <dgm:bulletEnabled val="1"/>
        </dgm:presLayoutVars>
      </dgm:prSet>
      <dgm:spPr/>
      <dgm:t>
        <a:bodyPr/>
        <a:lstStyle/>
        <a:p>
          <a:endParaRPr lang="en-US"/>
        </a:p>
      </dgm:t>
    </dgm:pt>
    <dgm:pt modelId="{AB9E3417-9FE3-4266-B366-320BD838A327}" type="pres">
      <dgm:prSet presAssocID="{4B5ADAA9-212B-4F12-BF36-18E43692A0F4}" presName="centerSibTrans" presStyleCnt="0"/>
      <dgm:spPr/>
    </dgm:pt>
    <dgm:pt modelId="{2557DE61-03EE-492C-9B0B-4DA504AF9B47}" type="pres">
      <dgm:prSet presAssocID="{2879555D-11CB-463C-8B10-1DD415C0208D}" presName="cChild" presStyleLbl="fgAcc1" presStyleIdx="8" presStyleCnt="10">
        <dgm:presLayoutVars>
          <dgm:bulletEnabled val="1"/>
        </dgm:presLayoutVars>
      </dgm:prSet>
      <dgm:spPr/>
      <dgm:t>
        <a:bodyPr/>
        <a:lstStyle/>
        <a:p>
          <a:endParaRPr lang="en-US"/>
        </a:p>
      </dgm:t>
    </dgm:pt>
    <dgm:pt modelId="{559BA54F-4081-4CB0-8B50-1557289AA408}" type="pres">
      <dgm:prSet presAssocID="{2024FA77-467D-4521-8605-4CFF41B4F558}" presName="centerSibTrans" presStyleCnt="0"/>
      <dgm:spPr/>
    </dgm:pt>
    <dgm:pt modelId="{3FF8439A-E70D-4BBA-929A-F2E25E19597F}" type="pres">
      <dgm:prSet presAssocID="{6B20F2D5-6672-4B8D-A184-82F429A984CA}" presName="cChild" presStyleLbl="fgAcc1" presStyleIdx="9" presStyleCnt="10">
        <dgm:presLayoutVars>
          <dgm:bulletEnabled val="1"/>
        </dgm:presLayoutVars>
      </dgm:prSet>
      <dgm:spPr/>
      <dgm:t>
        <a:bodyPr/>
        <a:lstStyle/>
        <a:p>
          <a:endParaRPr lang="en-US"/>
        </a:p>
      </dgm:t>
    </dgm:pt>
  </dgm:ptLst>
  <dgm:cxnLst>
    <dgm:cxn modelId="{667C26F3-DAFE-4AB0-812B-5ADCB1FD61CB}" srcId="{F3C751D1-A417-414F-99FE-AE48697F49CB}" destId="{06DBC7E9-3759-47F5-9984-6706079943DE}" srcOrd="0" destOrd="0" parTransId="{BD06C555-BC22-4B74-9E3D-8136B82C5591}" sibTransId="{4B5ADAA9-212B-4F12-BF36-18E43692A0F4}"/>
    <dgm:cxn modelId="{A5BEDD68-45A6-44E1-A59B-0E479F5C836D}" srcId="{F56E5022-9821-4DAB-A892-DA96CE9BD391}" destId="{BAD16258-7917-439B-925B-E9C17317C2B8}" srcOrd="1" destOrd="0" parTransId="{EF901D64-ED8C-406F-B407-C1AEB34C901B}" sibTransId="{ECC1EBC9-31AF-4C58-BB25-38CBA77B0237}"/>
    <dgm:cxn modelId="{78F18E89-1640-41F1-88D0-083122DF0266}" srcId="{BAD16258-7917-439B-925B-E9C17317C2B8}" destId="{3A4669A9-ED9D-4AF1-A235-AE28761724AB}" srcOrd="0" destOrd="0" parTransId="{6A6F6FEB-F471-4176-B0AF-518E2F2BEBAE}" sibTransId="{876D6612-8690-40AE-9BFB-27B9D73DC874}"/>
    <dgm:cxn modelId="{A941A63A-E2A9-4D9A-9AF2-BCA9BABF25D0}" type="presOf" srcId="{755F2071-D629-4954-8F62-943D8B73FEDE}" destId="{0CB5ADDB-5092-4D98-AC9B-295AFA002D20}" srcOrd="0" destOrd="0" presId="urn:microsoft.com/office/officeart/2005/8/layout/target2"/>
    <dgm:cxn modelId="{24068618-7179-469F-BFEA-4279AE62C609}" srcId="{4E93A7D0-7D55-40C4-AFA2-5BE2323F1988}" destId="{447EEC8F-2B22-4D47-B0FA-AAD51FC3A039}" srcOrd="2" destOrd="0" parTransId="{98C60263-544D-4082-A731-29EF9C3FFC93}" sibTransId="{A8A2A60F-C59E-4FFE-8BB7-63EFE82BFC83}"/>
    <dgm:cxn modelId="{6A1D46D3-1DF1-41AA-8B33-06D50C1046A2}" type="presOf" srcId="{782C6230-124C-486C-BACC-04A7B0D6DF69}" destId="{9F5F3F2B-7236-49BF-8BF4-80377BB3EC21}" srcOrd="0" destOrd="0" presId="urn:microsoft.com/office/officeart/2005/8/layout/target2"/>
    <dgm:cxn modelId="{DBC7DEF6-9BCF-481F-B148-0EF56056679A}" type="presOf" srcId="{BAD16258-7917-439B-925B-E9C17317C2B8}" destId="{DF2E2B10-E73E-4E82-9C01-B190CA5BA2D5}" srcOrd="0" destOrd="0" presId="urn:microsoft.com/office/officeart/2005/8/layout/target2"/>
    <dgm:cxn modelId="{A055BBC2-4343-4F9D-8865-59046C32E93C}" srcId="{BAD16258-7917-439B-925B-E9C17317C2B8}" destId="{AD311590-66A3-4C10-BD68-9C54E334BDEF}" srcOrd="3" destOrd="0" parTransId="{362AE052-FBDC-44F7-B057-15C18AEE5AA2}" sibTransId="{02558CCD-5073-4F05-9031-5CA5664133A8}"/>
    <dgm:cxn modelId="{A4DAC2BD-16FE-4D1B-85E1-0FE948B3DF37}" srcId="{4E93A7D0-7D55-40C4-AFA2-5BE2323F1988}" destId="{4A68C6E9-3CD7-4314-AFFF-E8296FB92EDE}" srcOrd="1" destOrd="0" parTransId="{89467FD5-A4B4-4A90-A0F0-7B8FA773A479}" sibTransId="{87D657F5-8F09-4F10-84CD-77F041F84D6F}"/>
    <dgm:cxn modelId="{78F88D1F-18CB-455F-AF4D-FE389B2F125A}" type="presOf" srcId="{F56E5022-9821-4DAB-A892-DA96CE9BD391}" destId="{C5E7B792-D4F2-43BB-8AE7-7BDC4503ED6A}" srcOrd="0" destOrd="0" presId="urn:microsoft.com/office/officeart/2005/8/layout/target2"/>
    <dgm:cxn modelId="{38F27B3E-D9D6-44CB-8AAB-4D0BDC283455}" srcId="{F56E5022-9821-4DAB-A892-DA96CE9BD391}" destId="{F3C751D1-A417-414F-99FE-AE48697F49CB}" srcOrd="2" destOrd="0" parTransId="{EF9C679D-CECF-4755-846D-F8E1C566E750}" sibTransId="{27306E2E-50BD-477A-9FC7-C9E9F5F02EFA}"/>
    <dgm:cxn modelId="{DF320FDC-38BE-4C15-9161-896608CE8224}" srcId="{F3C751D1-A417-414F-99FE-AE48697F49CB}" destId="{6B20F2D5-6672-4B8D-A184-82F429A984CA}" srcOrd="2" destOrd="0" parTransId="{713EB626-3688-4E2C-83C4-40F11136CD70}" sibTransId="{DC28B375-E595-4D70-B048-06B6CE603197}"/>
    <dgm:cxn modelId="{7E55D928-7B20-4EC7-9092-087E05A2DDBE}" srcId="{BAD16258-7917-439B-925B-E9C17317C2B8}" destId="{782C6230-124C-486C-BACC-04A7B0D6DF69}" srcOrd="1" destOrd="0" parTransId="{26C0A978-4822-45E2-85AF-693464E9EF91}" sibTransId="{0E459B29-ABC0-4200-BB11-B89FA26AB76C}"/>
    <dgm:cxn modelId="{70A5E67C-211B-4646-9EA9-14969AA2570E}" type="presOf" srcId="{4A68C6E9-3CD7-4314-AFFF-E8296FB92EDE}" destId="{80387672-923A-4E7F-B933-1F5FA8F13C60}" srcOrd="0" destOrd="0" presId="urn:microsoft.com/office/officeart/2005/8/layout/target2"/>
    <dgm:cxn modelId="{22F17B05-907D-4D25-B5C1-292460F120B0}" type="presOf" srcId="{6B20F2D5-6672-4B8D-A184-82F429A984CA}" destId="{3FF8439A-E70D-4BBA-929A-F2E25E19597F}" srcOrd="0" destOrd="0" presId="urn:microsoft.com/office/officeart/2005/8/layout/target2"/>
    <dgm:cxn modelId="{E6A27DDB-4ECA-4040-BFEB-1C6A01953C3D}" srcId="{F56E5022-9821-4DAB-A892-DA96CE9BD391}" destId="{4E93A7D0-7D55-40C4-AFA2-5BE2323F1988}" srcOrd="0" destOrd="0" parTransId="{7D1BDE89-2FDE-4CC6-A3A3-E63921DD8139}" sibTransId="{35213EFA-A660-4C91-9B05-EDBED4AD1F73}"/>
    <dgm:cxn modelId="{960DDED8-ACF5-4825-A876-8D6ABF0E801B}" type="presOf" srcId="{AD311590-66A3-4C10-BD68-9C54E334BDEF}" destId="{2DBEB213-9363-49BD-9602-C09E15F3C446}" srcOrd="0" destOrd="0" presId="urn:microsoft.com/office/officeart/2005/8/layout/target2"/>
    <dgm:cxn modelId="{A5650E91-9DF6-4437-9424-A71A43D1F2E8}" type="presOf" srcId="{2879555D-11CB-463C-8B10-1DD415C0208D}" destId="{2557DE61-03EE-492C-9B0B-4DA504AF9B47}" srcOrd="0" destOrd="0" presId="urn:microsoft.com/office/officeart/2005/8/layout/target2"/>
    <dgm:cxn modelId="{A2127607-1E84-4732-959D-1E3AD0770FCC}" type="presOf" srcId="{4E93A7D0-7D55-40C4-AFA2-5BE2323F1988}" destId="{98B0B4A2-3B7C-4AB3-96B4-C0B2A8CAC40F}" srcOrd="0" destOrd="0" presId="urn:microsoft.com/office/officeart/2005/8/layout/target2"/>
    <dgm:cxn modelId="{D80B05C5-B8C8-4CAD-B430-2DFDD2C0C046}" srcId="{4E93A7D0-7D55-40C4-AFA2-5BE2323F1988}" destId="{755F2071-D629-4954-8F62-943D8B73FEDE}" srcOrd="0" destOrd="0" parTransId="{6F17A8AA-5990-472B-B0B2-DC68DCC55169}" sibTransId="{4516AB6A-6FA6-4AD6-BEC0-2BDD5452D004}"/>
    <dgm:cxn modelId="{34875596-0D45-42C1-9E95-B2D952FF2315}" type="presOf" srcId="{447EEC8F-2B22-4D47-B0FA-AAD51FC3A039}" destId="{8B01CC59-DDE6-4A63-AC09-01B328C4D574}" srcOrd="0" destOrd="0" presId="urn:microsoft.com/office/officeart/2005/8/layout/target2"/>
    <dgm:cxn modelId="{ECFA00AE-04A0-48AE-A09C-487064F5D41A}" type="presOf" srcId="{53D850DD-D32C-4F53-BF39-711B4DAF127A}" destId="{C1387162-E47A-4FF2-9279-BCC1CFFAE8E5}" srcOrd="0" destOrd="0" presId="urn:microsoft.com/office/officeart/2005/8/layout/target2"/>
    <dgm:cxn modelId="{FED3928F-D578-4E77-818B-D44DE36E1967}" srcId="{F3C751D1-A417-414F-99FE-AE48697F49CB}" destId="{2879555D-11CB-463C-8B10-1DD415C0208D}" srcOrd="1" destOrd="0" parTransId="{5158E8A5-B094-4AED-B69B-6D35A94DC7D0}" sibTransId="{2024FA77-467D-4521-8605-4CFF41B4F558}"/>
    <dgm:cxn modelId="{C35ED573-AE40-4B21-833B-29E4701ED6CF}" type="presOf" srcId="{3A4669A9-ED9D-4AF1-A235-AE28761724AB}" destId="{8525B98F-5AF9-4FEC-B46B-47AD72067A9C}" srcOrd="0" destOrd="0" presId="urn:microsoft.com/office/officeart/2005/8/layout/target2"/>
    <dgm:cxn modelId="{B8B920AB-C941-4DB4-AE64-A56115DFCFD8}" type="presOf" srcId="{06DBC7E9-3759-47F5-9984-6706079943DE}" destId="{D04D668F-2CDA-4E0E-9A2C-66A1A7D7F7AB}" srcOrd="0" destOrd="0" presId="urn:microsoft.com/office/officeart/2005/8/layout/target2"/>
    <dgm:cxn modelId="{A1D96787-8126-49AF-80C6-E2F8325BD12E}" srcId="{BAD16258-7917-439B-925B-E9C17317C2B8}" destId="{53D850DD-D32C-4F53-BF39-711B4DAF127A}" srcOrd="2" destOrd="0" parTransId="{3A5BC50F-B4AC-4E0C-9113-3592AF1276E0}" sibTransId="{37DD8849-3BAD-4C05-9A01-DE813DB289CD}"/>
    <dgm:cxn modelId="{BA977846-CF62-441A-8E43-36794AB8F77B}" type="presOf" srcId="{F3C751D1-A417-414F-99FE-AE48697F49CB}" destId="{B8122A4F-8C2E-4CFC-A451-606687FAF3A9}" srcOrd="0" destOrd="0" presId="urn:microsoft.com/office/officeart/2005/8/layout/target2"/>
    <dgm:cxn modelId="{CF65C9BE-108C-4F95-8928-981E85054DC9}" type="presParOf" srcId="{C5E7B792-D4F2-43BB-8AE7-7BDC4503ED6A}" destId="{AC550B4D-015A-4942-9150-E7F208EC5B6E}" srcOrd="0" destOrd="0" presId="urn:microsoft.com/office/officeart/2005/8/layout/target2"/>
    <dgm:cxn modelId="{5768DF7B-4B00-4E01-9731-B92F602C6467}" type="presParOf" srcId="{AC550B4D-015A-4942-9150-E7F208EC5B6E}" destId="{98B0B4A2-3B7C-4AB3-96B4-C0B2A8CAC40F}" srcOrd="0" destOrd="0" presId="urn:microsoft.com/office/officeart/2005/8/layout/target2"/>
    <dgm:cxn modelId="{17792CBD-663E-4FAA-A893-80480BBA4E4B}" type="presParOf" srcId="{AC550B4D-015A-4942-9150-E7F208EC5B6E}" destId="{0523D10A-8EBB-44CB-8C59-E1EAF8A0643F}" srcOrd="1" destOrd="0" presId="urn:microsoft.com/office/officeart/2005/8/layout/target2"/>
    <dgm:cxn modelId="{960B9223-5C83-4B19-8CA8-5C1BC17FC7B5}" type="presParOf" srcId="{0523D10A-8EBB-44CB-8C59-E1EAF8A0643F}" destId="{0CB5ADDB-5092-4D98-AC9B-295AFA002D20}" srcOrd="0" destOrd="0" presId="urn:microsoft.com/office/officeart/2005/8/layout/target2"/>
    <dgm:cxn modelId="{EF446776-E2F7-43B8-813B-99D8A0D5DFA7}" type="presParOf" srcId="{0523D10A-8EBB-44CB-8C59-E1EAF8A0643F}" destId="{9306E77A-F403-48CB-A8FF-19B6F9A52C24}" srcOrd="1" destOrd="0" presId="urn:microsoft.com/office/officeart/2005/8/layout/target2"/>
    <dgm:cxn modelId="{C3FC9943-296B-4166-9299-E0EEBAF12A25}" type="presParOf" srcId="{0523D10A-8EBB-44CB-8C59-E1EAF8A0643F}" destId="{80387672-923A-4E7F-B933-1F5FA8F13C60}" srcOrd="2" destOrd="0" presId="urn:microsoft.com/office/officeart/2005/8/layout/target2"/>
    <dgm:cxn modelId="{DFD97CB8-8EEA-4910-9B55-53CCB2ADB28D}" type="presParOf" srcId="{0523D10A-8EBB-44CB-8C59-E1EAF8A0643F}" destId="{3402F151-871E-47A1-86B8-A11753A29E90}" srcOrd="3" destOrd="0" presId="urn:microsoft.com/office/officeart/2005/8/layout/target2"/>
    <dgm:cxn modelId="{482F90E4-4990-40AE-B951-53A91181C91F}" type="presParOf" srcId="{0523D10A-8EBB-44CB-8C59-E1EAF8A0643F}" destId="{8B01CC59-DDE6-4A63-AC09-01B328C4D574}" srcOrd="4" destOrd="0" presId="urn:microsoft.com/office/officeart/2005/8/layout/target2"/>
    <dgm:cxn modelId="{BF0C50E1-8638-4991-B7DB-4F41F32CD9BE}" type="presParOf" srcId="{C5E7B792-D4F2-43BB-8AE7-7BDC4503ED6A}" destId="{6C83F60C-7FBF-4B7D-808D-17CFBD6C4A90}" srcOrd="1" destOrd="0" presId="urn:microsoft.com/office/officeart/2005/8/layout/target2"/>
    <dgm:cxn modelId="{E1B44C4A-A1D8-4345-B5B5-80063217AC0D}" type="presParOf" srcId="{6C83F60C-7FBF-4B7D-808D-17CFBD6C4A90}" destId="{DF2E2B10-E73E-4E82-9C01-B190CA5BA2D5}" srcOrd="0" destOrd="0" presId="urn:microsoft.com/office/officeart/2005/8/layout/target2"/>
    <dgm:cxn modelId="{9981AD80-1A95-462B-82A3-06622B11D2BC}" type="presParOf" srcId="{6C83F60C-7FBF-4B7D-808D-17CFBD6C4A90}" destId="{A05D5F0B-B8B1-4E76-B2E6-E2C346DD2365}" srcOrd="1" destOrd="0" presId="urn:microsoft.com/office/officeart/2005/8/layout/target2"/>
    <dgm:cxn modelId="{48ABA7A5-D104-4675-A31A-9DDC2390B21E}" type="presParOf" srcId="{A05D5F0B-B8B1-4E76-B2E6-E2C346DD2365}" destId="{8525B98F-5AF9-4FEC-B46B-47AD72067A9C}" srcOrd="0" destOrd="0" presId="urn:microsoft.com/office/officeart/2005/8/layout/target2"/>
    <dgm:cxn modelId="{43C86834-DFEC-46E8-9702-6C025B701A37}" type="presParOf" srcId="{A05D5F0B-B8B1-4E76-B2E6-E2C346DD2365}" destId="{5EEDDEBC-C2F4-4774-A3CC-9DAEFD17929D}" srcOrd="1" destOrd="0" presId="urn:microsoft.com/office/officeart/2005/8/layout/target2"/>
    <dgm:cxn modelId="{1566884A-D392-48E4-AC5C-22031D4E6954}" type="presParOf" srcId="{A05D5F0B-B8B1-4E76-B2E6-E2C346DD2365}" destId="{9F5F3F2B-7236-49BF-8BF4-80377BB3EC21}" srcOrd="2" destOrd="0" presId="urn:microsoft.com/office/officeart/2005/8/layout/target2"/>
    <dgm:cxn modelId="{59CAC6DD-9F43-4EFE-B26D-10514F71A685}" type="presParOf" srcId="{A05D5F0B-B8B1-4E76-B2E6-E2C346DD2365}" destId="{E0A3FB39-BB03-43D0-AE8D-0B9E44220175}" srcOrd="3" destOrd="0" presId="urn:microsoft.com/office/officeart/2005/8/layout/target2"/>
    <dgm:cxn modelId="{40C796A1-FF86-459C-8112-EA9AD49DE85C}" type="presParOf" srcId="{A05D5F0B-B8B1-4E76-B2E6-E2C346DD2365}" destId="{C1387162-E47A-4FF2-9279-BCC1CFFAE8E5}" srcOrd="4" destOrd="0" presId="urn:microsoft.com/office/officeart/2005/8/layout/target2"/>
    <dgm:cxn modelId="{C92ADDD1-7FF3-4872-992D-45C268869B3E}" type="presParOf" srcId="{A05D5F0B-B8B1-4E76-B2E6-E2C346DD2365}" destId="{8E6AB35F-F9CB-447D-8AAF-79638938A13F}" srcOrd="5" destOrd="0" presId="urn:microsoft.com/office/officeart/2005/8/layout/target2"/>
    <dgm:cxn modelId="{0A54ED94-BCA6-4D70-8ED6-70415199D498}" type="presParOf" srcId="{A05D5F0B-B8B1-4E76-B2E6-E2C346DD2365}" destId="{2DBEB213-9363-49BD-9602-C09E15F3C446}" srcOrd="6" destOrd="0" presId="urn:microsoft.com/office/officeart/2005/8/layout/target2"/>
    <dgm:cxn modelId="{90F142BA-FE7B-4730-96EE-0592AB8776A6}" type="presParOf" srcId="{C5E7B792-D4F2-43BB-8AE7-7BDC4503ED6A}" destId="{408FC9FB-792D-43A0-83E6-3D8CD8441ECF}" srcOrd="2" destOrd="0" presId="urn:microsoft.com/office/officeart/2005/8/layout/target2"/>
    <dgm:cxn modelId="{EB29E271-18C0-4349-9C62-E2AFF1F4A9CF}" type="presParOf" srcId="{408FC9FB-792D-43A0-83E6-3D8CD8441ECF}" destId="{B8122A4F-8C2E-4CFC-A451-606687FAF3A9}" srcOrd="0" destOrd="0" presId="urn:microsoft.com/office/officeart/2005/8/layout/target2"/>
    <dgm:cxn modelId="{508AFD7A-B080-403D-8CD5-4329658BDB3C}" type="presParOf" srcId="{408FC9FB-792D-43A0-83E6-3D8CD8441ECF}" destId="{405D6C67-0797-4CE8-9A52-6106490B5890}" srcOrd="1" destOrd="0" presId="urn:microsoft.com/office/officeart/2005/8/layout/target2"/>
    <dgm:cxn modelId="{7C861F1D-2D02-4598-BE4A-DEA66A2FE8A2}" type="presParOf" srcId="{405D6C67-0797-4CE8-9A52-6106490B5890}" destId="{D04D668F-2CDA-4E0E-9A2C-66A1A7D7F7AB}" srcOrd="0" destOrd="0" presId="urn:microsoft.com/office/officeart/2005/8/layout/target2"/>
    <dgm:cxn modelId="{CB16D564-5EE5-4459-8637-3A85B2385729}" type="presParOf" srcId="{405D6C67-0797-4CE8-9A52-6106490B5890}" destId="{AB9E3417-9FE3-4266-B366-320BD838A327}" srcOrd="1" destOrd="0" presId="urn:microsoft.com/office/officeart/2005/8/layout/target2"/>
    <dgm:cxn modelId="{EF72BAC7-5F04-4BDF-AD1C-A4ECAA5201A7}" type="presParOf" srcId="{405D6C67-0797-4CE8-9A52-6106490B5890}" destId="{2557DE61-03EE-492C-9B0B-4DA504AF9B47}" srcOrd="2" destOrd="0" presId="urn:microsoft.com/office/officeart/2005/8/layout/target2"/>
    <dgm:cxn modelId="{8C68916B-2002-4E8D-BAF4-CA1BDF0D9FA8}" type="presParOf" srcId="{405D6C67-0797-4CE8-9A52-6106490B5890}" destId="{559BA54F-4081-4CB0-8B50-1557289AA408}" srcOrd="3" destOrd="0" presId="urn:microsoft.com/office/officeart/2005/8/layout/target2"/>
    <dgm:cxn modelId="{A58C44CE-4FCF-4C36-B709-9F164AADD663}" type="presParOf" srcId="{405D6C67-0797-4CE8-9A52-6106490B5890}" destId="{3FF8439A-E70D-4BBA-929A-F2E25E19597F}" srcOrd="4" destOrd="0" presId="urn:microsoft.com/office/officeart/2005/8/layout/targe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111BD8E-3B13-4F0C-8D66-E28176F319D5}" type="doc">
      <dgm:prSet loTypeId="urn:microsoft.com/office/officeart/2005/8/layout/hierarchy6" loCatId="hierarchy" qsTypeId="urn:microsoft.com/office/officeart/2005/8/quickstyle/simple1" qsCatId="simple" csTypeId="urn:microsoft.com/office/officeart/2005/8/colors/accent1_2" csCatId="accent1" phldr="1"/>
      <dgm:spPr/>
      <dgm:t>
        <a:bodyPr/>
        <a:lstStyle/>
        <a:p>
          <a:endParaRPr lang="en-US"/>
        </a:p>
      </dgm:t>
    </dgm:pt>
    <dgm:pt modelId="{0A3D1A55-A1FE-444C-8537-3A10607D5C19}">
      <dgm:prSet phldrT="[Text]" custT="1"/>
      <dgm:spPr>
        <a:solidFill>
          <a:schemeClr val="bg1"/>
        </a:solidFill>
        <a:ln>
          <a:solidFill>
            <a:schemeClr val="accent5">
              <a:lumMod val="50000"/>
            </a:schemeClr>
          </a:solidFill>
        </a:ln>
      </dgm:spPr>
      <dgm:t>
        <a:bodyPr/>
        <a:lstStyle/>
        <a:p>
          <a:r>
            <a:rPr lang="en-US" sz="1200" dirty="0" smtClean="0">
              <a:solidFill>
                <a:schemeClr val="accent4">
                  <a:lumMod val="50000"/>
                </a:schemeClr>
              </a:solidFill>
              <a:latin typeface="Arial" pitchFamily="34" charset="0"/>
              <a:cs typeface="Arial" pitchFamily="34" charset="0"/>
            </a:rPr>
            <a:t>Upper Management</a:t>
          </a:r>
          <a:endParaRPr lang="en-US" sz="1200" dirty="0">
            <a:solidFill>
              <a:schemeClr val="accent4">
                <a:lumMod val="50000"/>
              </a:schemeClr>
            </a:solidFill>
            <a:latin typeface="Arial" pitchFamily="34" charset="0"/>
            <a:cs typeface="Arial" pitchFamily="34" charset="0"/>
          </a:endParaRPr>
        </a:p>
      </dgm:t>
    </dgm:pt>
    <dgm:pt modelId="{2B9A430E-894A-4C2D-9B1A-DFB7444BF1B3}" type="parTrans" cxnId="{9DB08DEE-A087-4706-8700-4A1D5B955884}">
      <dgm:prSet/>
      <dgm:spPr/>
      <dgm:t>
        <a:bodyPr/>
        <a:lstStyle/>
        <a:p>
          <a:endParaRPr lang="en-US">
            <a:latin typeface="Arial" pitchFamily="34" charset="0"/>
            <a:cs typeface="Arial" pitchFamily="34" charset="0"/>
          </a:endParaRPr>
        </a:p>
      </dgm:t>
    </dgm:pt>
    <dgm:pt modelId="{5F2D42BC-FF5D-4B38-8DAA-0F88223E1EB8}" type="sibTrans" cxnId="{9DB08DEE-A087-4706-8700-4A1D5B955884}">
      <dgm:prSet/>
      <dgm:spPr/>
      <dgm:t>
        <a:bodyPr/>
        <a:lstStyle/>
        <a:p>
          <a:endParaRPr lang="en-US">
            <a:latin typeface="Arial" pitchFamily="34" charset="0"/>
            <a:cs typeface="Arial" pitchFamily="34" charset="0"/>
          </a:endParaRPr>
        </a:p>
      </dgm:t>
    </dgm:pt>
    <dgm:pt modelId="{CBA1A71C-2D9D-4538-A246-AF320D8120FB}">
      <dgm:prSet phldrT="[Text]" custT="1"/>
      <dgm:spPr>
        <a:solidFill>
          <a:schemeClr val="bg1"/>
        </a:solidFill>
        <a:ln>
          <a:solidFill>
            <a:schemeClr val="accent5">
              <a:lumMod val="50000"/>
            </a:schemeClr>
          </a:solidFill>
        </a:ln>
      </dgm:spPr>
      <dgm:t>
        <a:bodyPr/>
        <a:lstStyle/>
        <a:p>
          <a:r>
            <a:rPr lang="en-US" sz="1200" dirty="0" smtClean="0">
              <a:solidFill>
                <a:schemeClr val="accent4">
                  <a:lumMod val="50000"/>
                </a:schemeClr>
              </a:solidFill>
              <a:latin typeface="Arial" pitchFamily="34" charset="0"/>
              <a:cs typeface="Arial" pitchFamily="34" charset="0"/>
            </a:rPr>
            <a:t>Finance Dept.</a:t>
          </a:r>
          <a:endParaRPr lang="en-US" sz="1200" dirty="0">
            <a:solidFill>
              <a:schemeClr val="accent4">
                <a:lumMod val="50000"/>
              </a:schemeClr>
            </a:solidFill>
            <a:latin typeface="Arial" pitchFamily="34" charset="0"/>
            <a:cs typeface="Arial" pitchFamily="34" charset="0"/>
          </a:endParaRPr>
        </a:p>
      </dgm:t>
    </dgm:pt>
    <dgm:pt modelId="{00B2E6AD-F3AC-485D-910F-893C75CB462E}" type="parTrans" cxnId="{48EDD993-BE34-4750-BC76-84BA5EA95BE2}">
      <dgm:prSet/>
      <dgm:spPr/>
      <dgm:t>
        <a:bodyPr/>
        <a:lstStyle/>
        <a:p>
          <a:endParaRPr lang="en-US">
            <a:latin typeface="Arial" pitchFamily="34" charset="0"/>
            <a:cs typeface="Arial" pitchFamily="34" charset="0"/>
          </a:endParaRPr>
        </a:p>
      </dgm:t>
    </dgm:pt>
    <dgm:pt modelId="{0549B84C-BDC8-4BE1-8938-CF51A64C6049}" type="sibTrans" cxnId="{48EDD993-BE34-4750-BC76-84BA5EA95BE2}">
      <dgm:prSet/>
      <dgm:spPr/>
      <dgm:t>
        <a:bodyPr/>
        <a:lstStyle/>
        <a:p>
          <a:endParaRPr lang="en-US">
            <a:latin typeface="Arial" pitchFamily="34" charset="0"/>
            <a:cs typeface="Arial" pitchFamily="34" charset="0"/>
          </a:endParaRPr>
        </a:p>
      </dgm:t>
    </dgm:pt>
    <dgm:pt modelId="{0BD69F7D-1C95-42E8-BC25-7F77F124DBAF}">
      <dgm:prSet phldrT="[Text]" custT="1"/>
      <dgm:spPr>
        <a:solidFill>
          <a:schemeClr val="bg1"/>
        </a:solidFill>
        <a:ln>
          <a:solidFill>
            <a:schemeClr val="accent5">
              <a:lumMod val="50000"/>
            </a:schemeClr>
          </a:solidFill>
        </a:ln>
      </dgm:spPr>
      <dgm:t>
        <a:bodyPr/>
        <a:lstStyle/>
        <a:p>
          <a:r>
            <a:rPr lang="en-US" sz="1200" dirty="0" smtClean="0">
              <a:solidFill>
                <a:schemeClr val="accent4">
                  <a:lumMod val="50000"/>
                </a:schemeClr>
              </a:solidFill>
              <a:latin typeface="Arial" pitchFamily="34" charset="0"/>
              <a:cs typeface="Arial" pitchFamily="34" charset="0"/>
            </a:rPr>
            <a:t>Payroll</a:t>
          </a:r>
          <a:endParaRPr lang="en-US" sz="1200" dirty="0">
            <a:solidFill>
              <a:schemeClr val="accent4">
                <a:lumMod val="50000"/>
              </a:schemeClr>
            </a:solidFill>
            <a:latin typeface="Arial" pitchFamily="34" charset="0"/>
            <a:cs typeface="Arial" pitchFamily="34" charset="0"/>
          </a:endParaRPr>
        </a:p>
      </dgm:t>
    </dgm:pt>
    <dgm:pt modelId="{FCA3FCA6-1021-475D-9BB8-D0DA4F38F394}" type="parTrans" cxnId="{63A111A1-CBC0-4F85-8B84-3C1DB80479AA}">
      <dgm:prSet/>
      <dgm:spPr/>
      <dgm:t>
        <a:bodyPr/>
        <a:lstStyle/>
        <a:p>
          <a:endParaRPr lang="en-US">
            <a:latin typeface="Arial" pitchFamily="34" charset="0"/>
            <a:cs typeface="Arial" pitchFamily="34" charset="0"/>
          </a:endParaRPr>
        </a:p>
      </dgm:t>
    </dgm:pt>
    <dgm:pt modelId="{E6AA4E84-3C01-4630-9869-222B81324293}" type="sibTrans" cxnId="{63A111A1-CBC0-4F85-8B84-3C1DB80479AA}">
      <dgm:prSet/>
      <dgm:spPr/>
      <dgm:t>
        <a:bodyPr/>
        <a:lstStyle/>
        <a:p>
          <a:endParaRPr lang="en-US">
            <a:latin typeface="Arial" pitchFamily="34" charset="0"/>
            <a:cs typeface="Arial" pitchFamily="34" charset="0"/>
          </a:endParaRPr>
        </a:p>
      </dgm:t>
    </dgm:pt>
    <dgm:pt modelId="{3F1ED3AE-F38C-4155-9FB0-62A4B436C250}">
      <dgm:prSet phldrT="[Text]" custT="1"/>
      <dgm:spPr>
        <a:solidFill>
          <a:schemeClr val="bg1"/>
        </a:solidFill>
        <a:ln>
          <a:solidFill>
            <a:schemeClr val="accent5">
              <a:lumMod val="50000"/>
            </a:schemeClr>
          </a:solidFill>
        </a:ln>
      </dgm:spPr>
      <dgm:t>
        <a:bodyPr/>
        <a:lstStyle/>
        <a:p>
          <a:r>
            <a:rPr lang="en-US" sz="1200" dirty="0" smtClean="0">
              <a:solidFill>
                <a:schemeClr val="accent4">
                  <a:lumMod val="50000"/>
                </a:schemeClr>
              </a:solidFill>
              <a:latin typeface="Arial" pitchFamily="34" charset="0"/>
              <a:cs typeface="Arial" pitchFamily="34" charset="0"/>
            </a:rPr>
            <a:t>Budget</a:t>
          </a:r>
          <a:endParaRPr lang="en-US" sz="1200" dirty="0">
            <a:solidFill>
              <a:schemeClr val="accent4">
                <a:lumMod val="50000"/>
              </a:schemeClr>
            </a:solidFill>
            <a:latin typeface="Arial" pitchFamily="34" charset="0"/>
            <a:cs typeface="Arial" pitchFamily="34" charset="0"/>
          </a:endParaRPr>
        </a:p>
      </dgm:t>
    </dgm:pt>
    <dgm:pt modelId="{E8F73BBC-F76F-44B0-8E8E-6B209941FBFB}" type="parTrans" cxnId="{E7B35FC9-C252-4CC6-97EF-E260F0163009}">
      <dgm:prSet/>
      <dgm:spPr/>
      <dgm:t>
        <a:bodyPr/>
        <a:lstStyle/>
        <a:p>
          <a:endParaRPr lang="en-US">
            <a:latin typeface="Arial" pitchFamily="34" charset="0"/>
            <a:cs typeface="Arial" pitchFamily="34" charset="0"/>
          </a:endParaRPr>
        </a:p>
      </dgm:t>
    </dgm:pt>
    <dgm:pt modelId="{B57A770E-B233-40EB-8E42-C24D60787422}" type="sibTrans" cxnId="{E7B35FC9-C252-4CC6-97EF-E260F0163009}">
      <dgm:prSet/>
      <dgm:spPr/>
      <dgm:t>
        <a:bodyPr/>
        <a:lstStyle/>
        <a:p>
          <a:endParaRPr lang="en-US">
            <a:latin typeface="Arial" pitchFamily="34" charset="0"/>
            <a:cs typeface="Arial" pitchFamily="34" charset="0"/>
          </a:endParaRPr>
        </a:p>
      </dgm:t>
    </dgm:pt>
    <dgm:pt modelId="{BE958B59-44A3-40E6-9DAF-F272D403B5E1}">
      <dgm:prSet phldrT="[Text]" custT="1"/>
      <dgm:spPr>
        <a:solidFill>
          <a:schemeClr val="bg1"/>
        </a:solidFill>
        <a:ln>
          <a:solidFill>
            <a:schemeClr val="accent5">
              <a:lumMod val="50000"/>
            </a:schemeClr>
          </a:solidFill>
        </a:ln>
      </dgm:spPr>
      <dgm:t>
        <a:bodyPr/>
        <a:lstStyle/>
        <a:p>
          <a:r>
            <a:rPr lang="en-US" sz="1200" dirty="0" smtClean="0">
              <a:solidFill>
                <a:schemeClr val="accent4">
                  <a:lumMod val="50000"/>
                </a:schemeClr>
              </a:solidFill>
              <a:latin typeface="Arial" pitchFamily="34" charset="0"/>
              <a:cs typeface="Arial" pitchFamily="34" charset="0"/>
            </a:rPr>
            <a:t>Business Dept.</a:t>
          </a:r>
          <a:endParaRPr lang="en-US" sz="1200" dirty="0">
            <a:solidFill>
              <a:schemeClr val="accent4">
                <a:lumMod val="50000"/>
              </a:schemeClr>
            </a:solidFill>
            <a:latin typeface="Arial" pitchFamily="34" charset="0"/>
            <a:cs typeface="Arial" pitchFamily="34" charset="0"/>
          </a:endParaRPr>
        </a:p>
      </dgm:t>
    </dgm:pt>
    <dgm:pt modelId="{10BB2F7D-27E7-472D-8A7D-C7A0AC238FC8}" type="parTrans" cxnId="{B0CF0F27-5057-4908-A313-EBFA580E450F}">
      <dgm:prSet/>
      <dgm:spPr/>
      <dgm:t>
        <a:bodyPr/>
        <a:lstStyle/>
        <a:p>
          <a:endParaRPr lang="en-US">
            <a:latin typeface="Arial" pitchFamily="34" charset="0"/>
            <a:cs typeface="Arial" pitchFamily="34" charset="0"/>
          </a:endParaRPr>
        </a:p>
      </dgm:t>
    </dgm:pt>
    <dgm:pt modelId="{894C636F-ABCD-40B6-8713-3711EAF42DE2}" type="sibTrans" cxnId="{B0CF0F27-5057-4908-A313-EBFA580E450F}">
      <dgm:prSet/>
      <dgm:spPr/>
      <dgm:t>
        <a:bodyPr/>
        <a:lstStyle/>
        <a:p>
          <a:endParaRPr lang="en-US">
            <a:latin typeface="Arial" pitchFamily="34" charset="0"/>
            <a:cs typeface="Arial" pitchFamily="34" charset="0"/>
          </a:endParaRPr>
        </a:p>
      </dgm:t>
    </dgm:pt>
    <dgm:pt modelId="{8F7FA5CC-3716-4961-8EE2-D80A217534AA}">
      <dgm:prSet phldrT="[Text]" custT="1"/>
      <dgm:spPr>
        <a:solidFill>
          <a:schemeClr val="bg1"/>
        </a:solidFill>
        <a:ln>
          <a:solidFill>
            <a:schemeClr val="accent5">
              <a:lumMod val="50000"/>
            </a:schemeClr>
          </a:solidFill>
        </a:ln>
      </dgm:spPr>
      <dgm:t>
        <a:bodyPr/>
        <a:lstStyle/>
        <a:p>
          <a:r>
            <a:rPr lang="en-US" sz="1200" dirty="0" smtClean="0">
              <a:solidFill>
                <a:schemeClr val="accent4">
                  <a:lumMod val="50000"/>
                </a:schemeClr>
              </a:solidFill>
              <a:latin typeface="Arial" pitchFamily="34" charset="0"/>
              <a:cs typeface="Arial" pitchFamily="34" charset="0"/>
            </a:rPr>
            <a:t> Marketing</a:t>
          </a:r>
          <a:endParaRPr lang="en-US" sz="1200" dirty="0">
            <a:solidFill>
              <a:schemeClr val="accent4">
                <a:lumMod val="50000"/>
              </a:schemeClr>
            </a:solidFill>
            <a:latin typeface="Arial" pitchFamily="34" charset="0"/>
            <a:cs typeface="Arial" pitchFamily="34" charset="0"/>
          </a:endParaRPr>
        </a:p>
      </dgm:t>
    </dgm:pt>
    <dgm:pt modelId="{6B45152E-856B-4CA0-803F-6A2933E1B556}" type="parTrans" cxnId="{1847825E-E8CA-4F5C-AD27-2C3BFB56CA41}">
      <dgm:prSet/>
      <dgm:spPr/>
      <dgm:t>
        <a:bodyPr/>
        <a:lstStyle/>
        <a:p>
          <a:endParaRPr lang="en-US">
            <a:latin typeface="Arial" pitchFamily="34" charset="0"/>
            <a:cs typeface="Arial" pitchFamily="34" charset="0"/>
          </a:endParaRPr>
        </a:p>
      </dgm:t>
    </dgm:pt>
    <dgm:pt modelId="{DD6F6BBF-5A1C-41BA-BAF6-EB9166174384}" type="sibTrans" cxnId="{1847825E-E8CA-4F5C-AD27-2C3BFB56CA41}">
      <dgm:prSet/>
      <dgm:spPr/>
      <dgm:t>
        <a:bodyPr/>
        <a:lstStyle/>
        <a:p>
          <a:endParaRPr lang="en-US">
            <a:latin typeface="Arial" pitchFamily="34" charset="0"/>
            <a:cs typeface="Arial" pitchFamily="34" charset="0"/>
          </a:endParaRPr>
        </a:p>
      </dgm:t>
    </dgm:pt>
    <dgm:pt modelId="{8662EF01-D25E-4918-9282-0AF421A288FE}">
      <dgm:prSet phldrT="[Text]" custT="1"/>
      <dgm:spPr>
        <a:solidFill>
          <a:schemeClr val="bg1"/>
        </a:solidFill>
        <a:ln>
          <a:solidFill>
            <a:schemeClr val="accent5">
              <a:lumMod val="50000"/>
            </a:schemeClr>
          </a:solidFill>
        </a:ln>
      </dgm:spPr>
      <dgm:t>
        <a:bodyPr/>
        <a:lstStyle/>
        <a:p>
          <a:endParaRPr lang="en-US" sz="1200" dirty="0">
            <a:solidFill>
              <a:schemeClr val="accent4">
                <a:lumMod val="50000"/>
              </a:schemeClr>
            </a:solidFill>
            <a:latin typeface="Arial" pitchFamily="34" charset="0"/>
            <a:cs typeface="Arial" pitchFamily="34" charset="0"/>
          </a:endParaRPr>
        </a:p>
      </dgm:t>
    </dgm:pt>
    <dgm:pt modelId="{AA683452-2738-4096-9C69-BDE2FBD47DCB}" type="parTrans" cxnId="{D2572DF3-AA8E-4F77-8F47-E13FA778AC77}">
      <dgm:prSet/>
      <dgm:spPr/>
      <dgm:t>
        <a:bodyPr/>
        <a:lstStyle/>
        <a:p>
          <a:endParaRPr lang="en-US">
            <a:latin typeface="Arial" pitchFamily="34" charset="0"/>
            <a:cs typeface="Arial" pitchFamily="34" charset="0"/>
          </a:endParaRPr>
        </a:p>
      </dgm:t>
    </dgm:pt>
    <dgm:pt modelId="{1FFB0C60-7C46-4E01-A5F1-266277EA678B}" type="sibTrans" cxnId="{D2572DF3-AA8E-4F77-8F47-E13FA778AC77}">
      <dgm:prSet/>
      <dgm:spPr/>
      <dgm:t>
        <a:bodyPr/>
        <a:lstStyle/>
        <a:p>
          <a:endParaRPr lang="en-US">
            <a:latin typeface="Arial" pitchFamily="34" charset="0"/>
            <a:cs typeface="Arial" pitchFamily="34" charset="0"/>
          </a:endParaRPr>
        </a:p>
      </dgm:t>
    </dgm:pt>
    <dgm:pt modelId="{81B6D6FC-64BF-4819-8739-C5D3EF7A5652}">
      <dgm:prSet phldrT="[Text]" custT="1"/>
      <dgm:spPr/>
      <dgm:t>
        <a:bodyPr/>
        <a:lstStyle/>
        <a:p>
          <a:r>
            <a:rPr lang="en-US" sz="1600" dirty="0" smtClean="0">
              <a:latin typeface="Arial" pitchFamily="34" charset="0"/>
              <a:cs typeface="Arial" pitchFamily="34" charset="0"/>
            </a:rPr>
            <a:t>SQA, SQC, </a:t>
          </a:r>
        </a:p>
        <a:p>
          <a:r>
            <a:rPr lang="en-US" sz="1600" dirty="0" smtClean="0">
              <a:latin typeface="Arial" pitchFamily="34" charset="0"/>
              <a:cs typeface="Arial" pitchFamily="34" charset="0"/>
            </a:rPr>
            <a:t>TQM</a:t>
          </a:r>
          <a:endParaRPr lang="en-US" sz="1600" dirty="0">
            <a:latin typeface="Arial" pitchFamily="34" charset="0"/>
            <a:cs typeface="Arial" pitchFamily="34" charset="0"/>
          </a:endParaRPr>
        </a:p>
      </dgm:t>
    </dgm:pt>
    <dgm:pt modelId="{40EDC8A2-1FDF-43FE-A951-D14F27EDB560}" type="sibTrans" cxnId="{F6B7F0E3-8623-4839-87B3-2089E80CE6F8}">
      <dgm:prSet/>
      <dgm:spPr/>
      <dgm:t>
        <a:bodyPr/>
        <a:lstStyle/>
        <a:p>
          <a:endParaRPr lang="en-US">
            <a:latin typeface="Arial" pitchFamily="34" charset="0"/>
            <a:cs typeface="Arial" pitchFamily="34" charset="0"/>
          </a:endParaRPr>
        </a:p>
      </dgm:t>
    </dgm:pt>
    <dgm:pt modelId="{0EE40353-A5F8-46D5-8A62-122CA7A84F65}" type="parTrans" cxnId="{F6B7F0E3-8623-4839-87B3-2089E80CE6F8}">
      <dgm:prSet/>
      <dgm:spPr/>
      <dgm:t>
        <a:bodyPr/>
        <a:lstStyle/>
        <a:p>
          <a:endParaRPr lang="en-US">
            <a:latin typeface="Arial" pitchFamily="34" charset="0"/>
            <a:cs typeface="Arial" pitchFamily="34" charset="0"/>
          </a:endParaRPr>
        </a:p>
      </dgm:t>
    </dgm:pt>
    <dgm:pt modelId="{939FA196-F4B9-4DC8-A0A7-9A5B9247434B}">
      <dgm:prSet phldrT="[Text]" custT="1"/>
      <dgm:spPr/>
      <dgm:t>
        <a:bodyPr/>
        <a:lstStyle/>
        <a:p>
          <a:r>
            <a:rPr lang="en-US" sz="1600" dirty="0" smtClean="0">
              <a:latin typeface="Arial" pitchFamily="34" charset="0"/>
              <a:cs typeface="Arial" pitchFamily="34" charset="0"/>
            </a:rPr>
            <a:t>SQA, SQC, TQM </a:t>
          </a:r>
          <a:endParaRPr lang="en-US" sz="1600" dirty="0">
            <a:latin typeface="Arial" pitchFamily="34" charset="0"/>
            <a:cs typeface="Arial" pitchFamily="34" charset="0"/>
          </a:endParaRPr>
        </a:p>
      </dgm:t>
    </dgm:pt>
    <dgm:pt modelId="{DE5A9776-248E-4407-A0AF-95FCE8290B01}" type="sibTrans" cxnId="{3BD66E81-F308-4C5F-B069-758C89C71E9F}">
      <dgm:prSet/>
      <dgm:spPr/>
      <dgm:t>
        <a:bodyPr/>
        <a:lstStyle/>
        <a:p>
          <a:endParaRPr lang="en-US">
            <a:latin typeface="Arial" pitchFamily="34" charset="0"/>
            <a:cs typeface="Arial" pitchFamily="34" charset="0"/>
          </a:endParaRPr>
        </a:p>
      </dgm:t>
    </dgm:pt>
    <dgm:pt modelId="{237F9110-758F-48E1-A88D-6941C3983F60}" type="parTrans" cxnId="{3BD66E81-F308-4C5F-B069-758C89C71E9F}">
      <dgm:prSet/>
      <dgm:spPr/>
      <dgm:t>
        <a:bodyPr/>
        <a:lstStyle/>
        <a:p>
          <a:endParaRPr lang="en-US">
            <a:latin typeface="Arial" pitchFamily="34" charset="0"/>
            <a:cs typeface="Arial" pitchFamily="34" charset="0"/>
          </a:endParaRPr>
        </a:p>
      </dgm:t>
    </dgm:pt>
    <dgm:pt modelId="{AC32964B-A6D5-42AA-BF44-E237E9FFE812}">
      <dgm:prSet phldrT="[Text]" custT="1"/>
      <dgm:spPr/>
      <dgm:t>
        <a:bodyPr/>
        <a:lstStyle/>
        <a:p>
          <a:r>
            <a:rPr lang="en-US" sz="1600" dirty="0" smtClean="0">
              <a:latin typeface="Arial" pitchFamily="34" charset="0"/>
              <a:cs typeface="Arial" pitchFamily="34" charset="0"/>
            </a:rPr>
            <a:t>SQA, SQC, </a:t>
          </a:r>
        </a:p>
        <a:p>
          <a:endParaRPr lang="en-US" sz="1600" dirty="0" smtClean="0">
            <a:latin typeface="Arial" pitchFamily="34" charset="0"/>
            <a:cs typeface="Arial" pitchFamily="34" charset="0"/>
          </a:endParaRPr>
        </a:p>
        <a:p>
          <a:r>
            <a:rPr lang="en-US" sz="1600" dirty="0" smtClean="0">
              <a:latin typeface="Arial" pitchFamily="34" charset="0"/>
              <a:cs typeface="Arial" pitchFamily="34" charset="0"/>
            </a:rPr>
            <a:t>TQM</a:t>
          </a:r>
          <a:endParaRPr lang="en-US" sz="1600" dirty="0">
            <a:latin typeface="Arial" pitchFamily="34" charset="0"/>
            <a:cs typeface="Arial" pitchFamily="34" charset="0"/>
          </a:endParaRPr>
        </a:p>
      </dgm:t>
    </dgm:pt>
    <dgm:pt modelId="{72FAEFBF-9964-4925-940D-9B39E03018AD}" type="sibTrans" cxnId="{042F4A18-B025-4282-BC03-7C9EC703B507}">
      <dgm:prSet/>
      <dgm:spPr/>
      <dgm:t>
        <a:bodyPr/>
        <a:lstStyle/>
        <a:p>
          <a:endParaRPr lang="en-US">
            <a:latin typeface="Arial" pitchFamily="34" charset="0"/>
            <a:cs typeface="Arial" pitchFamily="34" charset="0"/>
          </a:endParaRPr>
        </a:p>
      </dgm:t>
    </dgm:pt>
    <dgm:pt modelId="{60B38A09-8264-47AE-8BFD-12C61B829630}" type="parTrans" cxnId="{042F4A18-B025-4282-BC03-7C9EC703B507}">
      <dgm:prSet/>
      <dgm:spPr/>
      <dgm:t>
        <a:bodyPr/>
        <a:lstStyle/>
        <a:p>
          <a:endParaRPr lang="en-US">
            <a:latin typeface="Arial" pitchFamily="34" charset="0"/>
            <a:cs typeface="Arial" pitchFamily="34" charset="0"/>
          </a:endParaRPr>
        </a:p>
      </dgm:t>
    </dgm:pt>
    <dgm:pt modelId="{A58BCE3E-FDE0-4B05-A1B2-21554F449E29}">
      <dgm:prSet phldrT="[Text]" custT="1"/>
      <dgm:spPr>
        <a:solidFill>
          <a:schemeClr val="accent5">
            <a:lumMod val="50000"/>
          </a:schemeClr>
        </a:solidFill>
      </dgm:spPr>
      <dgm:t>
        <a:bodyPr/>
        <a:lstStyle/>
        <a:p>
          <a:r>
            <a:rPr lang="en-US" sz="1200" dirty="0" smtClean="0">
              <a:solidFill>
                <a:schemeClr val="bg1"/>
              </a:solidFill>
              <a:latin typeface="Arial" pitchFamily="34" charset="0"/>
              <a:cs typeface="Arial" pitchFamily="34" charset="0"/>
            </a:rPr>
            <a:t>System, IT &amp; Software Dept.</a:t>
          </a:r>
          <a:endParaRPr lang="en-US" sz="1200" dirty="0">
            <a:solidFill>
              <a:schemeClr val="bg1"/>
            </a:solidFill>
            <a:latin typeface="Arial" pitchFamily="34" charset="0"/>
            <a:cs typeface="Arial" pitchFamily="34" charset="0"/>
          </a:endParaRPr>
        </a:p>
      </dgm:t>
    </dgm:pt>
    <dgm:pt modelId="{B655D251-01D1-4315-92DD-ADF9DD2E9F6D}" type="parTrans" cxnId="{A2B19B5A-08BA-47F1-B613-DB3BC975A3F5}">
      <dgm:prSet/>
      <dgm:spPr/>
      <dgm:t>
        <a:bodyPr/>
        <a:lstStyle/>
        <a:p>
          <a:endParaRPr lang="en-US">
            <a:latin typeface="Arial" pitchFamily="34" charset="0"/>
            <a:cs typeface="Arial" pitchFamily="34" charset="0"/>
          </a:endParaRPr>
        </a:p>
      </dgm:t>
    </dgm:pt>
    <dgm:pt modelId="{49D0A515-00EA-4738-A0EB-60D493419052}" type="sibTrans" cxnId="{A2B19B5A-08BA-47F1-B613-DB3BC975A3F5}">
      <dgm:prSet/>
      <dgm:spPr/>
      <dgm:t>
        <a:bodyPr/>
        <a:lstStyle/>
        <a:p>
          <a:endParaRPr lang="en-US">
            <a:latin typeface="Arial" pitchFamily="34" charset="0"/>
            <a:cs typeface="Arial" pitchFamily="34" charset="0"/>
          </a:endParaRPr>
        </a:p>
      </dgm:t>
    </dgm:pt>
    <dgm:pt modelId="{89247038-157F-4582-8EDF-F9FA0AA95D86}">
      <dgm:prSet phldrT="[Text]" custT="1"/>
      <dgm:spPr>
        <a:solidFill>
          <a:schemeClr val="accent5">
            <a:lumMod val="50000"/>
          </a:schemeClr>
        </a:solidFill>
      </dgm:spPr>
      <dgm:t>
        <a:bodyPr/>
        <a:lstStyle/>
        <a:p>
          <a:r>
            <a:rPr lang="en-US" sz="1200" dirty="0" smtClean="0">
              <a:solidFill>
                <a:schemeClr val="bg1"/>
              </a:solidFill>
              <a:latin typeface="Arial" pitchFamily="34" charset="0"/>
              <a:cs typeface="Arial" pitchFamily="34" charset="0"/>
            </a:rPr>
            <a:t>IT Projects</a:t>
          </a:r>
          <a:endParaRPr lang="en-US" sz="1200" dirty="0">
            <a:solidFill>
              <a:schemeClr val="bg1"/>
            </a:solidFill>
            <a:latin typeface="Arial" pitchFamily="34" charset="0"/>
            <a:cs typeface="Arial" pitchFamily="34" charset="0"/>
          </a:endParaRPr>
        </a:p>
      </dgm:t>
    </dgm:pt>
    <dgm:pt modelId="{6E8923CC-FFEA-4753-93AA-349B221E9F98}" type="parTrans" cxnId="{9A0D6CC3-972D-4038-A5AA-D07E4B71EA62}">
      <dgm:prSet/>
      <dgm:spPr/>
      <dgm:t>
        <a:bodyPr/>
        <a:lstStyle/>
        <a:p>
          <a:endParaRPr lang="en-US">
            <a:latin typeface="Arial" pitchFamily="34" charset="0"/>
            <a:cs typeface="Arial" pitchFamily="34" charset="0"/>
          </a:endParaRPr>
        </a:p>
      </dgm:t>
    </dgm:pt>
    <dgm:pt modelId="{2BC65B34-9673-4194-9C15-5A3CF9FB51B0}" type="sibTrans" cxnId="{9A0D6CC3-972D-4038-A5AA-D07E4B71EA62}">
      <dgm:prSet/>
      <dgm:spPr/>
      <dgm:t>
        <a:bodyPr/>
        <a:lstStyle/>
        <a:p>
          <a:endParaRPr lang="en-US">
            <a:latin typeface="Arial" pitchFamily="34" charset="0"/>
            <a:cs typeface="Arial" pitchFamily="34" charset="0"/>
          </a:endParaRPr>
        </a:p>
      </dgm:t>
    </dgm:pt>
    <dgm:pt modelId="{912F7533-9B17-493E-AD17-6A791312006C}">
      <dgm:prSet phldrT="[Text]"/>
      <dgm:spPr>
        <a:solidFill>
          <a:schemeClr val="accent5">
            <a:lumMod val="50000"/>
          </a:schemeClr>
        </a:solidFill>
      </dgm:spPr>
      <dgm:t>
        <a:bodyPr/>
        <a:lstStyle/>
        <a:p>
          <a:r>
            <a:rPr lang="en-US" dirty="0" smtClean="0">
              <a:solidFill>
                <a:schemeClr val="bg1"/>
              </a:solidFill>
              <a:latin typeface="Arial" pitchFamily="34" charset="0"/>
              <a:cs typeface="Arial" pitchFamily="34" charset="0"/>
            </a:rPr>
            <a:t>Web App.</a:t>
          </a:r>
          <a:endParaRPr lang="en-US" dirty="0">
            <a:solidFill>
              <a:schemeClr val="bg1"/>
            </a:solidFill>
            <a:latin typeface="Arial" pitchFamily="34" charset="0"/>
            <a:cs typeface="Arial" pitchFamily="34" charset="0"/>
          </a:endParaRPr>
        </a:p>
      </dgm:t>
    </dgm:pt>
    <dgm:pt modelId="{DDFCE668-B674-4EA3-925B-D253644CD45B}" type="parTrans" cxnId="{D4A90E59-F9FA-44B1-8E70-8D21DF3F364F}">
      <dgm:prSet/>
      <dgm:spPr/>
      <dgm:t>
        <a:bodyPr/>
        <a:lstStyle/>
        <a:p>
          <a:endParaRPr lang="en-US">
            <a:latin typeface="Arial" pitchFamily="34" charset="0"/>
            <a:cs typeface="Arial" pitchFamily="34" charset="0"/>
          </a:endParaRPr>
        </a:p>
      </dgm:t>
    </dgm:pt>
    <dgm:pt modelId="{78101562-60BA-486F-9B29-733D1F3F38AB}" type="sibTrans" cxnId="{D4A90E59-F9FA-44B1-8E70-8D21DF3F364F}">
      <dgm:prSet/>
      <dgm:spPr/>
      <dgm:t>
        <a:bodyPr/>
        <a:lstStyle/>
        <a:p>
          <a:endParaRPr lang="en-US">
            <a:latin typeface="Arial" pitchFamily="34" charset="0"/>
            <a:cs typeface="Arial" pitchFamily="34" charset="0"/>
          </a:endParaRPr>
        </a:p>
      </dgm:t>
    </dgm:pt>
    <dgm:pt modelId="{D94A8A4A-B22F-4567-8A87-6F504E8A1197}">
      <dgm:prSet phldrT="[Text]" custT="1"/>
      <dgm:spPr>
        <a:solidFill>
          <a:schemeClr val="accent4">
            <a:lumMod val="50000"/>
          </a:schemeClr>
        </a:solidFill>
      </dgm:spPr>
      <dgm:t>
        <a:bodyPr/>
        <a:lstStyle/>
        <a:p>
          <a:endParaRPr lang="en-US" sz="1200" dirty="0">
            <a:solidFill>
              <a:schemeClr val="accent4">
                <a:lumMod val="50000"/>
              </a:schemeClr>
            </a:solidFill>
            <a:latin typeface="Arial" pitchFamily="34" charset="0"/>
            <a:cs typeface="Arial" pitchFamily="34" charset="0"/>
          </a:endParaRPr>
        </a:p>
      </dgm:t>
    </dgm:pt>
    <dgm:pt modelId="{AF557C6E-59B5-4BF4-BEA3-7BF09E992841}" type="parTrans" cxnId="{04CFDF88-A899-48F0-83F8-1F66ED3717C2}">
      <dgm:prSet/>
      <dgm:spPr/>
      <dgm:t>
        <a:bodyPr/>
        <a:lstStyle/>
        <a:p>
          <a:endParaRPr lang="en-US">
            <a:latin typeface="Arial" pitchFamily="34" charset="0"/>
            <a:cs typeface="Arial" pitchFamily="34" charset="0"/>
          </a:endParaRPr>
        </a:p>
      </dgm:t>
    </dgm:pt>
    <dgm:pt modelId="{5AFA617D-67B6-4029-891B-539E3597A00E}" type="sibTrans" cxnId="{04CFDF88-A899-48F0-83F8-1F66ED3717C2}">
      <dgm:prSet/>
      <dgm:spPr/>
      <dgm:t>
        <a:bodyPr/>
        <a:lstStyle/>
        <a:p>
          <a:endParaRPr lang="en-US">
            <a:latin typeface="Arial" pitchFamily="34" charset="0"/>
            <a:cs typeface="Arial" pitchFamily="34" charset="0"/>
          </a:endParaRPr>
        </a:p>
      </dgm:t>
    </dgm:pt>
    <dgm:pt modelId="{9DD9E540-816F-44DA-A380-721F871EEEEF}" type="pres">
      <dgm:prSet presAssocID="{A111BD8E-3B13-4F0C-8D66-E28176F319D5}" presName="mainComposite" presStyleCnt="0">
        <dgm:presLayoutVars>
          <dgm:chPref val="1"/>
          <dgm:dir/>
          <dgm:animOne val="branch"/>
          <dgm:animLvl val="lvl"/>
          <dgm:resizeHandles val="exact"/>
        </dgm:presLayoutVars>
      </dgm:prSet>
      <dgm:spPr/>
      <dgm:t>
        <a:bodyPr/>
        <a:lstStyle/>
        <a:p>
          <a:endParaRPr lang="en-US"/>
        </a:p>
      </dgm:t>
    </dgm:pt>
    <dgm:pt modelId="{3A0F768E-FC7C-472D-A0DF-BF31E1ECB6F9}" type="pres">
      <dgm:prSet presAssocID="{A111BD8E-3B13-4F0C-8D66-E28176F319D5}" presName="hierFlow" presStyleCnt="0"/>
      <dgm:spPr/>
    </dgm:pt>
    <dgm:pt modelId="{896B1247-DBBA-43DD-A02C-64380D7D6F6A}" type="pres">
      <dgm:prSet presAssocID="{A111BD8E-3B13-4F0C-8D66-E28176F319D5}" presName="firstBuf" presStyleCnt="0"/>
      <dgm:spPr/>
    </dgm:pt>
    <dgm:pt modelId="{85B2DC61-0FE1-4517-AB40-681E6D8A8E60}" type="pres">
      <dgm:prSet presAssocID="{A111BD8E-3B13-4F0C-8D66-E28176F319D5}" presName="hierChild1" presStyleCnt="0">
        <dgm:presLayoutVars>
          <dgm:chPref val="1"/>
          <dgm:animOne val="branch"/>
          <dgm:animLvl val="lvl"/>
        </dgm:presLayoutVars>
      </dgm:prSet>
      <dgm:spPr/>
    </dgm:pt>
    <dgm:pt modelId="{001454F4-F422-4911-A3FC-C518019BEF75}" type="pres">
      <dgm:prSet presAssocID="{0A3D1A55-A1FE-444C-8537-3A10607D5C19}" presName="Name14" presStyleCnt="0"/>
      <dgm:spPr/>
    </dgm:pt>
    <dgm:pt modelId="{A9C29B8B-1273-41DF-ACBB-639079692F3C}" type="pres">
      <dgm:prSet presAssocID="{0A3D1A55-A1FE-444C-8537-3A10607D5C19}" presName="level1Shape" presStyleLbl="node0" presStyleIdx="0" presStyleCnt="1" custScaleX="251785" custScaleY="124382">
        <dgm:presLayoutVars>
          <dgm:chPref val="3"/>
        </dgm:presLayoutVars>
      </dgm:prSet>
      <dgm:spPr/>
      <dgm:t>
        <a:bodyPr/>
        <a:lstStyle/>
        <a:p>
          <a:endParaRPr lang="en-US"/>
        </a:p>
      </dgm:t>
    </dgm:pt>
    <dgm:pt modelId="{DF87270E-A9EA-45C8-AE9E-D8583F97E967}" type="pres">
      <dgm:prSet presAssocID="{0A3D1A55-A1FE-444C-8537-3A10607D5C19}" presName="hierChild2" presStyleCnt="0"/>
      <dgm:spPr/>
    </dgm:pt>
    <dgm:pt modelId="{8A6DFB09-9DC1-42D4-80EF-3605E198DF5D}" type="pres">
      <dgm:prSet presAssocID="{00B2E6AD-F3AC-485D-910F-893C75CB462E}" presName="Name19" presStyleLbl="parChTrans1D2" presStyleIdx="0" presStyleCnt="3"/>
      <dgm:spPr/>
      <dgm:t>
        <a:bodyPr/>
        <a:lstStyle/>
        <a:p>
          <a:endParaRPr lang="en-US"/>
        </a:p>
      </dgm:t>
    </dgm:pt>
    <dgm:pt modelId="{316B2E33-083D-4BC5-BC35-F779ABDFE413}" type="pres">
      <dgm:prSet presAssocID="{CBA1A71C-2D9D-4538-A246-AF320D8120FB}" presName="Name21" presStyleCnt="0"/>
      <dgm:spPr/>
    </dgm:pt>
    <dgm:pt modelId="{D48A6B6A-7B02-4B04-8EC3-0C175E2264BE}" type="pres">
      <dgm:prSet presAssocID="{CBA1A71C-2D9D-4538-A246-AF320D8120FB}" presName="level2Shape" presStyleLbl="node2" presStyleIdx="0" presStyleCnt="3" custScaleX="213450" custScaleY="140079" custLinFactY="66804" custLinFactNeighborX="-3475" custLinFactNeighborY="100000"/>
      <dgm:spPr/>
      <dgm:t>
        <a:bodyPr/>
        <a:lstStyle/>
        <a:p>
          <a:endParaRPr lang="en-US"/>
        </a:p>
      </dgm:t>
    </dgm:pt>
    <dgm:pt modelId="{DD3DCD44-1C1A-4477-8936-3910509FE6FD}" type="pres">
      <dgm:prSet presAssocID="{CBA1A71C-2D9D-4538-A246-AF320D8120FB}" presName="hierChild3" presStyleCnt="0"/>
      <dgm:spPr/>
    </dgm:pt>
    <dgm:pt modelId="{75E3BFDE-1F94-4303-997D-03F4FD1DAE1C}" type="pres">
      <dgm:prSet presAssocID="{FCA3FCA6-1021-475D-9BB8-D0DA4F38F394}" presName="Name19" presStyleLbl="parChTrans1D3" presStyleIdx="0" presStyleCnt="7"/>
      <dgm:spPr/>
      <dgm:t>
        <a:bodyPr/>
        <a:lstStyle/>
        <a:p>
          <a:endParaRPr lang="en-US"/>
        </a:p>
      </dgm:t>
    </dgm:pt>
    <dgm:pt modelId="{E7660E72-8227-4B1A-A76E-95C3099636FE}" type="pres">
      <dgm:prSet presAssocID="{0BD69F7D-1C95-42E8-BC25-7F77F124DBAF}" presName="Name21" presStyleCnt="0"/>
      <dgm:spPr/>
    </dgm:pt>
    <dgm:pt modelId="{88683CA6-D5D3-4974-88FB-7185415171AE}" type="pres">
      <dgm:prSet presAssocID="{0BD69F7D-1C95-42E8-BC25-7F77F124DBAF}" presName="level2Shape" presStyleLbl="node3" presStyleIdx="0" presStyleCnt="7" custScaleX="147849" custScaleY="145062" custLinFactY="100000" custLinFactNeighborX="-61451" custLinFactNeighborY="197119"/>
      <dgm:spPr/>
      <dgm:t>
        <a:bodyPr/>
        <a:lstStyle/>
        <a:p>
          <a:endParaRPr lang="en-US"/>
        </a:p>
      </dgm:t>
    </dgm:pt>
    <dgm:pt modelId="{CE9304AC-B4C4-4BC2-8666-9590E8322C22}" type="pres">
      <dgm:prSet presAssocID="{0BD69F7D-1C95-42E8-BC25-7F77F124DBAF}" presName="hierChild3" presStyleCnt="0"/>
      <dgm:spPr/>
    </dgm:pt>
    <dgm:pt modelId="{C3FF82D3-8B0B-4893-8983-30856BC0CE6C}" type="pres">
      <dgm:prSet presAssocID="{E8F73BBC-F76F-44B0-8E8E-6B209941FBFB}" presName="Name19" presStyleLbl="parChTrans1D3" presStyleIdx="1" presStyleCnt="7"/>
      <dgm:spPr/>
      <dgm:t>
        <a:bodyPr/>
        <a:lstStyle/>
        <a:p>
          <a:endParaRPr lang="en-US"/>
        </a:p>
      </dgm:t>
    </dgm:pt>
    <dgm:pt modelId="{B4BFDC77-F21B-4270-A0C8-D20CEDFE39BE}" type="pres">
      <dgm:prSet presAssocID="{3F1ED3AE-F38C-4155-9FB0-62A4B436C250}" presName="Name21" presStyleCnt="0"/>
      <dgm:spPr/>
    </dgm:pt>
    <dgm:pt modelId="{5411E105-91DA-40C3-8B69-6275ADA8D5BE}" type="pres">
      <dgm:prSet presAssocID="{3F1ED3AE-F38C-4155-9FB0-62A4B436C250}" presName="level2Shape" presStyleLbl="node3" presStyleIdx="1" presStyleCnt="7" custScaleX="175489" custScaleY="122665" custLinFactY="100000" custLinFactNeighborX="-67248" custLinFactNeighborY="197119"/>
      <dgm:spPr/>
      <dgm:t>
        <a:bodyPr/>
        <a:lstStyle/>
        <a:p>
          <a:endParaRPr lang="en-US"/>
        </a:p>
      </dgm:t>
    </dgm:pt>
    <dgm:pt modelId="{3A79DAB4-B275-4C42-B322-C9168AB9D1AB}" type="pres">
      <dgm:prSet presAssocID="{3F1ED3AE-F38C-4155-9FB0-62A4B436C250}" presName="hierChild3" presStyleCnt="0"/>
      <dgm:spPr/>
    </dgm:pt>
    <dgm:pt modelId="{FE1ACAE3-7434-4FA5-9AAE-E74358552860}" type="pres">
      <dgm:prSet presAssocID="{10BB2F7D-27E7-472D-8A7D-C7A0AC238FC8}" presName="Name19" presStyleLbl="parChTrans1D2" presStyleIdx="1" presStyleCnt="3"/>
      <dgm:spPr/>
      <dgm:t>
        <a:bodyPr/>
        <a:lstStyle/>
        <a:p>
          <a:endParaRPr lang="en-US"/>
        </a:p>
      </dgm:t>
    </dgm:pt>
    <dgm:pt modelId="{4D526B8E-F28B-409B-A461-4919ECF48C32}" type="pres">
      <dgm:prSet presAssocID="{BE958B59-44A3-40E6-9DAF-F272D403B5E1}" presName="Name21" presStyleCnt="0"/>
      <dgm:spPr/>
    </dgm:pt>
    <dgm:pt modelId="{B21DA2F1-2074-4CF2-B0D1-5590DA163C50}" type="pres">
      <dgm:prSet presAssocID="{BE958B59-44A3-40E6-9DAF-F272D403B5E1}" presName="level2Shape" presStyleLbl="node2" presStyleIdx="1" presStyleCnt="3" custScaleX="201350" custScaleY="131705" custLinFactY="66804" custLinFactNeighborX="-3475" custLinFactNeighborY="100000"/>
      <dgm:spPr/>
      <dgm:t>
        <a:bodyPr/>
        <a:lstStyle/>
        <a:p>
          <a:endParaRPr lang="en-US"/>
        </a:p>
      </dgm:t>
    </dgm:pt>
    <dgm:pt modelId="{5355349B-4B01-4685-9377-C0C9C607024C}" type="pres">
      <dgm:prSet presAssocID="{BE958B59-44A3-40E6-9DAF-F272D403B5E1}" presName="hierChild3" presStyleCnt="0"/>
      <dgm:spPr/>
    </dgm:pt>
    <dgm:pt modelId="{37087D86-DB9A-41A6-8CAD-988F371C99DE}" type="pres">
      <dgm:prSet presAssocID="{6B45152E-856B-4CA0-803F-6A2933E1B556}" presName="Name19" presStyleLbl="parChTrans1D3" presStyleIdx="2" presStyleCnt="7"/>
      <dgm:spPr/>
      <dgm:t>
        <a:bodyPr/>
        <a:lstStyle/>
        <a:p>
          <a:endParaRPr lang="en-US"/>
        </a:p>
      </dgm:t>
    </dgm:pt>
    <dgm:pt modelId="{82AB2AE7-A359-4EB4-B606-330B25D942B7}" type="pres">
      <dgm:prSet presAssocID="{8F7FA5CC-3716-4961-8EE2-D80A217534AA}" presName="Name21" presStyleCnt="0"/>
      <dgm:spPr/>
    </dgm:pt>
    <dgm:pt modelId="{69F8769D-27C7-49EE-98F1-F78702CE8E9B}" type="pres">
      <dgm:prSet presAssocID="{8F7FA5CC-3716-4961-8EE2-D80A217534AA}" presName="level2Shape" presStyleLbl="node3" presStyleIdx="2" presStyleCnt="7" custScaleX="196117" custScaleY="137410" custLinFactY="100000" custLinFactNeighborX="-78844" custLinFactNeighborY="197119"/>
      <dgm:spPr/>
      <dgm:t>
        <a:bodyPr/>
        <a:lstStyle/>
        <a:p>
          <a:endParaRPr lang="en-US"/>
        </a:p>
      </dgm:t>
    </dgm:pt>
    <dgm:pt modelId="{52807AFB-825D-4981-8241-67ACB0C2902A}" type="pres">
      <dgm:prSet presAssocID="{8F7FA5CC-3716-4961-8EE2-D80A217534AA}" presName="hierChild3" presStyleCnt="0"/>
      <dgm:spPr/>
    </dgm:pt>
    <dgm:pt modelId="{7B92D4C6-BB26-4A8A-9CEA-ADA6F6449061}" type="pres">
      <dgm:prSet presAssocID="{AA683452-2738-4096-9C69-BDE2FBD47DCB}" presName="Name19" presStyleLbl="parChTrans1D3" presStyleIdx="3" presStyleCnt="7"/>
      <dgm:spPr/>
      <dgm:t>
        <a:bodyPr/>
        <a:lstStyle/>
        <a:p>
          <a:endParaRPr lang="en-US"/>
        </a:p>
      </dgm:t>
    </dgm:pt>
    <dgm:pt modelId="{3ECB471B-7D34-479E-AEDD-4EE9108A1ABC}" type="pres">
      <dgm:prSet presAssocID="{8662EF01-D25E-4918-9282-0AF421A288FE}" presName="Name21" presStyleCnt="0"/>
      <dgm:spPr/>
    </dgm:pt>
    <dgm:pt modelId="{5678EA3A-3078-493D-8E51-1D70B57823A4}" type="pres">
      <dgm:prSet presAssocID="{8662EF01-D25E-4918-9282-0AF421A288FE}" presName="level2Shape" presStyleLbl="node3" presStyleIdx="3" presStyleCnt="7" custFlipHor="0" custScaleX="46577" custScaleY="134779" custLinFactY="101803" custLinFactNeighborX="-87785" custLinFactNeighborY="200000"/>
      <dgm:spPr/>
      <dgm:t>
        <a:bodyPr/>
        <a:lstStyle/>
        <a:p>
          <a:endParaRPr lang="en-US"/>
        </a:p>
      </dgm:t>
    </dgm:pt>
    <dgm:pt modelId="{B381A297-6750-4D2F-9F43-E918F518757E}" type="pres">
      <dgm:prSet presAssocID="{8662EF01-D25E-4918-9282-0AF421A288FE}" presName="hierChild3" presStyleCnt="0"/>
      <dgm:spPr/>
    </dgm:pt>
    <dgm:pt modelId="{E88144C1-7F56-41C9-B1C5-11DE6324E996}" type="pres">
      <dgm:prSet presAssocID="{B655D251-01D1-4315-92DD-ADF9DD2E9F6D}" presName="Name19" presStyleLbl="parChTrans1D2" presStyleIdx="2" presStyleCnt="3"/>
      <dgm:spPr/>
      <dgm:t>
        <a:bodyPr/>
        <a:lstStyle/>
        <a:p>
          <a:endParaRPr lang="en-US"/>
        </a:p>
      </dgm:t>
    </dgm:pt>
    <dgm:pt modelId="{11E23AD2-F06A-4DC7-9EF8-76FAD17A4833}" type="pres">
      <dgm:prSet presAssocID="{A58BCE3E-FDE0-4B05-A1B2-21554F449E29}" presName="Name21" presStyleCnt="0"/>
      <dgm:spPr/>
    </dgm:pt>
    <dgm:pt modelId="{1E3E08AD-20E0-4635-81A5-103B2ECAA966}" type="pres">
      <dgm:prSet presAssocID="{A58BCE3E-FDE0-4B05-A1B2-21554F449E29}" presName="level2Shape" presStyleLbl="node2" presStyleIdx="2" presStyleCnt="3" custScaleX="348135" custScaleY="157485" custLinFactY="66804" custLinFactNeighborX="-3475" custLinFactNeighborY="100000"/>
      <dgm:spPr/>
      <dgm:t>
        <a:bodyPr/>
        <a:lstStyle/>
        <a:p>
          <a:endParaRPr lang="en-US"/>
        </a:p>
      </dgm:t>
    </dgm:pt>
    <dgm:pt modelId="{58E68C23-7FA5-4CC5-82D8-083A7500E2C4}" type="pres">
      <dgm:prSet presAssocID="{A58BCE3E-FDE0-4B05-A1B2-21554F449E29}" presName="hierChild3" presStyleCnt="0"/>
      <dgm:spPr/>
    </dgm:pt>
    <dgm:pt modelId="{7BC07C4A-5249-4368-8F18-D02F1708F483}" type="pres">
      <dgm:prSet presAssocID="{6E8923CC-FFEA-4753-93AA-349B221E9F98}" presName="Name19" presStyleLbl="parChTrans1D3" presStyleIdx="4" presStyleCnt="7"/>
      <dgm:spPr/>
      <dgm:t>
        <a:bodyPr/>
        <a:lstStyle/>
        <a:p>
          <a:endParaRPr lang="en-US"/>
        </a:p>
      </dgm:t>
    </dgm:pt>
    <dgm:pt modelId="{D338E255-2947-4E0E-A744-ABF7B77A0C7F}" type="pres">
      <dgm:prSet presAssocID="{89247038-157F-4582-8EDF-F9FA0AA95D86}" presName="Name21" presStyleCnt="0"/>
      <dgm:spPr/>
    </dgm:pt>
    <dgm:pt modelId="{9555072E-D1A4-4A2F-AF97-CB55A8854964}" type="pres">
      <dgm:prSet presAssocID="{89247038-157F-4582-8EDF-F9FA0AA95D86}" presName="level2Shape" presStyleLbl="node3" presStyleIdx="4" presStyleCnt="7" custScaleX="182429" custScaleY="169646" custLinFactY="100000" custLinFactNeighborX="-3475" custLinFactNeighborY="197119"/>
      <dgm:spPr/>
      <dgm:t>
        <a:bodyPr/>
        <a:lstStyle/>
        <a:p>
          <a:endParaRPr lang="en-US"/>
        </a:p>
      </dgm:t>
    </dgm:pt>
    <dgm:pt modelId="{980BC62C-1B50-4FB8-B61E-34625F08D163}" type="pres">
      <dgm:prSet presAssocID="{89247038-157F-4582-8EDF-F9FA0AA95D86}" presName="hierChild3" presStyleCnt="0"/>
      <dgm:spPr/>
    </dgm:pt>
    <dgm:pt modelId="{FF36C4AB-B598-4579-8AD9-C9DD49CFD7A0}" type="pres">
      <dgm:prSet presAssocID="{DDFCE668-B674-4EA3-925B-D253644CD45B}" presName="Name19" presStyleLbl="parChTrans1D3" presStyleIdx="5" presStyleCnt="7"/>
      <dgm:spPr/>
      <dgm:t>
        <a:bodyPr/>
        <a:lstStyle/>
        <a:p>
          <a:endParaRPr lang="en-US"/>
        </a:p>
      </dgm:t>
    </dgm:pt>
    <dgm:pt modelId="{D38A3F39-EAA1-461A-8EA0-BE7F7C80E3BA}" type="pres">
      <dgm:prSet presAssocID="{912F7533-9B17-493E-AD17-6A791312006C}" presName="Name21" presStyleCnt="0"/>
      <dgm:spPr/>
    </dgm:pt>
    <dgm:pt modelId="{B32FACB0-0631-4DFF-8653-AE6F46548C42}" type="pres">
      <dgm:prSet presAssocID="{912F7533-9B17-493E-AD17-6A791312006C}" presName="level2Shape" presStyleLbl="node3" presStyleIdx="5" presStyleCnt="7" custScaleX="171637" custScaleY="171615" custLinFactY="100000" custLinFactNeighborX="-10140" custLinFactNeighborY="197271"/>
      <dgm:spPr/>
      <dgm:t>
        <a:bodyPr/>
        <a:lstStyle/>
        <a:p>
          <a:endParaRPr lang="en-US"/>
        </a:p>
      </dgm:t>
    </dgm:pt>
    <dgm:pt modelId="{FF407658-0CDF-4CD2-B537-0D514ADD7236}" type="pres">
      <dgm:prSet presAssocID="{912F7533-9B17-493E-AD17-6A791312006C}" presName="hierChild3" presStyleCnt="0"/>
      <dgm:spPr/>
    </dgm:pt>
    <dgm:pt modelId="{9C392C99-76A3-49DE-9529-261383DE2E8D}" type="pres">
      <dgm:prSet presAssocID="{AF557C6E-59B5-4BF4-BEA3-7BF09E992841}" presName="Name19" presStyleLbl="parChTrans1D3" presStyleIdx="6" presStyleCnt="7"/>
      <dgm:spPr/>
      <dgm:t>
        <a:bodyPr/>
        <a:lstStyle/>
        <a:p>
          <a:endParaRPr lang="en-US"/>
        </a:p>
      </dgm:t>
    </dgm:pt>
    <dgm:pt modelId="{80710E6D-725D-41D5-9B61-B7BF19A75F0D}" type="pres">
      <dgm:prSet presAssocID="{D94A8A4A-B22F-4567-8A87-6F504E8A1197}" presName="Name21" presStyleCnt="0"/>
      <dgm:spPr/>
    </dgm:pt>
    <dgm:pt modelId="{20E1CFE9-9C82-46DC-B922-7CD615F9E0AF}" type="pres">
      <dgm:prSet presAssocID="{D94A8A4A-B22F-4567-8A87-6F504E8A1197}" presName="level2Shape" presStyleLbl="node3" presStyleIdx="6" presStyleCnt="7" custScaleX="55333" custScaleY="180729" custLinFactY="100000" custLinFactNeighborX="-3475" custLinFactNeighborY="197119"/>
      <dgm:spPr/>
      <dgm:t>
        <a:bodyPr/>
        <a:lstStyle/>
        <a:p>
          <a:endParaRPr lang="en-US"/>
        </a:p>
      </dgm:t>
    </dgm:pt>
    <dgm:pt modelId="{9856675D-4A27-4240-BC57-A8455C38CA8C}" type="pres">
      <dgm:prSet presAssocID="{D94A8A4A-B22F-4567-8A87-6F504E8A1197}" presName="hierChild3" presStyleCnt="0"/>
      <dgm:spPr/>
    </dgm:pt>
    <dgm:pt modelId="{0AB95E9B-3E9F-41C3-B0B0-8759498CE207}" type="pres">
      <dgm:prSet presAssocID="{A111BD8E-3B13-4F0C-8D66-E28176F319D5}" presName="bgShapesFlow" presStyleCnt="0"/>
      <dgm:spPr/>
    </dgm:pt>
    <dgm:pt modelId="{9F6D51AD-CDA8-4C90-92DD-88EEFB7450EA}" type="pres">
      <dgm:prSet presAssocID="{939FA196-F4B9-4DC8-A0A7-9A5B9247434B}" presName="rectComp" presStyleCnt="0"/>
      <dgm:spPr/>
    </dgm:pt>
    <dgm:pt modelId="{9B5E6459-E11B-48E3-AF91-ADD6F51717A7}" type="pres">
      <dgm:prSet presAssocID="{939FA196-F4B9-4DC8-A0A7-9A5B9247434B}" presName="bgRect" presStyleLbl="bgShp" presStyleIdx="0" presStyleCnt="3" custScaleY="259581"/>
      <dgm:spPr/>
      <dgm:t>
        <a:bodyPr/>
        <a:lstStyle/>
        <a:p>
          <a:endParaRPr lang="en-US"/>
        </a:p>
      </dgm:t>
    </dgm:pt>
    <dgm:pt modelId="{A43EDE79-BD45-4AEF-AFA3-C3445403A4C6}" type="pres">
      <dgm:prSet presAssocID="{939FA196-F4B9-4DC8-A0A7-9A5B9247434B}" presName="bgRectTx" presStyleLbl="bgShp" presStyleIdx="0" presStyleCnt="3">
        <dgm:presLayoutVars>
          <dgm:bulletEnabled val="1"/>
        </dgm:presLayoutVars>
      </dgm:prSet>
      <dgm:spPr/>
      <dgm:t>
        <a:bodyPr/>
        <a:lstStyle/>
        <a:p>
          <a:endParaRPr lang="en-US"/>
        </a:p>
      </dgm:t>
    </dgm:pt>
    <dgm:pt modelId="{5E1C053B-66BE-401F-A0FD-1E734832C4AE}" type="pres">
      <dgm:prSet presAssocID="{939FA196-F4B9-4DC8-A0A7-9A5B9247434B}" presName="spComp" presStyleCnt="0"/>
      <dgm:spPr/>
    </dgm:pt>
    <dgm:pt modelId="{335437D1-6D88-453D-A5A9-BEFA162975EE}" type="pres">
      <dgm:prSet presAssocID="{939FA196-F4B9-4DC8-A0A7-9A5B9247434B}" presName="vSp" presStyleCnt="0"/>
      <dgm:spPr/>
    </dgm:pt>
    <dgm:pt modelId="{086D3A19-E8EC-4E59-AF48-0285E4A6F7AD}" type="pres">
      <dgm:prSet presAssocID="{81B6D6FC-64BF-4819-8739-C5D3EF7A5652}" presName="rectComp" presStyleCnt="0"/>
      <dgm:spPr/>
    </dgm:pt>
    <dgm:pt modelId="{5EB3AFEE-712E-4175-8E90-9A43D30E0630}" type="pres">
      <dgm:prSet presAssocID="{81B6D6FC-64BF-4819-8739-C5D3EF7A5652}" presName="bgRect" presStyleLbl="bgShp" presStyleIdx="1" presStyleCnt="3" custScaleY="209647"/>
      <dgm:spPr/>
      <dgm:t>
        <a:bodyPr/>
        <a:lstStyle/>
        <a:p>
          <a:endParaRPr lang="en-US"/>
        </a:p>
      </dgm:t>
    </dgm:pt>
    <dgm:pt modelId="{8951AB56-6DB7-4DEF-961E-6DCA560CAB45}" type="pres">
      <dgm:prSet presAssocID="{81B6D6FC-64BF-4819-8739-C5D3EF7A5652}" presName="bgRectTx" presStyleLbl="bgShp" presStyleIdx="1" presStyleCnt="3">
        <dgm:presLayoutVars>
          <dgm:bulletEnabled val="1"/>
        </dgm:presLayoutVars>
      </dgm:prSet>
      <dgm:spPr/>
      <dgm:t>
        <a:bodyPr/>
        <a:lstStyle/>
        <a:p>
          <a:endParaRPr lang="en-US"/>
        </a:p>
      </dgm:t>
    </dgm:pt>
    <dgm:pt modelId="{70D3B3D7-614B-4F22-AE0E-D04FDAFA08E8}" type="pres">
      <dgm:prSet presAssocID="{81B6D6FC-64BF-4819-8739-C5D3EF7A5652}" presName="spComp" presStyleCnt="0"/>
      <dgm:spPr/>
    </dgm:pt>
    <dgm:pt modelId="{F2AF5EBA-503D-4E76-A98B-3955CB6F4ACD}" type="pres">
      <dgm:prSet presAssocID="{81B6D6FC-64BF-4819-8739-C5D3EF7A5652}" presName="vSp" presStyleCnt="0"/>
      <dgm:spPr/>
    </dgm:pt>
    <dgm:pt modelId="{3EEB2D13-F4B9-46CD-BBDB-69D162E45B0E}" type="pres">
      <dgm:prSet presAssocID="{AC32964B-A6D5-42AA-BF44-E237E9FFE812}" presName="rectComp" presStyleCnt="0"/>
      <dgm:spPr/>
    </dgm:pt>
    <dgm:pt modelId="{D5D9A457-4FFF-4A74-8982-28E6B30B1C19}" type="pres">
      <dgm:prSet presAssocID="{AC32964B-A6D5-42AA-BF44-E237E9FFE812}" presName="bgRect" presStyleLbl="bgShp" presStyleIdx="2" presStyleCnt="3" custScaleY="326300" custLinFactNeighborX="-1486"/>
      <dgm:spPr/>
      <dgm:t>
        <a:bodyPr/>
        <a:lstStyle/>
        <a:p>
          <a:endParaRPr lang="en-US"/>
        </a:p>
      </dgm:t>
    </dgm:pt>
    <dgm:pt modelId="{840FDE1E-E18C-497B-8D9E-2677F5BA0139}" type="pres">
      <dgm:prSet presAssocID="{AC32964B-A6D5-42AA-BF44-E237E9FFE812}" presName="bgRectTx" presStyleLbl="bgShp" presStyleIdx="2" presStyleCnt="3">
        <dgm:presLayoutVars>
          <dgm:bulletEnabled val="1"/>
        </dgm:presLayoutVars>
      </dgm:prSet>
      <dgm:spPr/>
      <dgm:t>
        <a:bodyPr/>
        <a:lstStyle/>
        <a:p>
          <a:endParaRPr lang="en-US"/>
        </a:p>
      </dgm:t>
    </dgm:pt>
  </dgm:ptLst>
  <dgm:cxnLst>
    <dgm:cxn modelId="{E7B35FC9-C252-4CC6-97EF-E260F0163009}" srcId="{CBA1A71C-2D9D-4538-A246-AF320D8120FB}" destId="{3F1ED3AE-F38C-4155-9FB0-62A4B436C250}" srcOrd="1" destOrd="0" parTransId="{E8F73BBC-F76F-44B0-8E8E-6B209941FBFB}" sibTransId="{B57A770E-B233-40EB-8E42-C24D60787422}"/>
    <dgm:cxn modelId="{A2B19B5A-08BA-47F1-B613-DB3BC975A3F5}" srcId="{0A3D1A55-A1FE-444C-8537-3A10607D5C19}" destId="{A58BCE3E-FDE0-4B05-A1B2-21554F449E29}" srcOrd="2" destOrd="0" parTransId="{B655D251-01D1-4315-92DD-ADF9DD2E9F6D}" sibTransId="{49D0A515-00EA-4738-A0EB-60D493419052}"/>
    <dgm:cxn modelId="{D2572DF3-AA8E-4F77-8F47-E13FA778AC77}" srcId="{BE958B59-44A3-40E6-9DAF-F272D403B5E1}" destId="{8662EF01-D25E-4918-9282-0AF421A288FE}" srcOrd="1" destOrd="0" parTransId="{AA683452-2738-4096-9C69-BDE2FBD47DCB}" sibTransId="{1FFB0C60-7C46-4E01-A5F1-266277EA678B}"/>
    <dgm:cxn modelId="{4BE05280-6E40-4848-BEF9-7677A880F049}" type="presOf" srcId="{B655D251-01D1-4315-92DD-ADF9DD2E9F6D}" destId="{E88144C1-7F56-41C9-B1C5-11DE6324E996}" srcOrd="0" destOrd="0" presId="urn:microsoft.com/office/officeart/2005/8/layout/hierarchy6"/>
    <dgm:cxn modelId="{48EDD993-BE34-4750-BC76-84BA5EA95BE2}" srcId="{0A3D1A55-A1FE-444C-8537-3A10607D5C19}" destId="{CBA1A71C-2D9D-4538-A246-AF320D8120FB}" srcOrd="0" destOrd="0" parTransId="{00B2E6AD-F3AC-485D-910F-893C75CB462E}" sibTransId="{0549B84C-BDC8-4BE1-8938-CF51A64C6049}"/>
    <dgm:cxn modelId="{196E0380-27EB-4CE8-94A4-0032126C2564}" type="presOf" srcId="{A111BD8E-3B13-4F0C-8D66-E28176F319D5}" destId="{9DD9E540-816F-44DA-A380-721F871EEEEF}" srcOrd="0" destOrd="0" presId="urn:microsoft.com/office/officeart/2005/8/layout/hierarchy6"/>
    <dgm:cxn modelId="{B0CF0F27-5057-4908-A313-EBFA580E450F}" srcId="{0A3D1A55-A1FE-444C-8537-3A10607D5C19}" destId="{BE958B59-44A3-40E6-9DAF-F272D403B5E1}" srcOrd="1" destOrd="0" parTransId="{10BB2F7D-27E7-472D-8A7D-C7A0AC238FC8}" sibTransId="{894C636F-ABCD-40B6-8713-3711EAF42DE2}"/>
    <dgm:cxn modelId="{3BD66E81-F308-4C5F-B069-758C89C71E9F}" srcId="{A111BD8E-3B13-4F0C-8D66-E28176F319D5}" destId="{939FA196-F4B9-4DC8-A0A7-9A5B9247434B}" srcOrd="1" destOrd="0" parTransId="{237F9110-758F-48E1-A88D-6941C3983F60}" sibTransId="{DE5A9776-248E-4407-A0AF-95FCE8290B01}"/>
    <dgm:cxn modelId="{BD9BEB8D-1E02-4758-9904-5BD50B652EEC}" type="presOf" srcId="{10BB2F7D-27E7-472D-8A7D-C7A0AC238FC8}" destId="{FE1ACAE3-7434-4FA5-9AAE-E74358552860}" srcOrd="0" destOrd="0" presId="urn:microsoft.com/office/officeart/2005/8/layout/hierarchy6"/>
    <dgm:cxn modelId="{04CFDF88-A899-48F0-83F8-1F66ED3717C2}" srcId="{A58BCE3E-FDE0-4B05-A1B2-21554F449E29}" destId="{D94A8A4A-B22F-4567-8A87-6F504E8A1197}" srcOrd="2" destOrd="0" parTransId="{AF557C6E-59B5-4BF4-BEA3-7BF09E992841}" sibTransId="{5AFA617D-67B6-4029-891B-539E3597A00E}"/>
    <dgm:cxn modelId="{054E465C-2831-48AC-A4D6-F249E94A70A4}" type="presOf" srcId="{A58BCE3E-FDE0-4B05-A1B2-21554F449E29}" destId="{1E3E08AD-20E0-4635-81A5-103B2ECAA966}" srcOrd="0" destOrd="0" presId="urn:microsoft.com/office/officeart/2005/8/layout/hierarchy6"/>
    <dgm:cxn modelId="{D8E5F127-A14C-4A04-975D-BDF73C337291}" type="presOf" srcId="{8662EF01-D25E-4918-9282-0AF421A288FE}" destId="{5678EA3A-3078-493D-8E51-1D70B57823A4}" srcOrd="0" destOrd="0" presId="urn:microsoft.com/office/officeart/2005/8/layout/hierarchy6"/>
    <dgm:cxn modelId="{65ED2CA4-2450-4AA1-A665-26B5B4304EA3}" type="presOf" srcId="{0A3D1A55-A1FE-444C-8537-3A10607D5C19}" destId="{A9C29B8B-1273-41DF-ACBB-639079692F3C}" srcOrd="0" destOrd="0" presId="urn:microsoft.com/office/officeart/2005/8/layout/hierarchy6"/>
    <dgm:cxn modelId="{5610FAF7-9BDE-4A5F-A68C-210870D3104D}" type="presOf" srcId="{939FA196-F4B9-4DC8-A0A7-9A5B9247434B}" destId="{A43EDE79-BD45-4AEF-AFA3-C3445403A4C6}" srcOrd="1" destOrd="0" presId="urn:microsoft.com/office/officeart/2005/8/layout/hierarchy6"/>
    <dgm:cxn modelId="{9DB08DEE-A087-4706-8700-4A1D5B955884}" srcId="{A111BD8E-3B13-4F0C-8D66-E28176F319D5}" destId="{0A3D1A55-A1FE-444C-8537-3A10607D5C19}" srcOrd="0" destOrd="0" parTransId="{2B9A430E-894A-4C2D-9B1A-DFB7444BF1B3}" sibTransId="{5F2D42BC-FF5D-4B38-8DAA-0F88223E1EB8}"/>
    <dgm:cxn modelId="{4280AF16-2A1E-4259-B1B4-D6F6A62D40AF}" type="presOf" srcId="{6B45152E-856B-4CA0-803F-6A2933E1B556}" destId="{37087D86-DB9A-41A6-8CAD-988F371C99DE}" srcOrd="0" destOrd="0" presId="urn:microsoft.com/office/officeart/2005/8/layout/hierarchy6"/>
    <dgm:cxn modelId="{1847825E-E8CA-4F5C-AD27-2C3BFB56CA41}" srcId="{BE958B59-44A3-40E6-9DAF-F272D403B5E1}" destId="{8F7FA5CC-3716-4961-8EE2-D80A217534AA}" srcOrd="0" destOrd="0" parTransId="{6B45152E-856B-4CA0-803F-6A2933E1B556}" sibTransId="{DD6F6BBF-5A1C-41BA-BAF6-EB9166174384}"/>
    <dgm:cxn modelId="{B73B562A-9AF3-42CC-9489-A98A49439124}" type="presOf" srcId="{AC32964B-A6D5-42AA-BF44-E237E9FFE812}" destId="{840FDE1E-E18C-497B-8D9E-2677F5BA0139}" srcOrd="1" destOrd="0" presId="urn:microsoft.com/office/officeart/2005/8/layout/hierarchy6"/>
    <dgm:cxn modelId="{D4A90E59-F9FA-44B1-8E70-8D21DF3F364F}" srcId="{A58BCE3E-FDE0-4B05-A1B2-21554F449E29}" destId="{912F7533-9B17-493E-AD17-6A791312006C}" srcOrd="1" destOrd="0" parTransId="{DDFCE668-B674-4EA3-925B-D253644CD45B}" sibTransId="{78101562-60BA-486F-9B29-733D1F3F38AB}"/>
    <dgm:cxn modelId="{E8B900C8-07D0-4225-80D2-756157564306}" type="presOf" srcId="{912F7533-9B17-493E-AD17-6A791312006C}" destId="{B32FACB0-0631-4DFF-8653-AE6F46548C42}" srcOrd="0" destOrd="0" presId="urn:microsoft.com/office/officeart/2005/8/layout/hierarchy6"/>
    <dgm:cxn modelId="{E97BE67E-CA9B-4DBB-9A15-A569C5560F9D}" type="presOf" srcId="{AC32964B-A6D5-42AA-BF44-E237E9FFE812}" destId="{D5D9A457-4FFF-4A74-8982-28E6B30B1C19}" srcOrd="0" destOrd="0" presId="urn:microsoft.com/office/officeart/2005/8/layout/hierarchy6"/>
    <dgm:cxn modelId="{E4F7BE99-49E0-42BA-AE85-73E70AAB1004}" type="presOf" srcId="{D94A8A4A-B22F-4567-8A87-6F504E8A1197}" destId="{20E1CFE9-9C82-46DC-B922-7CD615F9E0AF}" srcOrd="0" destOrd="0" presId="urn:microsoft.com/office/officeart/2005/8/layout/hierarchy6"/>
    <dgm:cxn modelId="{F3F8BD81-0053-4BB0-87C4-4C1737D448E9}" type="presOf" srcId="{FCA3FCA6-1021-475D-9BB8-D0DA4F38F394}" destId="{75E3BFDE-1F94-4303-997D-03F4FD1DAE1C}" srcOrd="0" destOrd="0" presId="urn:microsoft.com/office/officeart/2005/8/layout/hierarchy6"/>
    <dgm:cxn modelId="{31B7E020-2BF6-4276-88BF-7C5EEC0C163F}" type="presOf" srcId="{81B6D6FC-64BF-4819-8739-C5D3EF7A5652}" destId="{5EB3AFEE-712E-4175-8E90-9A43D30E0630}" srcOrd="0" destOrd="0" presId="urn:microsoft.com/office/officeart/2005/8/layout/hierarchy6"/>
    <dgm:cxn modelId="{E2F3B0FD-906A-4C1D-B905-A08E2B879F54}" type="presOf" srcId="{AA683452-2738-4096-9C69-BDE2FBD47DCB}" destId="{7B92D4C6-BB26-4A8A-9CEA-ADA6F6449061}" srcOrd="0" destOrd="0" presId="urn:microsoft.com/office/officeart/2005/8/layout/hierarchy6"/>
    <dgm:cxn modelId="{7EF666B5-FB32-488F-8DA1-5B9F6C2560BE}" type="presOf" srcId="{6E8923CC-FFEA-4753-93AA-349B221E9F98}" destId="{7BC07C4A-5249-4368-8F18-D02F1708F483}" srcOrd="0" destOrd="0" presId="urn:microsoft.com/office/officeart/2005/8/layout/hierarchy6"/>
    <dgm:cxn modelId="{62985D63-0092-4C5D-BAD4-0BD03992F82A}" type="presOf" srcId="{AF557C6E-59B5-4BF4-BEA3-7BF09E992841}" destId="{9C392C99-76A3-49DE-9529-261383DE2E8D}" srcOrd="0" destOrd="0" presId="urn:microsoft.com/office/officeart/2005/8/layout/hierarchy6"/>
    <dgm:cxn modelId="{26B9D81A-D645-4B16-B212-7887FA73C945}" type="presOf" srcId="{BE958B59-44A3-40E6-9DAF-F272D403B5E1}" destId="{B21DA2F1-2074-4CF2-B0D1-5590DA163C50}" srcOrd="0" destOrd="0" presId="urn:microsoft.com/office/officeart/2005/8/layout/hierarchy6"/>
    <dgm:cxn modelId="{AC9BC1BA-88D0-4275-B30B-1901548D0408}" type="presOf" srcId="{8F7FA5CC-3716-4961-8EE2-D80A217534AA}" destId="{69F8769D-27C7-49EE-98F1-F78702CE8E9B}" srcOrd="0" destOrd="0" presId="urn:microsoft.com/office/officeart/2005/8/layout/hierarchy6"/>
    <dgm:cxn modelId="{63A111A1-CBC0-4F85-8B84-3C1DB80479AA}" srcId="{CBA1A71C-2D9D-4538-A246-AF320D8120FB}" destId="{0BD69F7D-1C95-42E8-BC25-7F77F124DBAF}" srcOrd="0" destOrd="0" parTransId="{FCA3FCA6-1021-475D-9BB8-D0DA4F38F394}" sibTransId="{E6AA4E84-3C01-4630-9869-222B81324293}"/>
    <dgm:cxn modelId="{2AD3BED0-A95D-4AF3-B983-D611D515C3A3}" type="presOf" srcId="{CBA1A71C-2D9D-4538-A246-AF320D8120FB}" destId="{D48A6B6A-7B02-4B04-8EC3-0C175E2264BE}" srcOrd="0" destOrd="0" presId="urn:microsoft.com/office/officeart/2005/8/layout/hierarchy6"/>
    <dgm:cxn modelId="{73658462-F4EF-4256-9C64-14B2E3BB24BD}" type="presOf" srcId="{81B6D6FC-64BF-4819-8739-C5D3EF7A5652}" destId="{8951AB56-6DB7-4DEF-961E-6DCA560CAB45}" srcOrd="1" destOrd="0" presId="urn:microsoft.com/office/officeart/2005/8/layout/hierarchy6"/>
    <dgm:cxn modelId="{9A0D6CC3-972D-4038-A5AA-D07E4B71EA62}" srcId="{A58BCE3E-FDE0-4B05-A1B2-21554F449E29}" destId="{89247038-157F-4582-8EDF-F9FA0AA95D86}" srcOrd="0" destOrd="0" parTransId="{6E8923CC-FFEA-4753-93AA-349B221E9F98}" sibTransId="{2BC65B34-9673-4194-9C15-5A3CF9FB51B0}"/>
    <dgm:cxn modelId="{042F4A18-B025-4282-BC03-7C9EC703B507}" srcId="{A111BD8E-3B13-4F0C-8D66-E28176F319D5}" destId="{AC32964B-A6D5-42AA-BF44-E237E9FFE812}" srcOrd="3" destOrd="0" parTransId="{60B38A09-8264-47AE-8BFD-12C61B829630}" sibTransId="{72FAEFBF-9964-4925-940D-9B39E03018AD}"/>
    <dgm:cxn modelId="{80695D71-F69F-4BEE-9FB3-008268D2019A}" type="presOf" srcId="{DDFCE668-B674-4EA3-925B-D253644CD45B}" destId="{FF36C4AB-B598-4579-8AD9-C9DD49CFD7A0}" srcOrd="0" destOrd="0" presId="urn:microsoft.com/office/officeart/2005/8/layout/hierarchy6"/>
    <dgm:cxn modelId="{4DE0A2AD-C8AF-45E4-8713-E26FF86FB385}" type="presOf" srcId="{89247038-157F-4582-8EDF-F9FA0AA95D86}" destId="{9555072E-D1A4-4A2F-AF97-CB55A8854964}" srcOrd="0" destOrd="0" presId="urn:microsoft.com/office/officeart/2005/8/layout/hierarchy6"/>
    <dgm:cxn modelId="{19162DE6-90ED-460B-B520-5170E1CAB30C}" type="presOf" srcId="{00B2E6AD-F3AC-485D-910F-893C75CB462E}" destId="{8A6DFB09-9DC1-42D4-80EF-3605E198DF5D}" srcOrd="0" destOrd="0" presId="urn:microsoft.com/office/officeart/2005/8/layout/hierarchy6"/>
    <dgm:cxn modelId="{63837CBE-61DE-4C98-BCCE-3A317337554F}" type="presOf" srcId="{E8F73BBC-F76F-44B0-8E8E-6B209941FBFB}" destId="{C3FF82D3-8B0B-4893-8983-30856BC0CE6C}" srcOrd="0" destOrd="0" presId="urn:microsoft.com/office/officeart/2005/8/layout/hierarchy6"/>
    <dgm:cxn modelId="{8307BB5B-9B62-4157-80B3-CFC290137F2C}" type="presOf" srcId="{0BD69F7D-1C95-42E8-BC25-7F77F124DBAF}" destId="{88683CA6-D5D3-4974-88FB-7185415171AE}" srcOrd="0" destOrd="0" presId="urn:microsoft.com/office/officeart/2005/8/layout/hierarchy6"/>
    <dgm:cxn modelId="{E07B55FC-52E6-46FF-81A8-5D37ACBDCCDD}" type="presOf" srcId="{939FA196-F4B9-4DC8-A0A7-9A5B9247434B}" destId="{9B5E6459-E11B-48E3-AF91-ADD6F51717A7}" srcOrd="0" destOrd="0" presId="urn:microsoft.com/office/officeart/2005/8/layout/hierarchy6"/>
    <dgm:cxn modelId="{F6B7F0E3-8623-4839-87B3-2089E80CE6F8}" srcId="{A111BD8E-3B13-4F0C-8D66-E28176F319D5}" destId="{81B6D6FC-64BF-4819-8739-C5D3EF7A5652}" srcOrd="2" destOrd="0" parTransId="{0EE40353-A5F8-46D5-8A62-122CA7A84F65}" sibTransId="{40EDC8A2-1FDF-43FE-A951-D14F27EDB560}"/>
    <dgm:cxn modelId="{6D95AA20-1BF0-462C-9694-252F5592D558}" type="presOf" srcId="{3F1ED3AE-F38C-4155-9FB0-62A4B436C250}" destId="{5411E105-91DA-40C3-8B69-6275ADA8D5BE}" srcOrd="0" destOrd="0" presId="urn:microsoft.com/office/officeart/2005/8/layout/hierarchy6"/>
    <dgm:cxn modelId="{C1A3CE29-DFAF-40D8-B559-FE9E6E0D73D0}" type="presParOf" srcId="{9DD9E540-816F-44DA-A380-721F871EEEEF}" destId="{3A0F768E-FC7C-472D-A0DF-BF31E1ECB6F9}" srcOrd="0" destOrd="0" presId="urn:microsoft.com/office/officeart/2005/8/layout/hierarchy6"/>
    <dgm:cxn modelId="{D28B3A32-29F1-4123-8FCC-9D6F5C410CBA}" type="presParOf" srcId="{3A0F768E-FC7C-472D-A0DF-BF31E1ECB6F9}" destId="{896B1247-DBBA-43DD-A02C-64380D7D6F6A}" srcOrd="0" destOrd="0" presId="urn:microsoft.com/office/officeart/2005/8/layout/hierarchy6"/>
    <dgm:cxn modelId="{FBB40BAA-DB0D-4D9B-BB4E-F9F1B4EF8F76}" type="presParOf" srcId="{3A0F768E-FC7C-472D-A0DF-BF31E1ECB6F9}" destId="{85B2DC61-0FE1-4517-AB40-681E6D8A8E60}" srcOrd="1" destOrd="0" presId="urn:microsoft.com/office/officeart/2005/8/layout/hierarchy6"/>
    <dgm:cxn modelId="{49B650B8-C90C-4A5C-A6CA-9104E6F22B9E}" type="presParOf" srcId="{85B2DC61-0FE1-4517-AB40-681E6D8A8E60}" destId="{001454F4-F422-4911-A3FC-C518019BEF75}" srcOrd="0" destOrd="0" presId="urn:microsoft.com/office/officeart/2005/8/layout/hierarchy6"/>
    <dgm:cxn modelId="{CD87129B-4211-4728-8E35-D20238BEBCD1}" type="presParOf" srcId="{001454F4-F422-4911-A3FC-C518019BEF75}" destId="{A9C29B8B-1273-41DF-ACBB-639079692F3C}" srcOrd="0" destOrd="0" presId="urn:microsoft.com/office/officeart/2005/8/layout/hierarchy6"/>
    <dgm:cxn modelId="{9B911E36-94E6-4F41-889D-F647958CB88B}" type="presParOf" srcId="{001454F4-F422-4911-A3FC-C518019BEF75}" destId="{DF87270E-A9EA-45C8-AE9E-D8583F97E967}" srcOrd="1" destOrd="0" presId="urn:microsoft.com/office/officeart/2005/8/layout/hierarchy6"/>
    <dgm:cxn modelId="{EFA269DC-436D-4394-B21F-3914398065C3}" type="presParOf" srcId="{DF87270E-A9EA-45C8-AE9E-D8583F97E967}" destId="{8A6DFB09-9DC1-42D4-80EF-3605E198DF5D}" srcOrd="0" destOrd="0" presId="urn:microsoft.com/office/officeart/2005/8/layout/hierarchy6"/>
    <dgm:cxn modelId="{36321553-8A06-4321-B2B5-6E143AA04440}" type="presParOf" srcId="{DF87270E-A9EA-45C8-AE9E-D8583F97E967}" destId="{316B2E33-083D-4BC5-BC35-F779ABDFE413}" srcOrd="1" destOrd="0" presId="urn:microsoft.com/office/officeart/2005/8/layout/hierarchy6"/>
    <dgm:cxn modelId="{FF7CC7FA-634F-418E-B894-3287D71C352B}" type="presParOf" srcId="{316B2E33-083D-4BC5-BC35-F779ABDFE413}" destId="{D48A6B6A-7B02-4B04-8EC3-0C175E2264BE}" srcOrd="0" destOrd="0" presId="urn:microsoft.com/office/officeart/2005/8/layout/hierarchy6"/>
    <dgm:cxn modelId="{5D471E02-5C7E-4B26-AA18-5161C8C38AF7}" type="presParOf" srcId="{316B2E33-083D-4BC5-BC35-F779ABDFE413}" destId="{DD3DCD44-1C1A-4477-8936-3910509FE6FD}" srcOrd="1" destOrd="0" presId="urn:microsoft.com/office/officeart/2005/8/layout/hierarchy6"/>
    <dgm:cxn modelId="{976011E6-B9CD-4315-87A1-11050C219575}" type="presParOf" srcId="{DD3DCD44-1C1A-4477-8936-3910509FE6FD}" destId="{75E3BFDE-1F94-4303-997D-03F4FD1DAE1C}" srcOrd="0" destOrd="0" presId="urn:microsoft.com/office/officeart/2005/8/layout/hierarchy6"/>
    <dgm:cxn modelId="{21328D2F-4904-4FB3-8956-3ED258F77453}" type="presParOf" srcId="{DD3DCD44-1C1A-4477-8936-3910509FE6FD}" destId="{E7660E72-8227-4B1A-A76E-95C3099636FE}" srcOrd="1" destOrd="0" presId="urn:microsoft.com/office/officeart/2005/8/layout/hierarchy6"/>
    <dgm:cxn modelId="{7F960531-58D5-4B07-817B-BE85A8DD4FDC}" type="presParOf" srcId="{E7660E72-8227-4B1A-A76E-95C3099636FE}" destId="{88683CA6-D5D3-4974-88FB-7185415171AE}" srcOrd="0" destOrd="0" presId="urn:microsoft.com/office/officeart/2005/8/layout/hierarchy6"/>
    <dgm:cxn modelId="{DC0EDAE2-7A16-48C4-B452-574C41854D41}" type="presParOf" srcId="{E7660E72-8227-4B1A-A76E-95C3099636FE}" destId="{CE9304AC-B4C4-4BC2-8666-9590E8322C22}" srcOrd="1" destOrd="0" presId="urn:microsoft.com/office/officeart/2005/8/layout/hierarchy6"/>
    <dgm:cxn modelId="{857AC004-70F4-40FF-9E82-4DC466A77DEC}" type="presParOf" srcId="{DD3DCD44-1C1A-4477-8936-3910509FE6FD}" destId="{C3FF82D3-8B0B-4893-8983-30856BC0CE6C}" srcOrd="2" destOrd="0" presId="urn:microsoft.com/office/officeart/2005/8/layout/hierarchy6"/>
    <dgm:cxn modelId="{13BBDAA7-4C24-46F3-A165-289D27FF15B5}" type="presParOf" srcId="{DD3DCD44-1C1A-4477-8936-3910509FE6FD}" destId="{B4BFDC77-F21B-4270-A0C8-D20CEDFE39BE}" srcOrd="3" destOrd="0" presId="urn:microsoft.com/office/officeart/2005/8/layout/hierarchy6"/>
    <dgm:cxn modelId="{FBD6DB35-28A5-4A7A-B873-88E344CA6459}" type="presParOf" srcId="{B4BFDC77-F21B-4270-A0C8-D20CEDFE39BE}" destId="{5411E105-91DA-40C3-8B69-6275ADA8D5BE}" srcOrd="0" destOrd="0" presId="urn:microsoft.com/office/officeart/2005/8/layout/hierarchy6"/>
    <dgm:cxn modelId="{63B3A78A-3F1E-430E-A16D-E26A1F4EB780}" type="presParOf" srcId="{B4BFDC77-F21B-4270-A0C8-D20CEDFE39BE}" destId="{3A79DAB4-B275-4C42-B322-C9168AB9D1AB}" srcOrd="1" destOrd="0" presId="urn:microsoft.com/office/officeart/2005/8/layout/hierarchy6"/>
    <dgm:cxn modelId="{65B4BEA9-02E7-4794-99C4-190EAD7347AA}" type="presParOf" srcId="{DF87270E-A9EA-45C8-AE9E-D8583F97E967}" destId="{FE1ACAE3-7434-4FA5-9AAE-E74358552860}" srcOrd="2" destOrd="0" presId="urn:microsoft.com/office/officeart/2005/8/layout/hierarchy6"/>
    <dgm:cxn modelId="{2906A141-D737-4FF2-9305-0862DE589E18}" type="presParOf" srcId="{DF87270E-A9EA-45C8-AE9E-D8583F97E967}" destId="{4D526B8E-F28B-409B-A461-4919ECF48C32}" srcOrd="3" destOrd="0" presId="urn:microsoft.com/office/officeart/2005/8/layout/hierarchy6"/>
    <dgm:cxn modelId="{E6931FB9-D7EA-4E3F-A0C4-4C45D6880509}" type="presParOf" srcId="{4D526B8E-F28B-409B-A461-4919ECF48C32}" destId="{B21DA2F1-2074-4CF2-B0D1-5590DA163C50}" srcOrd="0" destOrd="0" presId="urn:microsoft.com/office/officeart/2005/8/layout/hierarchy6"/>
    <dgm:cxn modelId="{59533007-D33B-4491-BE8A-6707B75DAD84}" type="presParOf" srcId="{4D526B8E-F28B-409B-A461-4919ECF48C32}" destId="{5355349B-4B01-4685-9377-C0C9C607024C}" srcOrd="1" destOrd="0" presId="urn:microsoft.com/office/officeart/2005/8/layout/hierarchy6"/>
    <dgm:cxn modelId="{6611FF1E-7EC8-463E-9A40-F14AE3A557D3}" type="presParOf" srcId="{5355349B-4B01-4685-9377-C0C9C607024C}" destId="{37087D86-DB9A-41A6-8CAD-988F371C99DE}" srcOrd="0" destOrd="0" presId="urn:microsoft.com/office/officeart/2005/8/layout/hierarchy6"/>
    <dgm:cxn modelId="{E51D5CB0-C743-4BA0-86F5-F786C70CFC44}" type="presParOf" srcId="{5355349B-4B01-4685-9377-C0C9C607024C}" destId="{82AB2AE7-A359-4EB4-B606-330B25D942B7}" srcOrd="1" destOrd="0" presId="urn:microsoft.com/office/officeart/2005/8/layout/hierarchy6"/>
    <dgm:cxn modelId="{3601F0E3-5D90-4A2A-92C0-832B3D5D46A9}" type="presParOf" srcId="{82AB2AE7-A359-4EB4-B606-330B25D942B7}" destId="{69F8769D-27C7-49EE-98F1-F78702CE8E9B}" srcOrd="0" destOrd="0" presId="urn:microsoft.com/office/officeart/2005/8/layout/hierarchy6"/>
    <dgm:cxn modelId="{635EB50F-E0B5-40A1-9698-65949A0B9A42}" type="presParOf" srcId="{82AB2AE7-A359-4EB4-B606-330B25D942B7}" destId="{52807AFB-825D-4981-8241-67ACB0C2902A}" srcOrd="1" destOrd="0" presId="urn:microsoft.com/office/officeart/2005/8/layout/hierarchy6"/>
    <dgm:cxn modelId="{EFA6944C-68B0-4406-858C-BF473C25DE8F}" type="presParOf" srcId="{5355349B-4B01-4685-9377-C0C9C607024C}" destId="{7B92D4C6-BB26-4A8A-9CEA-ADA6F6449061}" srcOrd="2" destOrd="0" presId="urn:microsoft.com/office/officeart/2005/8/layout/hierarchy6"/>
    <dgm:cxn modelId="{05AC1041-F43A-43AC-8EE8-B52024EA7B20}" type="presParOf" srcId="{5355349B-4B01-4685-9377-C0C9C607024C}" destId="{3ECB471B-7D34-479E-AEDD-4EE9108A1ABC}" srcOrd="3" destOrd="0" presId="urn:microsoft.com/office/officeart/2005/8/layout/hierarchy6"/>
    <dgm:cxn modelId="{072CC6EE-2F86-43DF-938C-B08168E83AC5}" type="presParOf" srcId="{3ECB471B-7D34-479E-AEDD-4EE9108A1ABC}" destId="{5678EA3A-3078-493D-8E51-1D70B57823A4}" srcOrd="0" destOrd="0" presId="urn:microsoft.com/office/officeart/2005/8/layout/hierarchy6"/>
    <dgm:cxn modelId="{A0AE7350-6C55-4670-A69B-7D6F26E0A461}" type="presParOf" srcId="{3ECB471B-7D34-479E-AEDD-4EE9108A1ABC}" destId="{B381A297-6750-4D2F-9F43-E918F518757E}" srcOrd="1" destOrd="0" presId="urn:microsoft.com/office/officeart/2005/8/layout/hierarchy6"/>
    <dgm:cxn modelId="{47D21D6E-089B-4A50-AEB0-AF1CFE0A453F}" type="presParOf" srcId="{DF87270E-A9EA-45C8-AE9E-D8583F97E967}" destId="{E88144C1-7F56-41C9-B1C5-11DE6324E996}" srcOrd="4" destOrd="0" presId="urn:microsoft.com/office/officeart/2005/8/layout/hierarchy6"/>
    <dgm:cxn modelId="{92C53371-B436-439B-8755-F26306AAC249}" type="presParOf" srcId="{DF87270E-A9EA-45C8-AE9E-D8583F97E967}" destId="{11E23AD2-F06A-4DC7-9EF8-76FAD17A4833}" srcOrd="5" destOrd="0" presId="urn:microsoft.com/office/officeart/2005/8/layout/hierarchy6"/>
    <dgm:cxn modelId="{956C9BF3-3B3A-4347-B618-141E3DBFA2DE}" type="presParOf" srcId="{11E23AD2-F06A-4DC7-9EF8-76FAD17A4833}" destId="{1E3E08AD-20E0-4635-81A5-103B2ECAA966}" srcOrd="0" destOrd="0" presId="urn:microsoft.com/office/officeart/2005/8/layout/hierarchy6"/>
    <dgm:cxn modelId="{08D0853F-AA34-4310-9299-762BA6A3886E}" type="presParOf" srcId="{11E23AD2-F06A-4DC7-9EF8-76FAD17A4833}" destId="{58E68C23-7FA5-4CC5-82D8-083A7500E2C4}" srcOrd="1" destOrd="0" presId="urn:microsoft.com/office/officeart/2005/8/layout/hierarchy6"/>
    <dgm:cxn modelId="{7520FEAE-A4BE-45D4-99DA-6FF22B19D6C0}" type="presParOf" srcId="{58E68C23-7FA5-4CC5-82D8-083A7500E2C4}" destId="{7BC07C4A-5249-4368-8F18-D02F1708F483}" srcOrd="0" destOrd="0" presId="urn:microsoft.com/office/officeart/2005/8/layout/hierarchy6"/>
    <dgm:cxn modelId="{7642E071-9B49-4537-9FB8-F0AFCB9BA78E}" type="presParOf" srcId="{58E68C23-7FA5-4CC5-82D8-083A7500E2C4}" destId="{D338E255-2947-4E0E-A744-ABF7B77A0C7F}" srcOrd="1" destOrd="0" presId="urn:microsoft.com/office/officeart/2005/8/layout/hierarchy6"/>
    <dgm:cxn modelId="{328A61AC-A378-4034-9176-EC1CB13D3426}" type="presParOf" srcId="{D338E255-2947-4E0E-A744-ABF7B77A0C7F}" destId="{9555072E-D1A4-4A2F-AF97-CB55A8854964}" srcOrd="0" destOrd="0" presId="urn:microsoft.com/office/officeart/2005/8/layout/hierarchy6"/>
    <dgm:cxn modelId="{5FD96833-4B58-43A9-8C6B-7E4C81E15517}" type="presParOf" srcId="{D338E255-2947-4E0E-A744-ABF7B77A0C7F}" destId="{980BC62C-1B50-4FB8-B61E-34625F08D163}" srcOrd="1" destOrd="0" presId="urn:microsoft.com/office/officeart/2005/8/layout/hierarchy6"/>
    <dgm:cxn modelId="{B1416EA2-9027-49ED-8F74-89AFBCBA0015}" type="presParOf" srcId="{58E68C23-7FA5-4CC5-82D8-083A7500E2C4}" destId="{FF36C4AB-B598-4579-8AD9-C9DD49CFD7A0}" srcOrd="2" destOrd="0" presId="urn:microsoft.com/office/officeart/2005/8/layout/hierarchy6"/>
    <dgm:cxn modelId="{3E7C14F3-C368-444C-B71B-29FC446E7E98}" type="presParOf" srcId="{58E68C23-7FA5-4CC5-82D8-083A7500E2C4}" destId="{D38A3F39-EAA1-461A-8EA0-BE7F7C80E3BA}" srcOrd="3" destOrd="0" presId="urn:microsoft.com/office/officeart/2005/8/layout/hierarchy6"/>
    <dgm:cxn modelId="{3FAACCE8-C2DE-4A6F-9722-08DC8D53B38D}" type="presParOf" srcId="{D38A3F39-EAA1-461A-8EA0-BE7F7C80E3BA}" destId="{B32FACB0-0631-4DFF-8653-AE6F46548C42}" srcOrd="0" destOrd="0" presId="urn:microsoft.com/office/officeart/2005/8/layout/hierarchy6"/>
    <dgm:cxn modelId="{F6D5434B-C08D-4A04-AAFB-4801C5292C0C}" type="presParOf" srcId="{D38A3F39-EAA1-461A-8EA0-BE7F7C80E3BA}" destId="{FF407658-0CDF-4CD2-B537-0D514ADD7236}" srcOrd="1" destOrd="0" presId="urn:microsoft.com/office/officeart/2005/8/layout/hierarchy6"/>
    <dgm:cxn modelId="{0950343E-BB4B-4DC3-918D-E402BA26B333}" type="presParOf" srcId="{58E68C23-7FA5-4CC5-82D8-083A7500E2C4}" destId="{9C392C99-76A3-49DE-9529-261383DE2E8D}" srcOrd="4" destOrd="0" presId="urn:microsoft.com/office/officeart/2005/8/layout/hierarchy6"/>
    <dgm:cxn modelId="{81E6B38C-708A-4956-B3A2-3F687C769A3F}" type="presParOf" srcId="{58E68C23-7FA5-4CC5-82D8-083A7500E2C4}" destId="{80710E6D-725D-41D5-9B61-B7BF19A75F0D}" srcOrd="5" destOrd="0" presId="urn:microsoft.com/office/officeart/2005/8/layout/hierarchy6"/>
    <dgm:cxn modelId="{FF44FBB8-075E-4E23-92B6-DEF1A8BFE20F}" type="presParOf" srcId="{80710E6D-725D-41D5-9B61-B7BF19A75F0D}" destId="{20E1CFE9-9C82-46DC-B922-7CD615F9E0AF}" srcOrd="0" destOrd="0" presId="urn:microsoft.com/office/officeart/2005/8/layout/hierarchy6"/>
    <dgm:cxn modelId="{08AEF28F-5B53-4C80-ADA6-B09D73255C23}" type="presParOf" srcId="{80710E6D-725D-41D5-9B61-B7BF19A75F0D}" destId="{9856675D-4A27-4240-BC57-A8455C38CA8C}" srcOrd="1" destOrd="0" presId="urn:microsoft.com/office/officeart/2005/8/layout/hierarchy6"/>
    <dgm:cxn modelId="{1A03BA65-B11B-43A8-A151-09B29A2A4CD2}" type="presParOf" srcId="{9DD9E540-816F-44DA-A380-721F871EEEEF}" destId="{0AB95E9B-3E9F-41C3-B0B0-8759498CE207}" srcOrd="1" destOrd="0" presId="urn:microsoft.com/office/officeart/2005/8/layout/hierarchy6"/>
    <dgm:cxn modelId="{9227D89B-66FD-454B-B2E2-A36C9EFC2961}" type="presParOf" srcId="{0AB95E9B-3E9F-41C3-B0B0-8759498CE207}" destId="{9F6D51AD-CDA8-4C90-92DD-88EEFB7450EA}" srcOrd="0" destOrd="0" presId="urn:microsoft.com/office/officeart/2005/8/layout/hierarchy6"/>
    <dgm:cxn modelId="{41B66AB7-80D4-4A1F-94C8-00E91131CC32}" type="presParOf" srcId="{9F6D51AD-CDA8-4C90-92DD-88EEFB7450EA}" destId="{9B5E6459-E11B-48E3-AF91-ADD6F51717A7}" srcOrd="0" destOrd="0" presId="urn:microsoft.com/office/officeart/2005/8/layout/hierarchy6"/>
    <dgm:cxn modelId="{7B27BE1A-4334-40FB-BF13-A99B7D0E2C9C}" type="presParOf" srcId="{9F6D51AD-CDA8-4C90-92DD-88EEFB7450EA}" destId="{A43EDE79-BD45-4AEF-AFA3-C3445403A4C6}" srcOrd="1" destOrd="0" presId="urn:microsoft.com/office/officeart/2005/8/layout/hierarchy6"/>
    <dgm:cxn modelId="{CB1C5760-5756-498C-BF6F-9C2AEE05E1C9}" type="presParOf" srcId="{0AB95E9B-3E9F-41C3-B0B0-8759498CE207}" destId="{5E1C053B-66BE-401F-A0FD-1E734832C4AE}" srcOrd="1" destOrd="0" presId="urn:microsoft.com/office/officeart/2005/8/layout/hierarchy6"/>
    <dgm:cxn modelId="{FBB9B3E1-9E74-4CC9-9D4D-A7EDFD881A3C}" type="presParOf" srcId="{5E1C053B-66BE-401F-A0FD-1E734832C4AE}" destId="{335437D1-6D88-453D-A5A9-BEFA162975EE}" srcOrd="0" destOrd="0" presId="urn:microsoft.com/office/officeart/2005/8/layout/hierarchy6"/>
    <dgm:cxn modelId="{BE712974-4E19-4AE1-8FA2-A81EB0943C36}" type="presParOf" srcId="{0AB95E9B-3E9F-41C3-B0B0-8759498CE207}" destId="{086D3A19-E8EC-4E59-AF48-0285E4A6F7AD}" srcOrd="2" destOrd="0" presId="urn:microsoft.com/office/officeart/2005/8/layout/hierarchy6"/>
    <dgm:cxn modelId="{73928297-B3C8-4447-8852-2BCCE47805B7}" type="presParOf" srcId="{086D3A19-E8EC-4E59-AF48-0285E4A6F7AD}" destId="{5EB3AFEE-712E-4175-8E90-9A43D30E0630}" srcOrd="0" destOrd="0" presId="urn:microsoft.com/office/officeart/2005/8/layout/hierarchy6"/>
    <dgm:cxn modelId="{5E81EA37-A402-487B-9797-E66D4DF4FEDC}" type="presParOf" srcId="{086D3A19-E8EC-4E59-AF48-0285E4A6F7AD}" destId="{8951AB56-6DB7-4DEF-961E-6DCA560CAB45}" srcOrd="1" destOrd="0" presId="urn:microsoft.com/office/officeart/2005/8/layout/hierarchy6"/>
    <dgm:cxn modelId="{4FC9853C-D2AB-47F3-94A3-4C6DA42D0DF1}" type="presParOf" srcId="{0AB95E9B-3E9F-41C3-B0B0-8759498CE207}" destId="{70D3B3D7-614B-4F22-AE0E-D04FDAFA08E8}" srcOrd="3" destOrd="0" presId="urn:microsoft.com/office/officeart/2005/8/layout/hierarchy6"/>
    <dgm:cxn modelId="{B050F1FA-09FF-468E-AF21-0CB210133A88}" type="presParOf" srcId="{70D3B3D7-614B-4F22-AE0E-D04FDAFA08E8}" destId="{F2AF5EBA-503D-4E76-A98B-3955CB6F4ACD}" srcOrd="0" destOrd="0" presId="urn:microsoft.com/office/officeart/2005/8/layout/hierarchy6"/>
    <dgm:cxn modelId="{011F1C43-5746-4F1E-B125-9794149EDA30}" type="presParOf" srcId="{0AB95E9B-3E9F-41C3-B0B0-8759498CE207}" destId="{3EEB2D13-F4B9-46CD-BBDB-69D162E45B0E}" srcOrd="4" destOrd="0" presId="urn:microsoft.com/office/officeart/2005/8/layout/hierarchy6"/>
    <dgm:cxn modelId="{B89AE214-B1D3-42B8-8DC0-690744BEA4E3}" type="presParOf" srcId="{3EEB2D13-F4B9-46CD-BBDB-69D162E45B0E}" destId="{D5D9A457-4FFF-4A74-8982-28E6B30B1C19}" srcOrd="0" destOrd="0" presId="urn:microsoft.com/office/officeart/2005/8/layout/hierarchy6"/>
    <dgm:cxn modelId="{280592AD-933A-448A-BA38-D06E626E7A5E}" type="presParOf" srcId="{3EEB2D13-F4B9-46CD-BBDB-69D162E45B0E}" destId="{840FDE1E-E18C-497B-8D9E-2677F5BA0139}" srcOrd="1" destOrd="0" presId="urn:microsoft.com/office/officeart/2005/8/layout/hierarchy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26626AC-7DA1-47C5-B9BD-74154B624D76}"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B9383C6D-9D63-4A8B-BED6-AA109D347E62}">
      <dgm:prSet phldrT="[Text]"/>
      <dgm:spPr/>
      <dgm:t>
        <a:bodyPr/>
        <a:lstStyle/>
        <a:p>
          <a:r>
            <a:rPr lang="en-US" dirty="0" smtClean="0"/>
            <a:t>SQA, SQC, TQM</a:t>
          </a:r>
          <a:endParaRPr lang="en-US" dirty="0"/>
        </a:p>
      </dgm:t>
    </dgm:pt>
    <dgm:pt modelId="{A22A685A-7CA3-4DBD-AA93-6600828BB3BA}" type="parTrans" cxnId="{D9E4A34D-DD38-4912-BCB2-80CFFC8A5948}">
      <dgm:prSet/>
      <dgm:spPr/>
      <dgm:t>
        <a:bodyPr/>
        <a:lstStyle/>
        <a:p>
          <a:endParaRPr lang="en-US"/>
        </a:p>
      </dgm:t>
    </dgm:pt>
    <dgm:pt modelId="{222BB27D-4751-4E66-B085-BE9E37673CFD}" type="sibTrans" cxnId="{D9E4A34D-DD38-4912-BCB2-80CFFC8A5948}">
      <dgm:prSet/>
      <dgm:spPr/>
      <dgm:t>
        <a:bodyPr/>
        <a:lstStyle/>
        <a:p>
          <a:endParaRPr lang="en-US"/>
        </a:p>
      </dgm:t>
    </dgm:pt>
    <dgm:pt modelId="{C2A6B596-BFF4-4288-875D-89FAA94DD6AA}">
      <dgm:prSet phldrT="[Text]"/>
      <dgm:spPr/>
      <dgm:t>
        <a:bodyPr/>
        <a:lstStyle/>
        <a:p>
          <a:r>
            <a:rPr lang="en-US" dirty="0" smtClean="0"/>
            <a:t>Requirement</a:t>
          </a:r>
          <a:endParaRPr lang="en-US" dirty="0"/>
        </a:p>
      </dgm:t>
    </dgm:pt>
    <dgm:pt modelId="{81E6C369-FAAF-4FAA-8F4A-B209B945C56C}" type="parTrans" cxnId="{BFE179F1-4209-4048-9B1B-B8D22B0387CF}">
      <dgm:prSet/>
      <dgm:spPr/>
      <dgm:t>
        <a:bodyPr/>
        <a:lstStyle/>
        <a:p>
          <a:endParaRPr lang="en-US"/>
        </a:p>
      </dgm:t>
    </dgm:pt>
    <dgm:pt modelId="{BDF60869-46B7-4465-A31C-AB48D50793EF}" type="sibTrans" cxnId="{BFE179F1-4209-4048-9B1B-B8D22B0387CF}">
      <dgm:prSet/>
      <dgm:spPr/>
      <dgm:t>
        <a:bodyPr/>
        <a:lstStyle/>
        <a:p>
          <a:endParaRPr lang="en-US"/>
        </a:p>
      </dgm:t>
    </dgm:pt>
    <dgm:pt modelId="{42138D48-7AF2-4426-B6F6-C98B7841390A}">
      <dgm:prSet phldrT="[Text]"/>
      <dgm:spPr/>
      <dgm:t>
        <a:bodyPr/>
        <a:lstStyle/>
        <a:p>
          <a:r>
            <a:rPr lang="en-US" dirty="0" smtClean="0"/>
            <a:t>SQA, SQC,, TQM</a:t>
          </a:r>
          <a:endParaRPr lang="en-US" dirty="0"/>
        </a:p>
      </dgm:t>
    </dgm:pt>
    <dgm:pt modelId="{178120F8-A2E3-49D6-A775-06812053E138}" type="parTrans" cxnId="{369B40E3-811E-4E3F-BC5B-EC9C34B46861}">
      <dgm:prSet/>
      <dgm:spPr/>
      <dgm:t>
        <a:bodyPr/>
        <a:lstStyle/>
        <a:p>
          <a:endParaRPr lang="en-US"/>
        </a:p>
      </dgm:t>
    </dgm:pt>
    <dgm:pt modelId="{06FA91F2-2418-4ACD-8924-C3F3C49E0BE3}" type="sibTrans" cxnId="{369B40E3-811E-4E3F-BC5B-EC9C34B46861}">
      <dgm:prSet/>
      <dgm:spPr/>
      <dgm:t>
        <a:bodyPr/>
        <a:lstStyle/>
        <a:p>
          <a:endParaRPr lang="en-US"/>
        </a:p>
      </dgm:t>
    </dgm:pt>
    <dgm:pt modelId="{C4E332B8-A464-4969-821D-A0B18B330842}">
      <dgm:prSet phldrT="[Text]"/>
      <dgm:spPr/>
      <dgm:t>
        <a:bodyPr/>
        <a:lstStyle/>
        <a:p>
          <a:r>
            <a:rPr lang="en-US" dirty="0" smtClean="0"/>
            <a:t>SQA, SQC, TQM</a:t>
          </a:r>
          <a:endParaRPr lang="en-US" dirty="0"/>
        </a:p>
      </dgm:t>
    </dgm:pt>
    <dgm:pt modelId="{92763094-9864-476C-8455-11808C1C4B2D}" type="parTrans" cxnId="{D29AEB9C-E001-4A8B-83C7-3AB9E5E2A882}">
      <dgm:prSet/>
      <dgm:spPr/>
      <dgm:t>
        <a:bodyPr/>
        <a:lstStyle/>
        <a:p>
          <a:endParaRPr lang="en-US"/>
        </a:p>
      </dgm:t>
    </dgm:pt>
    <dgm:pt modelId="{40CB6D39-51E6-4B16-85FA-909E5DCEEB0A}" type="sibTrans" cxnId="{D29AEB9C-E001-4A8B-83C7-3AB9E5E2A882}">
      <dgm:prSet/>
      <dgm:spPr/>
      <dgm:t>
        <a:bodyPr/>
        <a:lstStyle/>
        <a:p>
          <a:endParaRPr lang="en-US"/>
        </a:p>
      </dgm:t>
    </dgm:pt>
    <dgm:pt modelId="{77226852-6084-4998-B85B-0835595547EB}">
      <dgm:prSet phldrT="[Text]"/>
      <dgm:spPr/>
      <dgm:t>
        <a:bodyPr/>
        <a:lstStyle/>
        <a:p>
          <a:r>
            <a:rPr lang="en-US" dirty="0" smtClean="0"/>
            <a:t>Test &amp; Deploy</a:t>
          </a:r>
          <a:endParaRPr lang="en-US" dirty="0"/>
        </a:p>
      </dgm:t>
    </dgm:pt>
    <dgm:pt modelId="{BA697E80-B810-4CE5-A954-876918DC76E6}" type="parTrans" cxnId="{980B23D3-86C3-4060-A17C-5C006D04DB8E}">
      <dgm:prSet/>
      <dgm:spPr/>
      <dgm:t>
        <a:bodyPr/>
        <a:lstStyle/>
        <a:p>
          <a:endParaRPr lang="en-US"/>
        </a:p>
      </dgm:t>
    </dgm:pt>
    <dgm:pt modelId="{8F9B127F-3ABA-487F-A233-427632B5F68B}" type="sibTrans" cxnId="{980B23D3-86C3-4060-A17C-5C006D04DB8E}">
      <dgm:prSet/>
      <dgm:spPr/>
      <dgm:t>
        <a:bodyPr/>
        <a:lstStyle/>
        <a:p>
          <a:endParaRPr lang="en-US"/>
        </a:p>
      </dgm:t>
    </dgm:pt>
    <dgm:pt modelId="{C6967F90-D6D8-4801-91BB-C55D9DBD9D00}">
      <dgm:prSet/>
      <dgm:spPr/>
      <dgm:t>
        <a:bodyPr/>
        <a:lstStyle/>
        <a:p>
          <a:r>
            <a:rPr lang="en-US" dirty="0" smtClean="0"/>
            <a:t>Design &amp; Code</a:t>
          </a:r>
          <a:endParaRPr lang="en-US" dirty="0"/>
        </a:p>
      </dgm:t>
    </dgm:pt>
    <dgm:pt modelId="{8774478F-E71B-4F16-8C11-777267C775C1}" type="parTrans" cxnId="{D06559D6-A967-4FDF-B69F-2BA0E3E0A119}">
      <dgm:prSet/>
      <dgm:spPr/>
      <dgm:t>
        <a:bodyPr/>
        <a:lstStyle/>
        <a:p>
          <a:endParaRPr lang="en-US"/>
        </a:p>
      </dgm:t>
    </dgm:pt>
    <dgm:pt modelId="{DA9D0CB8-8248-4E2D-87B5-829CF5BBB977}" type="sibTrans" cxnId="{D06559D6-A967-4FDF-B69F-2BA0E3E0A119}">
      <dgm:prSet/>
      <dgm:spPr/>
      <dgm:t>
        <a:bodyPr/>
        <a:lstStyle/>
        <a:p>
          <a:endParaRPr lang="en-US"/>
        </a:p>
      </dgm:t>
    </dgm:pt>
    <dgm:pt modelId="{70C0ECBD-361C-4935-BBE8-DE76F6964B0B}">
      <dgm:prSet phldrT="[Text]"/>
      <dgm:spPr/>
      <dgm:t>
        <a:bodyPr/>
        <a:lstStyle/>
        <a:p>
          <a:r>
            <a:rPr lang="en-US" dirty="0" smtClean="0"/>
            <a:t>SQA, SQC,, TQM</a:t>
          </a:r>
          <a:endParaRPr lang="en-US" dirty="0"/>
        </a:p>
      </dgm:t>
    </dgm:pt>
    <dgm:pt modelId="{14290FB5-2F38-4BC7-AAE6-100205BCF544}" type="parTrans" cxnId="{6AE13D11-5BC3-40E0-9EFA-4C3D2FE86EEB}">
      <dgm:prSet/>
      <dgm:spPr/>
      <dgm:t>
        <a:bodyPr/>
        <a:lstStyle/>
        <a:p>
          <a:endParaRPr lang="en-US"/>
        </a:p>
      </dgm:t>
    </dgm:pt>
    <dgm:pt modelId="{A7476D98-7E45-4292-842F-09C198E77F56}" type="sibTrans" cxnId="{6AE13D11-5BC3-40E0-9EFA-4C3D2FE86EEB}">
      <dgm:prSet/>
      <dgm:spPr/>
      <dgm:t>
        <a:bodyPr/>
        <a:lstStyle/>
        <a:p>
          <a:endParaRPr lang="en-US"/>
        </a:p>
      </dgm:t>
    </dgm:pt>
    <dgm:pt modelId="{65F2414F-E6B3-4AB4-9F12-282C28D94233}">
      <dgm:prSet phldrT="[Text]"/>
      <dgm:spPr/>
      <dgm:t>
        <a:bodyPr/>
        <a:lstStyle/>
        <a:p>
          <a:r>
            <a:rPr lang="en-US" dirty="0" smtClean="0"/>
            <a:t>Payroll Dept.</a:t>
          </a:r>
          <a:endParaRPr lang="en-US" dirty="0"/>
        </a:p>
      </dgm:t>
    </dgm:pt>
    <dgm:pt modelId="{11EF1794-D10E-495D-ADB8-546D2A8D9D35}" type="parTrans" cxnId="{193C2033-F044-4870-A1A6-DA14AD62EF28}">
      <dgm:prSet/>
      <dgm:spPr/>
      <dgm:t>
        <a:bodyPr/>
        <a:lstStyle/>
        <a:p>
          <a:endParaRPr lang="en-US"/>
        </a:p>
      </dgm:t>
    </dgm:pt>
    <dgm:pt modelId="{D22A07BD-8913-45E2-8BE1-AFEEE32A10E8}" type="sibTrans" cxnId="{193C2033-F044-4870-A1A6-DA14AD62EF28}">
      <dgm:prSet/>
      <dgm:spPr/>
      <dgm:t>
        <a:bodyPr/>
        <a:lstStyle/>
        <a:p>
          <a:endParaRPr lang="en-US"/>
        </a:p>
      </dgm:t>
    </dgm:pt>
    <dgm:pt modelId="{2DD244EB-005A-464B-8627-EBE35D131979}" type="pres">
      <dgm:prSet presAssocID="{C26626AC-7DA1-47C5-B9BD-74154B624D76}" presName="Name0" presStyleCnt="0">
        <dgm:presLayoutVars>
          <dgm:dir/>
          <dgm:animLvl val="lvl"/>
          <dgm:resizeHandles val="exact"/>
        </dgm:presLayoutVars>
      </dgm:prSet>
      <dgm:spPr/>
      <dgm:t>
        <a:bodyPr/>
        <a:lstStyle/>
        <a:p>
          <a:endParaRPr lang="en-US"/>
        </a:p>
      </dgm:t>
    </dgm:pt>
    <dgm:pt modelId="{FFFE5BC2-991A-40CF-8441-A99418E30B44}" type="pres">
      <dgm:prSet presAssocID="{B9383C6D-9D63-4A8B-BED6-AA109D347E62}" presName="composite" presStyleCnt="0"/>
      <dgm:spPr/>
    </dgm:pt>
    <dgm:pt modelId="{65A35D77-8A23-49D8-A499-EB919DB11603}" type="pres">
      <dgm:prSet presAssocID="{B9383C6D-9D63-4A8B-BED6-AA109D347E62}" presName="parTx" presStyleLbl="alignNode1" presStyleIdx="0" presStyleCnt="4">
        <dgm:presLayoutVars>
          <dgm:chMax val="0"/>
          <dgm:chPref val="0"/>
          <dgm:bulletEnabled val="1"/>
        </dgm:presLayoutVars>
      </dgm:prSet>
      <dgm:spPr/>
      <dgm:t>
        <a:bodyPr/>
        <a:lstStyle/>
        <a:p>
          <a:endParaRPr lang="en-US"/>
        </a:p>
      </dgm:t>
    </dgm:pt>
    <dgm:pt modelId="{8F0CE7A4-9F0E-4977-A094-78384E8C51CB}" type="pres">
      <dgm:prSet presAssocID="{B9383C6D-9D63-4A8B-BED6-AA109D347E62}" presName="desTx" presStyleLbl="alignAccFollowNode1" presStyleIdx="0" presStyleCnt="4">
        <dgm:presLayoutVars>
          <dgm:bulletEnabled val="1"/>
        </dgm:presLayoutVars>
      </dgm:prSet>
      <dgm:spPr/>
      <dgm:t>
        <a:bodyPr/>
        <a:lstStyle/>
        <a:p>
          <a:endParaRPr lang="en-US"/>
        </a:p>
      </dgm:t>
    </dgm:pt>
    <dgm:pt modelId="{1892B59C-9A4E-4B87-8BE7-D0290799D8E6}" type="pres">
      <dgm:prSet presAssocID="{222BB27D-4751-4E66-B085-BE9E37673CFD}" presName="space" presStyleCnt="0"/>
      <dgm:spPr/>
    </dgm:pt>
    <dgm:pt modelId="{5E0D3F11-0ABA-4650-8B7D-4F866960EF5E}" type="pres">
      <dgm:prSet presAssocID="{42138D48-7AF2-4426-B6F6-C98B7841390A}" presName="composite" presStyleCnt="0"/>
      <dgm:spPr/>
    </dgm:pt>
    <dgm:pt modelId="{8BD9422F-4118-4559-9C47-575546C65C42}" type="pres">
      <dgm:prSet presAssocID="{42138D48-7AF2-4426-B6F6-C98B7841390A}" presName="parTx" presStyleLbl="alignNode1" presStyleIdx="1" presStyleCnt="4">
        <dgm:presLayoutVars>
          <dgm:chMax val="0"/>
          <dgm:chPref val="0"/>
          <dgm:bulletEnabled val="1"/>
        </dgm:presLayoutVars>
      </dgm:prSet>
      <dgm:spPr/>
      <dgm:t>
        <a:bodyPr/>
        <a:lstStyle/>
        <a:p>
          <a:endParaRPr lang="en-US"/>
        </a:p>
      </dgm:t>
    </dgm:pt>
    <dgm:pt modelId="{22519D17-CA38-4F82-B8D6-4D79E554E3D7}" type="pres">
      <dgm:prSet presAssocID="{42138D48-7AF2-4426-B6F6-C98B7841390A}" presName="desTx" presStyleLbl="alignAccFollowNode1" presStyleIdx="1" presStyleCnt="4">
        <dgm:presLayoutVars>
          <dgm:bulletEnabled val="1"/>
        </dgm:presLayoutVars>
      </dgm:prSet>
      <dgm:spPr/>
      <dgm:t>
        <a:bodyPr/>
        <a:lstStyle/>
        <a:p>
          <a:endParaRPr lang="en-US"/>
        </a:p>
      </dgm:t>
    </dgm:pt>
    <dgm:pt modelId="{8649E092-FD8E-4B3A-842C-801AFC0133A6}" type="pres">
      <dgm:prSet presAssocID="{06FA91F2-2418-4ACD-8924-C3F3C49E0BE3}" presName="space" presStyleCnt="0"/>
      <dgm:spPr/>
    </dgm:pt>
    <dgm:pt modelId="{BD509143-C1EF-4E6E-B0E5-7F6A5021ADAE}" type="pres">
      <dgm:prSet presAssocID="{C4E332B8-A464-4969-821D-A0B18B330842}" presName="composite" presStyleCnt="0"/>
      <dgm:spPr/>
    </dgm:pt>
    <dgm:pt modelId="{29292FEA-9AAA-43CF-A4EF-1B7893B56B9D}" type="pres">
      <dgm:prSet presAssocID="{C4E332B8-A464-4969-821D-A0B18B330842}" presName="parTx" presStyleLbl="alignNode1" presStyleIdx="2" presStyleCnt="4">
        <dgm:presLayoutVars>
          <dgm:chMax val="0"/>
          <dgm:chPref val="0"/>
          <dgm:bulletEnabled val="1"/>
        </dgm:presLayoutVars>
      </dgm:prSet>
      <dgm:spPr/>
      <dgm:t>
        <a:bodyPr/>
        <a:lstStyle/>
        <a:p>
          <a:endParaRPr lang="en-US"/>
        </a:p>
      </dgm:t>
    </dgm:pt>
    <dgm:pt modelId="{59A2085B-F910-439C-B074-17C341D7C88C}" type="pres">
      <dgm:prSet presAssocID="{C4E332B8-A464-4969-821D-A0B18B330842}" presName="desTx" presStyleLbl="alignAccFollowNode1" presStyleIdx="2" presStyleCnt="4">
        <dgm:presLayoutVars>
          <dgm:bulletEnabled val="1"/>
        </dgm:presLayoutVars>
      </dgm:prSet>
      <dgm:spPr/>
      <dgm:t>
        <a:bodyPr/>
        <a:lstStyle/>
        <a:p>
          <a:endParaRPr lang="en-US"/>
        </a:p>
      </dgm:t>
    </dgm:pt>
    <dgm:pt modelId="{B6900D19-FB75-4178-8C79-AD175D24AEAB}" type="pres">
      <dgm:prSet presAssocID="{40CB6D39-51E6-4B16-85FA-909E5DCEEB0A}" presName="space" presStyleCnt="0"/>
      <dgm:spPr/>
    </dgm:pt>
    <dgm:pt modelId="{17BCD519-1885-496F-BD7F-FE784DEF5E02}" type="pres">
      <dgm:prSet presAssocID="{70C0ECBD-361C-4935-BBE8-DE76F6964B0B}" presName="composite" presStyleCnt="0"/>
      <dgm:spPr/>
    </dgm:pt>
    <dgm:pt modelId="{BBD65D90-FC44-4359-AC54-5163F3C3934B}" type="pres">
      <dgm:prSet presAssocID="{70C0ECBD-361C-4935-BBE8-DE76F6964B0B}" presName="parTx" presStyleLbl="alignNode1" presStyleIdx="3" presStyleCnt="4">
        <dgm:presLayoutVars>
          <dgm:chMax val="0"/>
          <dgm:chPref val="0"/>
          <dgm:bulletEnabled val="1"/>
        </dgm:presLayoutVars>
      </dgm:prSet>
      <dgm:spPr/>
      <dgm:t>
        <a:bodyPr/>
        <a:lstStyle/>
        <a:p>
          <a:endParaRPr lang="en-US"/>
        </a:p>
      </dgm:t>
    </dgm:pt>
    <dgm:pt modelId="{40D172CB-E24B-493A-B76E-564C73605985}" type="pres">
      <dgm:prSet presAssocID="{70C0ECBD-361C-4935-BBE8-DE76F6964B0B}" presName="desTx" presStyleLbl="alignAccFollowNode1" presStyleIdx="3" presStyleCnt="4">
        <dgm:presLayoutVars>
          <dgm:bulletEnabled val="1"/>
        </dgm:presLayoutVars>
      </dgm:prSet>
      <dgm:spPr/>
      <dgm:t>
        <a:bodyPr/>
        <a:lstStyle/>
        <a:p>
          <a:endParaRPr lang="en-US"/>
        </a:p>
      </dgm:t>
    </dgm:pt>
  </dgm:ptLst>
  <dgm:cxnLst>
    <dgm:cxn modelId="{980B23D3-86C3-4060-A17C-5C006D04DB8E}" srcId="{C4E332B8-A464-4969-821D-A0B18B330842}" destId="{77226852-6084-4998-B85B-0835595547EB}" srcOrd="0" destOrd="0" parTransId="{BA697E80-B810-4CE5-A954-876918DC76E6}" sibTransId="{8F9B127F-3ABA-487F-A233-427632B5F68B}"/>
    <dgm:cxn modelId="{1032CEC8-1E9C-47CF-8CA2-1887CDB4A77D}" type="presOf" srcId="{C6967F90-D6D8-4801-91BB-C55D9DBD9D00}" destId="{22519D17-CA38-4F82-B8D6-4D79E554E3D7}" srcOrd="0" destOrd="0" presId="urn:microsoft.com/office/officeart/2005/8/layout/hList1"/>
    <dgm:cxn modelId="{D06559D6-A967-4FDF-B69F-2BA0E3E0A119}" srcId="{42138D48-7AF2-4426-B6F6-C98B7841390A}" destId="{C6967F90-D6D8-4801-91BB-C55D9DBD9D00}" srcOrd="0" destOrd="0" parTransId="{8774478F-E71B-4F16-8C11-777267C775C1}" sibTransId="{DA9D0CB8-8248-4E2D-87B5-829CF5BBB977}"/>
    <dgm:cxn modelId="{C4EF2968-1A9A-4EAD-916D-66244EA44B75}" type="presOf" srcId="{77226852-6084-4998-B85B-0835595547EB}" destId="{59A2085B-F910-439C-B074-17C341D7C88C}" srcOrd="0" destOrd="0" presId="urn:microsoft.com/office/officeart/2005/8/layout/hList1"/>
    <dgm:cxn modelId="{193C2033-F044-4870-A1A6-DA14AD62EF28}" srcId="{70C0ECBD-361C-4935-BBE8-DE76F6964B0B}" destId="{65F2414F-E6B3-4AB4-9F12-282C28D94233}" srcOrd="0" destOrd="0" parTransId="{11EF1794-D10E-495D-ADB8-546D2A8D9D35}" sibTransId="{D22A07BD-8913-45E2-8BE1-AFEEE32A10E8}"/>
    <dgm:cxn modelId="{D9E4A34D-DD38-4912-BCB2-80CFFC8A5948}" srcId="{C26626AC-7DA1-47C5-B9BD-74154B624D76}" destId="{B9383C6D-9D63-4A8B-BED6-AA109D347E62}" srcOrd="0" destOrd="0" parTransId="{A22A685A-7CA3-4DBD-AA93-6600828BB3BA}" sibTransId="{222BB27D-4751-4E66-B085-BE9E37673CFD}"/>
    <dgm:cxn modelId="{EDC0A9F4-2E03-4F59-916D-5F38F2B9FA51}" type="presOf" srcId="{B9383C6D-9D63-4A8B-BED6-AA109D347E62}" destId="{65A35D77-8A23-49D8-A499-EB919DB11603}" srcOrd="0" destOrd="0" presId="urn:microsoft.com/office/officeart/2005/8/layout/hList1"/>
    <dgm:cxn modelId="{369B40E3-811E-4E3F-BC5B-EC9C34B46861}" srcId="{C26626AC-7DA1-47C5-B9BD-74154B624D76}" destId="{42138D48-7AF2-4426-B6F6-C98B7841390A}" srcOrd="1" destOrd="0" parTransId="{178120F8-A2E3-49D6-A775-06812053E138}" sibTransId="{06FA91F2-2418-4ACD-8924-C3F3C49E0BE3}"/>
    <dgm:cxn modelId="{745864F4-85AA-43A9-A8FE-D35326E02C79}" type="presOf" srcId="{70C0ECBD-361C-4935-BBE8-DE76F6964B0B}" destId="{BBD65D90-FC44-4359-AC54-5163F3C3934B}" srcOrd="0" destOrd="0" presId="urn:microsoft.com/office/officeart/2005/8/layout/hList1"/>
    <dgm:cxn modelId="{F0F9D39F-705E-4E86-BB64-80444FEC8B14}" type="presOf" srcId="{C4E332B8-A464-4969-821D-A0B18B330842}" destId="{29292FEA-9AAA-43CF-A4EF-1B7893B56B9D}" srcOrd="0" destOrd="0" presId="urn:microsoft.com/office/officeart/2005/8/layout/hList1"/>
    <dgm:cxn modelId="{0F7853C5-AC41-4BB0-9A5E-889BCA8757CD}" type="presOf" srcId="{65F2414F-E6B3-4AB4-9F12-282C28D94233}" destId="{40D172CB-E24B-493A-B76E-564C73605985}" srcOrd="0" destOrd="0" presId="urn:microsoft.com/office/officeart/2005/8/layout/hList1"/>
    <dgm:cxn modelId="{BFE179F1-4209-4048-9B1B-B8D22B0387CF}" srcId="{B9383C6D-9D63-4A8B-BED6-AA109D347E62}" destId="{C2A6B596-BFF4-4288-875D-89FAA94DD6AA}" srcOrd="0" destOrd="0" parTransId="{81E6C369-FAAF-4FAA-8F4A-B209B945C56C}" sibTransId="{BDF60869-46B7-4465-A31C-AB48D50793EF}"/>
    <dgm:cxn modelId="{6AE13D11-5BC3-40E0-9EFA-4C3D2FE86EEB}" srcId="{C26626AC-7DA1-47C5-B9BD-74154B624D76}" destId="{70C0ECBD-361C-4935-BBE8-DE76F6964B0B}" srcOrd="3" destOrd="0" parTransId="{14290FB5-2F38-4BC7-AAE6-100205BCF544}" sibTransId="{A7476D98-7E45-4292-842F-09C198E77F56}"/>
    <dgm:cxn modelId="{8E28FF73-68E7-4864-86ED-38EAF1A88620}" type="presOf" srcId="{C26626AC-7DA1-47C5-B9BD-74154B624D76}" destId="{2DD244EB-005A-464B-8627-EBE35D131979}" srcOrd="0" destOrd="0" presId="urn:microsoft.com/office/officeart/2005/8/layout/hList1"/>
    <dgm:cxn modelId="{576D5124-B54B-4E79-803B-0BA8B0E4ABD7}" type="presOf" srcId="{C2A6B596-BFF4-4288-875D-89FAA94DD6AA}" destId="{8F0CE7A4-9F0E-4977-A094-78384E8C51CB}" srcOrd="0" destOrd="0" presId="urn:microsoft.com/office/officeart/2005/8/layout/hList1"/>
    <dgm:cxn modelId="{126326BF-B200-49BC-8767-DE83E0A1F87B}" type="presOf" srcId="{42138D48-7AF2-4426-B6F6-C98B7841390A}" destId="{8BD9422F-4118-4559-9C47-575546C65C42}" srcOrd="0" destOrd="0" presId="urn:microsoft.com/office/officeart/2005/8/layout/hList1"/>
    <dgm:cxn modelId="{D29AEB9C-E001-4A8B-83C7-3AB9E5E2A882}" srcId="{C26626AC-7DA1-47C5-B9BD-74154B624D76}" destId="{C4E332B8-A464-4969-821D-A0B18B330842}" srcOrd="2" destOrd="0" parTransId="{92763094-9864-476C-8455-11808C1C4B2D}" sibTransId="{40CB6D39-51E6-4B16-85FA-909E5DCEEB0A}"/>
    <dgm:cxn modelId="{CC6FE76D-AFAE-4D06-B6D5-7468D8B21C14}" type="presParOf" srcId="{2DD244EB-005A-464B-8627-EBE35D131979}" destId="{FFFE5BC2-991A-40CF-8441-A99418E30B44}" srcOrd="0" destOrd="0" presId="urn:microsoft.com/office/officeart/2005/8/layout/hList1"/>
    <dgm:cxn modelId="{B85AFE12-D77E-408F-AC4E-F17BE94CD050}" type="presParOf" srcId="{FFFE5BC2-991A-40CF-8441-A99418E30B44}" destId="{65A35D77-8A23-49D8-A499-EB919DB11603}" srcOrd="0" destOrd="0" presId="urn:microsoft.com/office/officeart/2005/8/layout/hList1"/>
    <dgm:cxn modelId="{2E4AD9EF-CA38-4B70-A427-0A3B8497CA35}" type="presParOf" srcId="{FFFE5BC2-991A-40CF-8441-A99418E30B44}" destId="{8F0CE7A4-9F0E-4977-A094-78384E8C51CB}" srcOrd="1" destOrd="0" presId="urn:microsoft.com/office/officeart/2005/8/layout/hList1"/>
    <dgm:cxn modelId="{85A7A4E7-61F7-495C-9FDB-1279A947423A}" type="presParOf" srcId="{2DD244EB-005A-464B-8627-EBE35D131979}" destId="{1892B59C-9A4E-4B87-8BE7-D0290799D8E6}" srcOrd="1" destOrd="0" presId="urn:microsoft.com/office/officeart/2005/8/layout/hList1"/>
    <dgm:cxn modelId="{52AFBD23-C08E-4097-B5C2-BB4C120256C4}" type="presParOf" srcId="{2DD244EB-005A-464B-8627-EBE35D131979}" destId="{5E0D3F11-0ABA-4650-8B7D-4F866960EF5E}" srcOrd="2" destOrd="0" presId="urn:microsoft.com/office/officeart/2005/8/layout/hList1"/>
    <dgm:cxn modelId="{2731AC70-48C1-42C4-80AE-8E4E3C95C3E5}" type="presParOf" srcId="{5E0D3F11-0ABA-4650-8B7D-4F866960EF5E}" destId="{8BD9422F-4118-4559-9C47-575546C65C42}" srcOrd="0" destOrd="0" presId="urn:microsoft.com/office/officeart/2005/8/layout/hList1"/>
    <dgm:cxn modelId="{57AD9A67-8903-480B-B42B-9411AC174854}" type="presParOf" srcId="{5E0D3F11-0ABA-4650-8B7D-4F866960EF5E}" destId="{22519D17-CA38-4F82-B8D6-4D79E554E3D7}" srcOrd="1" destOrd="0" presId="urn:microsoft.com/office/officeart/2005/8/layout/hList1"/>
    <dgm:cxn modelId="{CC47B609-D0B1-40AF-A803-28C8014AE516}" type="presParOf" srcId="{2DD244EB-005A-464B-8627-EBE35D131979}" destId="{8649E092-FD8E-4B3A-842C-801AFC0133A6}" srcOrd="3" destOrd="0" presId="urn:microsoft.com/office/officeart/2005/8/layout/hList1"/>
    <dgm:cxn modelId="{FA479E66-4C53-487D-831C-66198228193D}" type="presParOf" srcId="{2DD244EB-005A-464B-8627-EBE35D131979}" destId="{BD509143-C1EF-4E6E-B0E5-7F6A5021ADAE}" srcOrd="4" destOrd="0" presId="urn:microsoft.com/office/officeart/2005/8/layout/hList1"/>
    <dgm:cxn modelId="{928AAE2A-626E-4D01-91A3-7A33799C5F45}" type="presParOf" srcId="{BD509143-C1EF-4E6E-B0E5-7F6A5021ADAE}" destId="{29292FEA-9AAA-43CF-A4EF-1B7893B56B9D}" srcOrd="0" destOrd="0" presId="urn:microsoft.com/office/officeart/2005/8/layout/hList1"/>
    <dgm:cxn modelId="{40925592-311F-47A3-AC14-64BAABE69680}" type="presParOf" srcId="{BD509143-C1EF-4E6E-B0E5-7F6A5021ADAE}" destId="{59A2085B-F910-439C-B074-17C341D7C88C}" srcOrd="1" destOrd="0" presId="urn:microsoft.com/office/officeart/2005/8/layout/hList1"/>
    <dgm:cxn modelId="{290EF9DB-A645-4A22-ABED-7BCDF575C966}" type="presParOf" srcId="{2DD244EB-005A-464B-8627-EBE35D131979}" destId="{B6900D19-FB75-4178-8C79-AD175D24AEAB}" srcOrd="5" destOrd="0" presId="urn:microsoft.com/office/officeart/2005/8/layout/hList1"/>
    <dgm:cxn modelId="{0938E856-A891-4641-943A-8466AB0E649D}" type="presParOf" srcId="{2DD244EB-005A-464B-8627-EBE35D131979}" destId="{17BCD519-1885-496F-BD7F-FE784DEF5E02}" srcOrd="6" destOrd="0" presId="urn:microsoft.com/office/officeart/2005/8/layout/hList1"/>
    <dgm:cxn modelId="{B1AFFDB0-1499-4FCB-A860-4164FF0BEA36}" type="presParOf" srcId="{17BCD519-1885-496F-BD7F-FE784DEF5E02}" destId="{BBD65D90-FC44-4359-AC54-5163F3C3934B}" srcOrd="0" destOrd="0" presId="urn:microsoft.com/office/officeart/2005/8/layout/hList1"/>
    <dgm:cxn modelId="{B9C4C856-6B8A-4820-B255-2A7E81988D94}" type="presParOf" srcId="{17BCD519-1885-496F-BD7F-FE784DEF5E02}" destId="{40D172CB-E24B-493A-B76E-564C73605985}"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2449382-1080-4780-8637-7AAE77961CC2}" type="doc">
      <dgm:prSet loTypeId="urn:microsoft.com/office/officeart/2005/8/layout/arrow2" loCatId="process" qsTypeId="urn:microsoft.com/office/officeart/2005/8/quickstyle/simple1" qsCatId="simple" csTypeId="urn:microsoft.com/office/officeart/2005/8/colors/accent1_2" csCatId="accent1" phldr="1"/>
      <dgm:spPr/>
    </dgm:pt>
    <dgm:pt modelId="{25BCEE55-D60D-4FE3-86C8-2881C2FC05EC}">
      <dgm:prSet phldrT="[Text]"/>
      <dgm:spPr/>
      <dgm:t>
        <a:bodyPr/>
        <a:lstStyle/>
        <a:p>
          <a:r>
            <a:rPr lang="en-US" dirty="0" smtClean="0">
              <a:solidFill>
                <a:schemeClr val="accent5">
                  <a:lumMod val="50000"/>
                </a:schemeClr>
              </a:solidFill>
            </a:rPr>
            <a:t>System</a:t>
          </a:r>
          <a:endParaRPr lang="en-US" dirty="0">
            <a:solidFill>
              <a:schemeClr val="accent5">
                <a:lumMod val="50000"/>
              </a:schemeClr>
            </a:solidFill>
          </a:endParaRPr>
        </a:p>
      </dgm:t>
    </dgm:pt>
    <dgm:pt modelId="{5B43730A-B21B-44FF-8333-67619CAA266A}" type="parTrans" cxnId="{9503A634-D91B-4315-9FB4-2355814C05BF}">
      <dgm:prSet/>
      <dgm:spPr/>
      <dgm:t>
        <a:bodyPr/>
        <a:lstStyle/>
        <a:p>
          <a:endParaRPr lang="en-US">
            <a:solidFill>
              <a:schemeClr val="accent5">
                <a:lumMod val="50000"/>
              </a:schemeClr>
            </a:solidFill>
          </a:endParaRPr>
        </a:p>
      </dgm:t>
    </dgm:pt>
    <dgm:pt modelId="{1C954706-3BA0-4CF9-95F2-6CA7621E7C69}" type="sibTrans" cxnId="{9503A634-D91B-4315-9FB4-2355814C05BF}">
      <dgm:prSet/>
      <dgm:spPr/>
      <dgm:t>
        <a:bodyPr/>
        <a:lstStyle/>
        <a:p>
          <a:endParaRPr lang="en-US">
            <a:solidFill>
              <a:schemeClr val="accent5">
                <a:lumMod val="50000"/>
              </a:schemeClr>
            </a:solidFill>
          </a:endParaRPr>
        </a:p>
      </dgm:t>
    </dgm:pt>
    <dgm:pt modelId="{BAA64E41-D1F0-45B6-82E9-3590BB9867C6}">
      <dgm:prSet phldrT="[Text]"/>
      <dgm:spPr/>
      <dgm:t>
        <a:bodyPr/>
        <a:lstStyle/>
        <a:p>
          <a:r>
            <a:rPr lang="en-US" dirty="0" smtClean="0">
              <a:solidFill>
                <a:schemeClr val="accent5">
                  <a:lumMod val="50000"/>
                </a:schemeClr>
              </a:solidFill>
            </a:rPr>
            <a:t>Services</a:t>
          </a:r>
          <a:endParaRPr lang="en-US" dirty="0">
            <a:solidFill>
              <a:schemeClr val="accent5">
                <a:lumMod val="50000"/>
              </a:schemeClr>
            </a:solidFill>
          </a:endParaRPr>
        </a:p>
      </dgm:t>
    </dgm:pt>
    <dgm:pt modelId="{D63F3117-8A18-49E9-9149-97C16D21C91A}" type="parTrans" cxnId="{8576E33C-759D-4DB2-9EDA-9199BCF08264}">
      <dgm:prSet/>
      <dgm:spPr/>
      <dgm:t>
        <a:bodyPr/>
        <a:lstStyle/>
        <a:p>
          <a:endParaRPr lang="en-US">
            <a:solidFill>
              <a:schemeClr val="accent5">
                <a:lumMod val="50000"/>
              </a:schemeClr>
            </a:solidFill>
          </a:endParaRPr>
        </a:p>
      </dgm:t>
    </dgm:pt>
    <dgm:pt modelId="{37916786-54F0-4AE4-B31D-B78A42127698}" type="sibTrans" cxnId="{8576E33C-759D-4DB2-9EDA-9199BCF08264}">
      <dgm:prSet/>
      <dgm:spPr/>
      <dgm:t>
        <a:bodyPr/>
        <a:lstStyle/>
        <a:p>
          <a:endParaRPr lang="en-US">
            <a:solidFill>
              <a:schemeClr val="accent5">
                <a:lumMod val="50000"/>
              </a:schemeClr>
            </a:solidFill>
          </a:endParaRPr>
        </a:p>
      </dgm:t>
    </dgm:pt>
    <dgm:pt modelId="{7823FF6C-3B65-47DA-B22D-9E706D2ECB8A}">
      <dgm:prSet phldrT="[Text]"/>
      <dgm:spPr/>
      <dgm:t>
        <a:bodyPr/>
        <a:lstStyle/>
        <a:p>
          <a:r>
            <a:rPr lang="en-US" dirty="0" smtClean="0">
              <a:solidFill>
                <a:schemeClr val="accent5">
                  <a:lumMod val="50000"/>
                </a:schemeClr>
              </a:solidFill>
            </a:rPr>
            <a:t>Processes</a:t>
          </a:r>
          <a:endParaRPr lang="en-US" dirty="0">
            <a:solidFill>
              <a:schemeClr val="accent5">
                <a:lumMod val="50000"/>
              </a:schemeClr>
            </a:solidFill>
          </a:endParaRPr>
        </a:p>
      </dgm:t>
    </dgm:pt>
    <dgm:pt modelId="{5EB3DCAC-86ED-4F49-9D19-26AE22F7E1BD}" type="parTrans" cxnId="{A71643CC-1619-4789-B690-D7FC39F41C58}">
      <dgm:prSet/>
      <dgm:spPr/>
      <dgm:t>
        <a:bodyPr/>
        <a:lstStyle/>
        <a:p>
          <a:endParaRPr lang="en-US">
            <a:solidFill>
              <a:schemeClr val="accent5">
                <a:lumMod val="50000"/>
              </a:schemeClr>
            </a:solidFill>
          </a:endParaRPr>
        </a:p>
      </dgm:t>
    </dgm:pt>
    <dgm:pt modelId="{19D7F311-18F1-479E-8C34-3F14DEA31C63}" type="sibTrans" cxnId="{A71643CC-1619-4789-B690-D7FC39F41C58}">
      <dgm:prSet/>
      <dgm:spPr/>
      <dgm:t>
        <a:bodyPr/>
        <a:lstStyle/>
        <a:p>
          <a:endParaRPr lang="en-US">
            <a:solidFill>
              <a:schemeClr val="accent5">
                <a:lumMod val="50000"/>
              </a:schemeClr>
            </a:solidFill>
          </a:endParaRPr>
        </a:p>
      </dgm:t>
    </dgm:pt>
    <dgm:pt modelId="{38ABB098-4533-4A38-A26D-7E173A97B3F4}">
      <dgm:prSet phldrT="[Text]"/>
      <dgm:spPr/>
      <dgm:t>
        <a:bodyPr/>
        <a:lstStyle/>
        <a:p>
          <a:r>
            <a:rPr lang="en-US" dirty="0" smtClean="0">
              <a:solidFill>
                <a:schemeClr val="accent5">
                  <a:lumMod val="50000"/>
                </a:schemeClr>
              </a:solidFill>
            </a:rPr>
            <a:t>People, Department, etc.</a:t>
          </a:r>
          <a:endParaRPr lang="en-US" dirty="0">
            <a:solidFill>
              <a:schemeClr val="accent5">
                <a:lumMod val="50000"/>
              </a:schemeClr>
            </a:solidFill>
          </a:endParaRPr>
        </a:p>
      </dgm:t>
    </dgm:pt>
    <dgm:pt modelId="{C8811725-E0EE-4293-853B-51E25CE138B2}" type="parTrans" cxnId="{2A2B52DB-7265-4156-A19B-A83AF9A663EA}">
      <dgm:prSet/>
      <dgm:spPr/>
      <dgm:t>
        <a:bodyPr/>
        <a:lstStyle/>
        <a:p>
          <a:endParaRPr lang="en-US">
            <a:solidFill>
              <a:schemeClr val="accent5">
                <a:lumMod val="50000"/>
              </a:schemeClr>
            </a:solidFill>
          </a:endParaRPr>
        </a:p>
      </dgm:t>
    </dgm:pt>
    <dgm:pt modelId="{E3A99863-2E78-4622-B4D0-B2A2C46295F5}" type="sibTrans" cxnId="{2A2B52DB-7265-4156-A19B-A83AF9A663EA}">
      <dgm:prSet/>
      <dgm:spPr/>
      <dgm:t>
        <a:bodyPr/>
        <a:lstStyle/>
        <a:p>
          <a:endParaRPr lang="en-US">
            <a:solidFill>
              <a:schemeClr val="accent5">
                <a:lumMod val="50000"/>
              </a:schemeClr>
            </a:solidFill>
          </a:endParaRPr>
        </a:p>
      </dgm:t>
    </dgm:pt>
    <dgm:pt modelId="{C5BDA870-5FA5-4FFF-9AFB-B3FE8C707FE1}">
      <dgm:prSet phldrT="[Text]"/>
      <dgm:spPr/>
      <dgm:t>
        <a:bodyPr/>
        <a:lstStyle/>
        <a:p>
          <a:r>
            <a:rPr lang="en-US" dirty="0" smtClean="0">
              <a:solidFill>
                <a:schemeClr val="accent5">
                  <a:lumMod val="50000"/>
                </a:schemeClr>
              </a:solidFill>
            </a:rPr>
            <a:t>Products</a:t>
          </a:r>
          <a:endParaRPr lang="en-US" dirty="0">
            <a:solidFill>
              <a:schemeClr val="accent5">
                <a:lumMod val="50000"/>
              </a:schemeClr>
            </a:solidFill>
          </a:endParaRPr>
        </a:p>
      </dgm:t>
    </dgm:pt>
    <dgm:pt modelId="{0DEB75F3-E1BE-4861-89A1-7419711C8F7A}" type="parTrans" cxnId="{2E107205-7482-4DF2-BF3F-5ED416FBE353}">
      <dgm:prSet/>
      <dgm:spPr/>
      <dgm:t>
        <a:bodyPr/>
        <a:lstStyle/>
        <a:p>
          <a:endParaRPr lang="en-US">
            <a:solidFill>
              <a:schemeClr val="accent5">
                <a:lumMod val="50000"/>
              </a:schemeClr>
            </a:solidFill>
          </a:endParaRPr>
        </a:p>
      </dgm:t>
    </dgm:pt>
    <dgm:pt modelId="{510EC807-B677-4449-93C7-3781CA990216}" type="sibTrans" cxnId="{2E107205-7482-4DF2-BF3F-5ED416FBE353}">
      <dgm:prSet/>
      <dgm:spPr/>
      <dgm:t>
        <a:bodyPr/>
        <a:lstStyle/>
        <a:p>
          <a:endParaRPr lang="en-US">
            <a:solidFill>
              <a:schemeClr val="accent5">
                <a:lumMod val="50000"/>
              </a:schemeClr>
            </a:solidFill>
          </a:endParaRPr>
        </a:p>
      </dgm:t>
    </dgm:pt>
    <dgm:pt modelId="{C3DD2B0D-BF0F-4D2F-87C1-80F0FEE3E716}" type="pres">
      <dgm:prSet presAssocID="{A2449382-1080-4780-8637-7AAE77961CC2}" presName="arrowDiagram" presStyleCnt="0">
        <dgm:presLayoutVars>
          <dgm:chMax val="5"/>
          <dgm:dir/>
          <dgm:resizeHandles val="exact"/>
        </dgm:presLayoutVars>
      </dgm:prSet>
      <dgm:spPr/>
    </dgm:pt>
    <dgm:pt modelId="{8D670054-36C7-41AE-8950-66A9E76CF1B6}" type="pres">
      <dgm:prSet presAssocID="{A2449382-1080-4780-8637-7AAE77961CC2}" presName="arrow" presStyleLbl="bgShp" presStyleIdx="0" presStyleCnt="1"/>
      <dgm:spPr/>
    </dgm:pt>
    <dgm:pt modelId="{0383801B-05FD-4F67-8D9B-FE6739F5B1DD}" type="pres">
      <dgm:prSet presAssocID="{A2449382-1080-4780-8637-7AAE77961CC2}" presName="arrowDiagram5" presStyleCnt="0"/>
      <dgm:spPr/>
    </dgm:pt>
    <dgm:pt modelId="{52091C9F-7696-408D-B12C-D302B77B1A18}" type="pres">
      <dgm:prSet presAssocID="{25BCEE55-D60D-4FE3-86C8-2881C2FC05EC}" presName="bullet5a" presStyleLbl="node1" presStyleIdx="0" presStyleCnt="5"/>
      <dgm:spPr/>
    </dgm:pt>
    <dgm:pt modelId="{4D3EE704-55BA-4B64-9537-F395BE580BBF}" type="pres">
      <dgm:prSet presAssocID="{25BCEE55-D60D-4FE3-86C8-2881C2FC05EC}" presName="textBox5a" presStyleLbl="revTx" presStyleIdx="0" presStyleCnt="5">
        <dgm:presLayoutVars>
          <dgm:bulletEnabled val="1"/>
        </dgm:presLayoutVars>
      </dgm:prSet>
      <dgm:spPr/>
      <dgm:t>
        <a:bodyPr/>
        <a:lstStyle/>
        <a:p>
          <a:endParaRPr lang="en-US"/>
        </a:p>
      </dgm:t>
    </dgm:pt>
    <dgm:pt modelId="{C91CC7F3-E94F-4A2E-AE4D-31AA4A3C5EBE}" type="pres">
      <dgm:prSet presAssocID="{7823FF6C-3B65-47DA-B22D-9E706D2ECB8A}" presName="bullet5b" presStyleLbl="node1" presStyleIdx="1" presStyleCnt="5"/>
      <dgm:spPr/>
    </dgm:pt>
    <dgm:pt modelId="{5A2422AC-A2F6-4EAA-97AC-A4FE49CB6340}" type="pres">
      <dgm:prSet presAssocID="{7823FF6C-3B65-47DA-B22D-9E706D2ECB8A}" presName="textBox5b" presStyleLbl="revTx" presStyleIdx="1" presStyleCnt="5">
        <dgm:presLayoutVars>
          <dgm:bulletEnabled val="1"/>
        </dgm:presLayoutVars>
      </dgm:prSet>
      <dgm:spPr/>
      <dgm:t>
        <a:bodyPr/>
        <a:lstStyle/>
        <a:p>
          <a:endParaRPr lang="en-US"/>
        </a:p>
      </dgm:t>
    </dgm:pt>
    <dgm:pt modelId="{E4C5AD03-7122-4409-AE5B-BDEE3CAA8FD5}" type="pres">
      <dgm:prSet presAssocID="{38ABB098-4533-4A38-A26D-7E173A97B3F4}" presName="bullet5c" presStyleLbl="node1" presStyleIdx="2" presStyleCnt="5"/>
      <dgm:spPr/>
    </dgm:pt>
    <dgm:pt modelId="{E988A9D8-D837-454D-8906-F7FE75EE5C70}" type="pres">
      <dgm:prSet presAssocID="{38ABB098-4533-4A38-A26D-7E173A97B3F4}" presName="textBox5c" presStyleLbl="revTx" presStyleIdx="2" presStyleCnt="5">
        <dgm:presLayoutVars>
          <dgm:bulletEnabled val="1"/>
        </dgm:presLayoutVars>
      </dgm:prSet>
      <dgm:spPr/>
      <dgm:t>
        <a:bodyPr/>
        <a:lstStyle/>
        <a:p>
          <a:endParaRPr lang="en-US"/>
        </a:p>
      </dgm:t>
    </dgm:pt>
    <dgm:pt modelId="{5C05D9FF-EFB5-4AA0-841F-14D88B5F25AA}" type="pres">
      <dgm:prSet presAssocID="{BAA64E41-D1F0-45B6-82E9-3590BB9867C6}" presName="bullet5d" presStyleLbl="node1" presStyleIdx="3" presStyleCnt="5"/>
      <dgm:spPr/>
    </dgm:pt>
    <dgm:pt modelId="{B2C16503-1D99-4792-B5D2-C4162B407356}" type="pres">
      <dgm:prSet presAssocID="{BAA64E41-D1F0-45B6-82E9-3590BB9867C6}" presName="textBox5d" presStyleLbl="revTx" presStyleIdx="3" presStyleCnt="5">
        <dgm:presLayoutVars>
          <dgm:bulletEnabled val="1"/>
        </dgm:presLayoutVars>
      </dgm:prSet>
      <dgm:spPr/>
      <dgm:t>
        <a:bodyPr/>
        <a:lstStyle/>
        <a:p>
          <a:endParaRPr lang="en-US"/>
        </a:p>
      </dgm:t>
    </dgm:pt>
    <dgm:pt modelId="{D3626E2C-4F47-476E-B508-9CCACAB3BC75}" type="pres">
      <dgm:prSet presAssocID="{C5BDA870-5FA5-4FFF-9AFB-B3FE8C707FE1}" presName="bullet5e" presStyleLbl="node1" presStyleIdx="4" presStyleCnt="5"/>
      <dgm:spPr/>
    </dgm:pt>
    <dgm:pt modelId="{DCA2D571-3B7B-43A1-83F2-B0F92F1A11F2}" type="pres">
      <dgm:prSet presAssocID="{C5BDA870-5FA5-4FFF-9AFB-B3FE8C707FE1}" presName="textBox5e" presStyleLbl="revTx" presStyleIdx="4" presStyleCnt="5">
        <dgm:presLayoutVars>
          <dgm:bulletEnabled val="1"/>
        </dgm:presLayoutVars>
      </dgm:prSet>
      <dgm:spPr/>
      <dgm:t>
        <a:bodyPr/>
        <a:lstStyle/>
        <a:p>
          <a:endParaRPr lang="en-US"/>
        </a:p>
      </dgm:t>
    </dgm:pt>
  </dgm:ptLst>
  <dgm:cxnLst>
    <dgm:cxn modelId="{F025B242-00E9-408A-AA97-D40730D95299}" type="presOf" srcId="{25BCEE55-D60D-4FE3-86C8-2881C2FC05EC}" destId="{4D3EE704-55BA-4B64-9537-F395BE580BBF}" srcOrd="0" destOrd="0" presId="urn:microsoft.com/office/officeart/2005/8/layout/arrow2"/>
    <dgm:cxn modelId="{9503A634-D91B-4315-9FB4-2355814C05BF}" srcId="{A2449382-1080-4780-8637-7AAE77961CC2}" destId="{25BCEE55-D60D-4FE3-86C8-2881C2FC05EC}" srcOrd="0" destOrd="0" parTransId="{5B43730A-B21B-44FF-8333-67619CAA266A}" sibTransId="{1C954706-3BA0-4CF9-95F2-6CA7621E7C69}"/>
    <dgm:cxn modelId="{8576E33C-759D-4DB2-9EDA-9199BCF08264}" srcId="{A2449382-1080-4780-8637-7AAE77961CC2}" destId="{BAA64E41-D1F0-45B6-82E9-3590BB9867C6}" srcOrd="3" destOrd="0" parTransId="{D63F3117-8A18-49E9-9149-97C16D21C91A}" sibTransId="{37916786-54F0-4AE4-B31D-B78A42127698}"/>
    <dgm:cxn modelId="{55BCC173-FBB4-44C8-A477-6793F5FDC51B}" type="presOf" srcId="{A2449382-1080-4780-8637-7AAE77961CC2}" destId="{C3DD2B0D-BF0F-4D2F-87C1-80F0FEE3E716}" srcOrd="0" destOrd="0" presId="urn:microsoft.com/office/officeart/2005/8/layout/arrow2"/>
    <dgm:cxn modelId="{2A2B52DB-7265-4156-A19B-A83AF9A663EA}" srcId="{A2449382-1080-4780-8637-7AAE77961CC2}" destId="{38ABB098-4533-4A38-A26D-7E173A97B3F4}" srcOrd="2" destOrd="0" parTransId="{C8811725-E0EE-4293-853B-51E25CE138B2}" sibTransId="{E3A99863-2E78-4622-B4D0-B2A2C46295F5}"/>
    <dgm:cxn modelId="{B1020F2B-59D9-4E84-8BE5-76262D780300}" type="presOf" srcId="{BAA64E41-D1F0-45B6-82E9-3590BB9867C6}" destId="{B2C16503-1D99-4792-B5D2-C4162B407356}" srcOrd="0" destOrd="0" presId="urn:microsoft.com/office/officeart/2005/8/layout/arrow2"/>
    <dgm:cxn modelId="{A71643CC-1619-4789-B690-D7FC39F41C58}" srcId="{A2449382-1080-4780-8637-7AAE77961CC2}" destId="{7823FF6C-3B65-47DA-B22D-9E706D2ECB8A}" srcOrd="1" destOrd="0" parTransId="{5EB3DCAC-86ED-4F49-9D19-26AE22F7E1BD}" sibTransId="{19D7F311-18F1-479E-8C34-3F14DEA31C63}"/>
    <dgm:cxn modelId="{2E107205-7482-4DF2-BF3F-5ED416FBE353}" srcId="{A2449382-1080-4780-8637-7AAE77961CC2}" destId="{C5BDA870-5FA5-4FFF-9AFB-B3FE8C707FE1}" srcOrd="4" destOrd="0" parTransId="{0DEB75F3-E1BE-4861-89A1-7419711C8F7A}" sibTransId="{510EC807-B677-4449-93C7-3781CA990216}"/>
    <dgm:cxn modelId="{3859773F-F9C1-45F7-A7F8-2A3448E1E248}" type="presOf" srcId="{38ABB098-4533-4A38-A26D-7E173A97B3F4}" destId="{E988A9D8-D837-454D-8906-F7FE75EE5C70}" srcOrd="0" destOrd="0" presId="urn:microsoft.com/office/officeart/2005/8/layout/arrow2"/>
    <dgm:cxn modelId="{C7A55C23-BC68-4A79-A2E6-7DED662888CF}" type="presOf" srcId="{C5BDA870-5FA5-4FFF-9AFB-B3FE8C707FE1}" destId="{DCA2D571-3B7B-43A1-83F2-B0F92F1A11F2}" srcOrd="0" destOrd="0" presId="urn:microsoft.com/office/officeart/2005/8/layout/arrow2"/>
    <dgm:cxn modelId="{F24DC176-F9B5-4E77-81CC-D4FC3037C587}" type="presOf" srcId="{7823FF6C-3B65-47DA-B22D-9E706D2ECB8A}" destId="{5A2422AC-A2F6-4EAA-97AC-A4FE49CB6340}" srcOrd="0" destOrd="0" presId="urn:microsoft.com/office/officeart/2005/8/layout/arrow2"/>
    <dgm:cxn modelId="{B17F508A-8059-4458-B956-DF8D03455F36}" type="presParOf" srcId="{C3DD2B0D-BF0F-4D2F-87C1-80F0FEE3E716}" destId="{8D670054-36C7-41AE-8950-66A9E76CF1B6}" srcOrd="0" destOrd="0" presId="urn:microsoft.com/office/officeart/2005/8/layout/arrow2"/>
    <dgm:cxn modelId="{401E15F1-B149-4FE9-9B11-C53DB80FF7A6}" type="presParOf" srcId="{C3DD2B0D-BF0F-4D2F-87C1-80F0FEE3E716}" destId="{0383801B-05FD-4F67-8D9B-FE6739F5B1DD}" srcOrd="1" destOrd="0" presId="urn:microsoft.com/office/officeart/2005/8/layout/arrow2"/>
    <dgm:cxn modelId="{3AD172E2-F5B2-450C-B188-0441E684D9D7}" type="presParOf" srcId="{0383801B-05FD-4F67-8D9B-FE6739F5B1DD}" destId="{52091C9F-7696-408D-B12C-D302B77B1A18}" srcOrd="0" destOrd="0" presId="urn:microsoft.com/office/officeart/2005/8/layout/arrow2"/>
    <dgm:cxn modelId="{1725E585-55B3-4EFD-8A9A-4D7D5BC183D1}" type="presParOf" srcId="{0383801B-05FD-4F67-8D9B-FE6739F5B1DD}" destId="{4D3EE704-55BA-4B64-9537-F395BE580BBF}" srcOrd="1" destOrd="0" presId="urn:microsoft.com/office/officeart/2005/8/layout/arrow2"/>
    <dgm:cxn modelId="{7E40E2D4-84C7-4723-973C-C3136E93E1B2}" type="presParOf" srcId="{0383801B-05FD-4F67-8D9B-FE6739F5B1DD}" destId="{C91CC7F3-E94F-4A2E-AE4D-31AA4A3C5EBE}" srcOrd="2" destOrd="0" presId="urn:microsoft.com/office/officeart/2005/8/layout/arrow2"/>
    <dgm:cxn modelId="{304CC738-7660-4085-AFF2-F21978880B93}" type="presParOf" srcId="{0383801B-05FD-4F67-8D9B-FE6739F5B1DD}" destId="{5A2422AC-A2F6-4EAA-97AC-A4FE49CB6340}" srcOrd="3" destOrd="0" presId="urn:microsoft.com/office/officeart/2005/8/layout/arrow2"/>
    <dgm:cxn modelId="{9BD1B8D7-545A-4A67-8D01-7A019AA532B0}" type="presParOf" srcId="{0383801B-05FD-4F67-8D9B-FE6739F5B1DD}" destId="{E4C5AD03-7122-4409-AE5B-BDEE3CAA8FD5}" srcOrd="4" destOrd="0" presId="urn:microsoft.com/office/officeart/2005/8/layout/arrow2"/>
    <dgm:cxn modelId="{E3C71A42-584E-4FC2-84B9-5E78215E871A}" type="presParOf" srcId="{0383801B-05FD-4F67-8D9B-FE6739F5B1DD}" destId="{E988A9D8-D837-454D-8906-F7FE75EE5C70}" srcOrd="5" destOrd="0" presId="urn:microsoft.com/office/officeart/2005/8/layout/arrow2"/>
    <dgm:cxn modelId="{FF6850E5-0D70-4EEC-9DD6-4FEA7BD934FF}" type="presParOf" srcId="{0383801B-05FD-4F67-8D9B-FE6739F5B1DD}" destId="{5C05D9FF-EFB5-4AA0-841F-14D88B5F25AA}" srcOrd="6" destOrd="0" presId="urn:microsoft.com/office/officeart/2005/8/layout/arrow2"/>
    <dgm:cxn modelId="{B1527468-5382-43FE-B2A5-E38027515C48}" type="presParOf" srcId="{0383801B-05FD-4F67-8D9B-FE6739F5B1DD}" destId="{B2C16503-1D99-4792-B5D2-C4162B407356}" srcOrd="7" destOrd="0" presId="urn:microsoft.com/office/officeart/2005/8/layout/arrow2"/>
    <dgm:cxn modelId="{E9BBB579-EE74-4319-B577-6F521615C1B3}" type="presParOf" srcId="{0383801B-05FD-4F67-8D9B-FE6739F5B1DD}" destId="{D3626E2C-4F47-476E-B508-9CCACAB3BC75}" srcOrd="8" destOrd="0" presId="urn:microsoft.com/office/officeart/2005/8/layout/arrow2"/>
    <dgm:cxn modelId="{23B401FA-A8C3-433D-A0C6-2CF977EDAA81}" type="presParOf" srcId="{0383801B-05FD-4F67-8D9B-FE6739F5B1DD}" destId="{DCA2D571-3B7B-43A1-83F2-B0F92F1A11F2}" srcOrd="9" destOrd="0" presId="urn:microsoft.com/office/officeart/2005/8/layout/arrow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A6A82A-296F-48ED-B22E-0FFB42CB6FD2}">
      <dsp:nvSpPr>
        <dsp:cNvPr id="0" name=""/>
        <dsp:cNvSpPr/>
      </dsp:nvSpPr>
      <dsp:spPr>
        <a:xfrm>
          <a:off x="3597" y="4432"/>
          <a:ext cx="1115085" cy="669051"/>
        </a:xfrm>
        <a:prstGeom prst="roundRect">
          <a:avLst>
            <a:gd name="adj" fmla="val 10000"/>
          </a:avLst>
        </a:prstGeom>
        <a:solidFill>
          <a:schemeClr val="bg1">
            <a:lumMod val="95000"/>
          </a:schemeClr>
        </a:solidFill>
        <a:ln w="254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b="1" kern="1200" dirty="0" smtClean="0">
              <a:solidFill>
                <a:schemeClr val="accent4">
                  <a:lumMod val="50000"/>
                </a:schemeClr>
              </a:solidFill>
            </a:rPr>
            <a:t>Requirement</a:t>
          </a:r>
          <a:endParaRPr lang="en-US" sz="1100" b="1" kern="1200" dirty="0">
            <a:solidFill>
              <a:schemeClr val="accent4">
                <a:lumMod val="50000"/>
              </a:schemeClr>
            </a:solidFill>
          </a:endParaRPr>
        </a:p>
      </dsp:txBody>
      <dsp:txXfrm>
        <a:off x="23193" y="24028"/>
        <a:ext cx="1075893" cy="629859"/>
      </dsp:txXfrm>
    </dsp:sp>
    <dsp:sp modelId="{C4A90D22-1421-4E02-B883-8A7C1EBC8A8F}">
      <dsp:nvSpPr>
        <dsp:cNvPr id="0" name=""/>
        <dsp:cNvSpPr/>
      </dsp:nvSpPr>
      <dsp:spPr>
        <a:xfrm>
          <a:off x="1230190" y="200687"/>
          <a:ext cx="236398" cy="276541"/>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en-US" sz="900" b="1" kern="1200">
            <a:solidFill>
              <a:schemeClr val="accent4">
                <a:lumMod val="50000"/>
              </a:schemeClr>
            </a:solidFill>
          </a:endParaRPr>
        </a:p>
      </dsp:txBody>
      <dsp:txXfrm>
        <a:off x="1230190" y="255995"/>
        <a:ext cx="165479" cy="165925"/>
      </dsp:txXfrm>
    </dsp:sp>
    <dsp:sp modelId="{A1B3ADFC-CA36-4229-99CA-BFADCF227809}">
      <dsp:nvSpPr>
        <dsp:cNvPr id="0" name=""/>
        <dsp:cNvSpPr/>
      </dsp:nvSpPr>
      <dsp:spPr>
        <a:xfrm>
          <a:off x="1564716" y="4432"/>
          <a:ext cx="1115085" cy="669051"/>
        </a:xfrm>
        <a:prstGeom prst="roundRect">
          <a:avLst>
            <a:gd name="adj" fmla="val 10000"/>
          </a:avLst>
        </a:prstGeom>
        <a:solidFill>
          <a:schemeClr val="bg1">
            <a:lumMod val="95000"/>
          </a:schemeClr>
        </a:solidFill>
        <a:ln w="254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b="1" kern="1200" dirty="0" smtClean="0">
              <a:solidFill>
                <a:schemeClr val="accent4">
                  <a:lumMod val="50000"/>
                </a:schemeClr>
              </a:solidFill>
            </a:rPr>
            <a:t>Analysis &amp; Design</a:t>
          </a:r>
          <a:endParaRPr lang="en-US" sz="1100" b="1" kern="1200" dirty="0">
            <a:solidFill>
              <a:schemeClr val="accent4">
                <a:lumMod val="50000"/>
              </a:schemeClr>
            </a:solidFill>
          </a:endParaRPr>
        </a:p>
      </dsp:txBody>
      <dsp:txXfrm>
        <a:off x="1584312" y="24028"/>
        <a:ext cx="1075893" cy="629859"/>
      </dsp:txXfrm>
    </dsp:sp>
    <dsp:sp modelId="{A393A23E-D8C7-4A76-83D0-53D724356F05}">
      <dsp:nvSpPr>
        <dsp:cNvPr id="0" name=""/>
        <dsp:cNvSpPr/>
      </dsp:nvSpPr>
      <dsp:spPr>
        <a:xfrm>
          <a:off x="2791310" y="200687"/>
          <a:ext cx="236398" cy="276541"/>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en-US" sz="900" b="1" kern="1200">
            <a:solidFill>
              <a:schemeClr val="accent4">
                <a:lumMod val="50000"/>
              </a:schemeClr>
            </a:solidFill>
          </a:endParaRPr>
        </a:p>
      </dsp:txBody>
      <dsp:txXfrm>
        <a:off x="2791310" y="255995"/>
        <a:ext cx="165479" cy="165925"/>
      </dsp:txXfrm>
    </dsp:sp>
    <dsp:sp modelId="{AEF8674D-99F5-46A6-86A8-5ADDF7165348}">
      <dsp:nvSpPr>
        <dsp:cNvPr id="0" name=""/>
        <dsp:cNvSpPr/>
      </dsp:nvSpPr>
      <dsp:spPr>
        <a:xfrm>
          <a:off x="3125835" y="4432"/>
          <a:ext cx="1115085" cy="669051"/>
        </a:xfrm>
        <a:prstGeom prst="roundRect">
          <a:avLst>
            <a:gd name="adj" fmla="val 10000"/>
          </a:avLst>
        </a:prstGeom>
        <a:solidFill>
          <a:schemeClr val="bg1">
            <a:lumMod val="95000"/>
          </a:schemeClr>
        </a:solidFill>
        <a:ln w="254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b="1" kern="1200" dirty="0" smtClean="0">
              <a:solidFill>
                <a:schemeClr val="accent4">
                  <a:lumMod val="50000"/>
                </a:schemeClr>
              </a:solidFill>
            </a:rPr>
            <a:t>Construction</a:t>
          </a:r>
          <a:endParaRPr lang="en-US" sz="1100" b="1" kern="1200" dirty="0">
            <a:solidFill>
              <a:schemeClr val="accent4">
                <a:lumMod val="50000"/>
              </a:schemeClr>
            </a:solidFill>
          </a:endParaRPr>
        </a:p>
      </dsp:txBody>
      <dsp:txXfrm>
        <a:off x="3145431" y="24028"/>
        <a:ext cx="1075893" cy="629859"/>
      </dsp:txXfrm>
    </dsp:sp>
    <dsp:sp modelId="{A1D9F07B-1F05-42EE-B78C-E047A8C7C597}">
      <dsp:nvSpPr>
        <dsp:cNvPr id="0" name=""/>
        <dsp:cNvSpPr/>
      </dsp:nvSpPr>
      <dsp:spPr>
        <a:xfrm>
          <a:off x="4352429" y="200687"/>
          <a:ext cx="236398" cy="276541"/>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en-US" sz="900" b="1" kern="1200">
            <a:solidFill>
              <a:schemeClr val="accent4">
                <a:lumMod val="50000"/>
              </a:schemeClr>
            </a:solidFill>
          </a:endParaRPr>
        </a:p>
      </dsp:txBody>
      <dsp:txXfrm>
        <a:off x="4352429" y="255995"/>
        <a:ext cx="165479" cy="165925"/>
      </dsp:txXfrm>
    </dsp:sp>
    <dsp:sp modelId="{57F1D5B3-D8AE-46CD-8447-A78981621D04}">
      <dsp:nvSpPr>
        <dsp:cNvPr id="0" name=""/>
        <dsp:cNvSpPr/>
      </dsp:nvSpPr>
      <dsp:spPr>
        <a:xfrm>
          <a:off x="4686955" y="4432"/>
          <a:ext cx="1115085" cy="669051"/>
        </a:xfrm>
        <a:prstGeom prst="roundRect">
          <a:avLst>
            <a:gd name="adj" fmla="val 10000"/>
          </a:avLst>
        </a:prstGeom>
        <a:solidFill>
          <a:schemeClr val="bg1">
            <a:lumMod val="95000"/>
          </a:schemeClr>
        </a:solidFill>
        <a:ln w="254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b="1" kern="1200" dirty="0" smtClean="0">
              <a:solidFill>
                <a:schemeClr val="accent4">
                  <a:lumMod val="50000"/>
                </a:schemeClr>
              </a:solidFill>
            </a:rPr>
            <a:t>Testing  &amp;  Deployment</a:t>
          </a:r>
          <a:endParaRPr lang="en-US" sz="1100" b="1" kern="1200" dirty="0">
            <a:solidFill>
              <a:schemeClr val="accent4">
                <a:lumMod val="50000"/>
              </a:schemeClr>
            </a:solidFill>
          </a:endParaRPr>
        </a:p>
      </dsp:txBody>
      <dsp:txXfrm>
        <a:off x="4706551" y="24028"/>
        <a:ext cx="1075893" cy="629859"/>
      </dsp:txXfrm>
    </dsp:sp>
    <dsp:sp modelId="{7E25CABC-E477-4753-BB5F-CBFEB2649AED}">
      <dsp:nvSpPr>
        <dsp:cNvPr id="0" name=""/>
        <dsp:cNvSpPr/>
      </dsp:nvSpPr>
      <dsp:spPr>
        <a:xfrm>
          <a:off x="5913549" y="200687"/>
          <a:ext cx="236398" cy="276541"/>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en-US" sz="900" b="1" kern="1200">
            <a:solidFill>
              <a:schemeClr val="accent4">
                <a:lumMod val="50000"/>
              </a:schemeClr>
            </a:solidFill>
          </a:endParaRPr>
        </a:p>
      </dsp:txBody>
      <dsp:txXfrm>
        <a:off x="5913549" y="255995"/>
        <a:ext cx="165479" cy="165925"/>
      </dsp:txXfrm>
    </dsp:sp>
    <dsp:sp modelId="{A6962E74-1F5F-4397-ACA8-60B77FD77F73}">
      <dsp:nvSpPr>
        <dsp:cNvPr id="0" name=""/>
        <dsp:cNvSpPr/>
      </dsp:nvSpPr>
      <dsp:spPr>
        <a:xfrm>
          <a:off x="6248074" y="4432"/>
          <a:ext cx="1115085" cy="669051"/>
        </a:xfrm>
        <a:prstGeom prst="roundRect">
          <a:avLst>
            <a:gd name="adj" fmla="val 10000"/>
          </a:avLst>
        </a:prstGeom>
        <a:solidFill>
          <a:schemeClr val="bg1">
            <a:lumMod val="95000"/>
          </a:schemeClr>
        </a:solidFill>
        <a:ln w="254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b="1" kern="1200" dirty="0" smtClean="0">
              <a:solidFill>
                <a:schemeClr val="accent4">
                  <a:lumMod val="50000"/>
                </a:schemeClr>
              </a:solidFill>
            </a:rPr>
            <a:t>Termination (Success / Failure)</a:t>
          </a:r>
          <a:endParaRPr lang="en-US" sz="1100" b="1" kern="1200" dirty="0">
            <a:solidFill>
              <a:schemeClr val="accent4">
                <a:lumMod val="50000"/>
              </a:schemeClr>
            </a:solidFill>
          </a:endParaRPr>
        </a:p>
      </dsp:txBody>
      <dsp:txXfrm>
        <a:off x="6267670" y="24028"/>
        <a:ext cx="1075893" cy="62985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8B0B4A2-3B7C-4AB3-96B4-C0B2A8CAC40F}">
      <dsp:nvSpPr>
        <dsp:cNvPr id="0" name=""/>
        <dsp:cNvSpPr/>
      </dsp:nvSpPr>
      <dsp:spPr>
        <a:xfrm>
          <a:off x="0" y="0"/>
          <a:ext cx="6623270" cy="4918841"/>
        </a:xfrm>
        <a:prstGeom prst="roundRect">
          <a:avLst>
            <a:gd name="adj" fmla="val 85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3817567" numCol="1" spcCol="1270" anchor="t" anchorCtr="0">
          <a:noAutofit/>
        </a:bodyPr>
        <a:lstStyle/>
        <a:p>
          <a:pPr lvl="0" algn="l" defTabSz="1022350">
            <a:lnSpc>
              <a:spcPct val="90000"/>
            </a:lnSpc>
            <a:spcBef>
              <a:spcPct val="0"/>
            </a:spcBef>
            <a:spcAft>
              <a:spcPct val="35000"/>
            </a:spcAft>
          </a:pPr>
          <a:r>
            <a:rPr lang="en-US" sz="2300" kern="1200" dirty="0" smtClean="0"/>
            <a:t>Apply Quality Engineering Practice ….. </a:t>
          </a:r>
          <a:r>
            <a:rPr lang="en-US" sz="2300" i="1" kern="1200" dirty="0" smtClean="0"/>
            <a:t>thus improvement</a:t>
          </a:r>
          <a:endParaRPr lang="en-US" sz="2300" kern="1200" dirty="0"/>
        </a:p>
      </dsp:txBody>
      <dsp:txXfrm>
        <a:off x="122458" y="122458"/>
        <a:ext cx="6378354" cy="4673925"/>
      </dsp:txXfrm>
    </dsp:sp>
    <dsp:sp modelId="{0CB5ADDB-5092-4D98-AC9B-295AFA002D20}">
      <dsp:nvSpPr>
        <dsp:cNvPr id="0" name=""/>
        <dsp:cNvSpPr/>
      </dsp:nvSpPr>
      <dsp:spPr>
        <a:xfrm>
          <a:off x="165581" y="1229710"/>
          <a:ext cx="993490" cy="1124752"/>
        </a:xfrm>
        <a:prstGeom prst="roundRect">
          <a:avLst>
            <a:gd name="adj" fmla="val 105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dirty="0" smtClean="0"/>
            <a:t>Pre-SQA</a:t>
          </a:r>
        </a:p>
      </dsp:txBody>
      <dsp:txXfrm>
        <a:off x="196134" y="1260263"/>
        <a:ext cx="932384" cy="1063646"/>
      </dsp:txXfrm>
    </dsp:sp>
    <dsp:sp modelId="{80387672-923A-4E7F-B933-1F5FA8F13C60}">
      <dsp:nvSpPr>
        <dsp:cNvPr id="0" name=""/>
        <dsp:cNvSpPr/>
      </dsp:nvSpPr>
      <dsp:spPr>
        <a:xfrm>
          <a:off x="165581" y="2386916"/>
          <a:ext cx="993490" cy="1124752"/>
        </a:xfrm>
        <a:prstGeom prst="roundRect">
          <a:avLst>
            <a:gd name="adj" fmla="val 105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dirty="0" smtClean="0"/>
            <a:t>SQA </a:t>
          </a:r>
          <a:endParaRPr lang="en-US" sz="1100" kern="1200" dirty="0"/>
        </a:p>
      </dsp:txBody>
      <dsp:txXfrm>
        <a:off x="196134" y="2417469"/>
        <a:ext cx="932384" cy="1063646"/>
      </dsp:txXfrm>
    </dsp:sp>
    <dsp:sp modelId="{8B01CC59-DDE6-4A63-AC09-01B328C4D574}">
      <dsp:nvSpPr>
        <dsp:cNvPr id="0" name=""/>
        <dsp:cNvSpPr/>
      </dsp:nvSpPr>
      <dsp:spPr>
        <a:xfrm>
          <a:off x="165581" y="3544122"/>
          <a:ext cx="993490" cy="1124752"/>
        </a:xfrm>
        <a:prstGeom prst="roundRect">
          <a:avLst>
            <a:gd name="adj" fmla="val 105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dirty="0" smtClean="0"/>
            <a:t>Post SQA</a:t>
          </a:r>
          <a:endParaRPr lang="en-US" sz="1100" kern="1200" dirty="0"/>
        </a:p>
      </dsp:txBody>
      <dsp:txXfrm>
        <a:off x="196134" y="3574675"/>
        <a:ext cx="932384" cy="1063646"/>
      </dsp:txXfrm>
    </dsp:sp>
    <dsp:sp modelId="{DF2E2B10-E73E-4E82-9C01-B190CA5BA2D5}">
      <dsp:nvSpPr>
        <dsp:cNvPr id="0" name=""/>
        <dsp:cNvSpPr/>
      </dsp:nvSpPr>
      <dsp:spPr>
        <a:xfrm>
          <a:off x="1324654" y="1229710"/>
          <a:ext cx="5133034" cy="3443188"/>
        </a:xfrm>
        <a:prstGeom prst="roundRect">
          <a:avLst>
            <a:gd name="adj" fmla="val 105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2186425" numCol="1" spcCol="1270" anchor="t" anchorCtr="0">
          <a:noAutofit/>
        </a:bodyPr>
        <a:lstStyle/>
        <a:p>
          <a:pPr lvl="0" algn="l" defTabSz="1022350">
            <a:lnSpc>
              <a:spcPct val="90000"/>
            </a:lnSpc>
            <a:spcBef>
              <a:spcPct val="0"/>
            </a:spcBef>
            <a:spcAft>
              <a:spcPct val="35000"/>
            </a:spcAft>
          </a:pPr>
          <a:r>
            <a:rPr lang="en-US" sz="2300" kern="1200" dirty="0" smtClean="0"/>
            <a:t>Apply Software Engineering Practice…..</a:t>
          </a:r>
          <a:r>
            <a:rPr lang="en-US" sz="2300" i="1" kern="1200" dirty="0" smtClean="0"/>
            <a:t>modern, </a:t>
          </a:r>
          <a:r>
            <a:rPr lang="en-US" sz="2300" kern="1200" dirty="0" smtClean="0"/>
            <a:t>t</a:t>
          </a:r>
          <a:r>
            <a:rPr lang="en-US" sz="2300" i="1" kern="1200" dirty="0" smtClean="0"/>
            <a:t>hus improvement</a:t>
          </a:r>
          <a:endParaRPr lang="en-US" sz="2300" i="1" kern="1200" dirty="0"/>
        </a:p>
      </dsp:txBody>
      <dsp:txXfrm>
        <a:off x="1430544" y="1335600"/>
        <a:ext cx="4921254" cy="3231408"/>
      </dsp:txXfrm>
    </dsp:sp>
    <dsp:sp modelId="{8525B98F-5AF9-4FEC-B46B-47AD72067A9C}">
      <dsp:nvSpPr>
        <dsp:cNvPr id="0" name=""/>
        <dsp:cNvSpPr/>
      </dsp:nvSpPr>
      <dsp:spPr>
        <a:xfrm>
          <a:off x="1452979" y="2434826"/>
          <a:ext cx="1026606" cy="476590"/>
        </a:xfrm>
        <a:prstGeom prst="roundRect">
          <a:avLst>
            <a:gd name="adj" fmla="val 105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dirty="0" smtClean="0"/>
            <a:t>Data Structure</a:t>
          </a:r>
        </a:p>
      </dsp:txBody>
      <dsp:txXfrm>
        <a:off x="1467636" y="2449483"/>
        <a:ext cx="997292" cy="447276"/>
      </dsp:txXfrm>
    </dsp:sp>
    <dsp:sp modelId="{9F5F3F2B-7236-49BF-8BF4-80377BB3EC21}">
      <dsp:nvSpPr>
        <dsp:cNvPr id="0" name=""/>
        <dsp:cNvSpPr/>
      </dsp:nvSpPr>
      <dsp:spPr>
        <a:xfrm>
          <a:off x="1452979" y="2935332"/>
          <a:ext cx="1026606" cy="476590"/>
        </a:xfrm>
        <a:prstGeom prst="roundRect">
          <a:avLst>
            <a:gd name="adj" fmla="val 105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dirty="0" smtClean="0"/>
            <a:t>RE</a:t>
          </a:r>
          <a:endParaRPr lang="en-US" sz="1100" kern="1200" dirty="0"/>
        </a:p>
      </dsp:txBody>
      <dsp:txXfrm>
        <a:off x="1467636" y="2949989"/>
        <a:ext cx="997292" cy="447276"/>
      </dsp:txXfrm>
    </dsp:sp>
    <dsp:sp modelId="{C1387162-E47A-4FF2-9279-BCC1CFFAE8E5}">
      <dsp:nvSpPr>
        <dsp:cNvPr id="0" name=""/>
        <dsp:cNvSpPr/>
      </dsp:nvSpPr>
      <dsp:spPr>
        <a:xfrm>
          <a:off x="1452979" y="3435838"/>
          <a:ext cx="1026606" cy="476590"/>
        </a:xfrm>
        <a:prstGeom prst="roundRect">
          <a:avLst>
            <a:gd name="adj" fmla="val 105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dirty="0" smtClean="0"/>
            <a:t>New Models, Standards</a:t>
          </a:r>
          <a:endParaRPr lang="en-US" sz="1100" kern="1200" dirty="0"/>
        </a:p>
      </dsp:txBody>
      <dsp:txXfrm>
        <a:off x="1467636" y="3450495"/>
        <a:ext cx="997292" cy="447276"/>
      </dsp:txXfrm>
    </dsp:sp>
    <dsp:sp modelId="{2DBEB213-9363-49BD-9602-C09E15F3C446}">
      <dsp:nvSpPr>
        <dsp:cNvPr id="0" name=""/>
        <dsp:cNvSpPr/>
      </dsp:nvSpPr>
      <dsp:spPr>
        <a:xfrm>
          <a:off x="1452979" y="3936345"/>
          <a:ext cx="1026606" cy="476590"/>
        </a:xfrm>
        <a:prstGeom prst="roundRect">
          <a:avLst>
            <a:gd name="adj" fmla="val 105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dirty="0" smtClean="0"/>
            <a:t>New Testing Techniques</a:t>
          </a:r>
          <a:endParaRPr lang="en-US" sz="1100" kern="1200" dirty="0"/>
        </a:p>
      </dsp:txBody>
      <dsp:txXfrm>
        <a:off x="1467636" y="3951002"/>
        <a:ext cx="997292" cy="447276"/>
      </dsp:txXfrm>
    </dsp:sp>
    <dsp:sp modelId="{B8122A4F-8C2E-4CFC-A451-606687FAF3A9}">
      <dsp:nvSpPr>
        <dsp:cNvPr id="0" name=""/>
        <dsp:cNvSpPr/>
      </dsp:nvSpPr>
      <dsp:spPr>
        <a:xfrm>
          <a:off x="2616191" y="2459420"/>
          <a:ext cx="3675914" cy="1967536"/>
        </a:xfrm>
        <a:prstGeom prst="roundRect">
          <a:avLst>
            <a:gd name="adj" fmla="val 105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1110565" numCol="1" spcCol="1270" anchor="t" anchorCtr="0">
          <a:noAutofit/>
        </a:bodyPr>
        <a:lstStyle/>
        <a:p>
          <a:pPr lvl="0" algn="l" defTabSz="1022350">
            <a:lnSpc>
              <a:spcPct val="90000"/>
            </a:lnSpc>
            <a:spcBef>
              <a:spcPct val="0"/>
            </a:spcBef>
            <a:spcAft>
              <a:spcPct val="35000"/>
            </a:spcAft>
          </a:pPr>
          <a:r>
            <a:rPr lang="en-US" sz="2300" kern="1200" dirty="0" smtClean="0"/>
            <a:t>Apply Ad-hoc Software  Practice…</a:t>
          </a:r>
          <a:r>
            <a:rPr lang="en-US" sz="2300" i="1" kern="1200" dirty="0" smtClean="0"/>
            <a:t>conventional</a:t>
          </a:r>
          <a:endParaRPr lang="en-US" sz="2300" kern="1200" dirty="0"/>
        </a:p>
      </dsp:txBody>
      <dsp:txXfrm>
        <a:off x="2676700" y="2519929"/>
        <a:ext cx="3554896" cy="1846518"/>
      </dsp:txXfrm>
    </dsp:sp>
    <dsp:sp modelId="{D04D668F-2CDA-4E0E-9A2C-66A1A7D7F7AB}">
      <dsp:nvSpPr>
        <dsp:cNvPr id="0" name=""/>
        <dsp:cNvSpPr/>
      </dsp:nvSpPr>
      <dsp:spPr>
        <a:xfrm>
          <a:off x="2708089" y="3344811"/>
          <a:ext cx="1140736" cy="885391"/>
        </a:xfrm>
        <a:prstGeom prst="roundRect">
          <a:avLst>
            <a:gd name="adj" fmla="val 105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dirty="0" smtClean="0"/>
            <a:t>Analysis</a:t>
          </a:r>
          <a:endParaRPr lang="en-US" sz="1100" kern="1200" dirty="0"/>
        </a:p>
      </dsp:txBody>
      <dsp:txXfrm>
        <a:off x="2735318" y="3372040"/>
        <a:ext cx="1086278" cy="830933"/>
      </dsp:txXfrm>
    </dsp:sp>
    <dsp:sp modelId="{2557DE61-03EE-492C-9B0B-4DA504AF9B47}">
      <dsp:nvSpPr>
        <dsp:cNvPr id="0" name=""/>
        <dsp:cNvSpPr/>
      </dsp:nvSpPr>
      <dsp:spPr>
        <a:xfrm>
          <a:off x="3881279" y="3344811"/>
          <a:ext cx="1140736" cy="885391"/>
        </a:xfrm>
        <a:prstGeom prst="roundRect">
          <a:avLst>
            <a:gd name="adj" fmla="val 105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dirty="0" smtClean="0"/>
            <a:t>Design &amp; Code</a:t>
          </a:r>
          <a:endParaRPr lang="en-US" sz="1100" kern="1200" dirty="0"/>
        </a:p>
      </dsp:txBody>
      <dsp:txXfrm>
        <a:off x="3908508" y="3372040"/>
        <a:ext cx="1086278" cy="830933"/>
      </dsp:txXfrm>
    </dsp:sp>
    <dsp:sp modelId="{3FF8439A-E70D-4BBA-929A-F2E25E19597F}">
      <dsp:nvSpPr>
        <dsp:cNvPr id="0" name=""/>
        <dsp:cNvSpPr/>
      </dsp:nvSpPr>
      <dsp:spPr>
        <a:xfrm>
          <a:off x="5054468" y="3344811"/>
          <a:ext cx="1140736" cy="885391"/>
        </a:xfrm>
        <a:prstGeom prst="roundRect">
          <a:avLst>
            <a:gd name="adj" fmla="val 105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dirty="0" smtClean="0"/>
            <a:t>Test &amp; Deploy</a:t>
          </a:r>
          <a:endParaRPr lang="en-US" sz="1100" kern="1200" dirty="0"/>
        </a:p>
      </dsp:txBody>
      <dsp:txXfrm>
        <a:off x="5081697" y="3372040"/>
        <a:ext cx="1086278" cy="83093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5D9A457-4FFF-4A74-8982-28E6B30B1C19}">
      <dsp:nvSpPr>
        <dsp:cNvPr id="0" name=""/>
        <dsp:cNvSpPr/>
      </dsp:nvSpPr>
      <dsp:spPr>
        <a:xfrm>
          <a:off x="0" y="2601920"/>
          <a:ext cx="7425558" cy="1140494"/>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en-US" sz="1600" kern="1200" dirty="0" smtClean="0">
              <a:latin typeface="Arial" pitchFamily="34" charset="0"/>
              <a:cs typeface="Arial" pitchFamily="34" charset="0"/>
            </a:rPr>
            <a:t>SQA, SQC, </a:t>
          </a:r>
        </a:p>
        <a:p>
          <a:pPr lvl="0" algn="ctr" defTabSz="711200">
            <a:lnSpc>
              <a:spcPct val="90000"/>
            </a:lnSpc>
            <a:spcBef>
              <a:spcPct val="0"/>
            </a:spcBef>
            <a:spcAft>
              <a:spcPct val="35000"/>
            </a:spcAft>
          </a:pPr>
          <a:endParaRPr lang="en-US" sz="1600" kern="1200" dirty="0" smtClean="0">
            <a:latin typeface="Arial" pitchFamily="34" charset="0"/>
            <a:cs typeface="Arial" pitchFamily="34" charset="0"/>
          </a:endParaRPr>
        </a:p>
        <a:p>
          <a:pPr lvl="0" algn="ctr" defTabSz="711200">
            <a:lnSpc>
              <a:spcPct val="90000"/>
            </a:lnSpc>
            <a:spcBef>
              <a:spcPct val="0"/>
            </a:spcBef>
            <a:spcAft>
              <a:spcPct val="35000"/>
            </a:spcAft>
          </a:pPr>
          <a:r>
            <a:rPr lang="en-US" sz="1600" kern="1200" dirty="0" smtClean="0">
              <a:latin typeface="Arial" pitchFamily="34" charset="0"/>
              <a:cs typeface="Arial" pitchFamily="34" charset="0"/>
            </a:rPr>
            <a:t>TQM</a:t>
          </a:r>
          <a:endParaRPr lang="en-US" sz="1600" kern="1200" dirty="0">
            <a:latin typeface="Arial" pitchFamily="34" charset="0"/>
            <a:cs typeface="Arial" pitchFamily="34" charset="0"/>
          </a:endParaRPr>
        </a:p>
      </dsp:txBody>
      <dsp:txXfrm>
        <a:off x="0" y="2601920"/>
        <a:ext cx="2227667" cy="1140494"/>
      </dsp:txXfrm>
    </dsp:sp>
    <dsp:sp modelId="{5EB3AFEE-712E-4175-8E90-9A43D30E0630}">
      <dsp:nvSpPr>
        <dsp:cNvPr id="0" name=""/>
        <dsp:cNvSpPr/>
      </dsp:nvSpPr>
      <dsp:spPr>
        <a:xfrm>
          <a:off x="0" y="1810901"/>
          <a:ext cx="7425558" cy="73276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en-US" sz="1600" kern="1200" dirty="0" smtClean="0">
              <a:latin typeface="Arial" pitchFamily="34" charset="0"/>
              <a:cs typeface="Arial" pitchFamily="34" charset="0"/>
            </a:rPr>
            <a:t>SQA, SQC, </a:t>
          </a:r>
        </a:p>
        <a:p>
          <a:pPr lvl="0" algn="ctr" defTabSz="711200">
            <a:lnSpc>
              <a:spcPct val="90000"/>
            </a:lnSpc>
            <a:spcBef>
              <a:spcPct val="0"/>
            </a:spcBef>
            <a:spcAft>
              <a:spcPct val="35000"/>
            </a:spcAft>
          </a:pPr>
          <a:r>
            <a:rPr lang="en-US" sz="1600" kern="1200" dirty="0" smtClean="0">
              <a:latin typeface="Arial" pitchFamily="34" charset="0"/>
              <a:cs typeface="Arial" pitchFamily="34" charset="0"/>
            </a:rPr>
            <a:t>TQM</a:t>
          </a:r>
          <a:endParaRPr lang="en-US" sz="1600" kern="1200" dirty="0">
            <a:latin typeface="Arial" pitchFamily="34" charset="0"/>
            <a:cs typeface="Arial" pitchFamily="34" charset="0"/>
          </a:endParaRPr>
        </a:p>
      </dsp:txBody>
      <dsp:txXfrm>
        <a:off x="0" y="1810901"/>
        <a:ext cx="2227667" cy="732765"/>
      </dsp:txXfrm>
    </dsp:sp>
    <dsp:sp modelId="{9B5E6459-E11B-48E3-AF91-ADD6F51717A7}">
      <dsp:nvSpPr>
        <dsp:cNvPr id="0" name=""/>
        <dsp:cNvSpPr/>
      </dsp:nvSpPr>
      <dsp:spPr>
        <a:xfrm>
          <a:off x="0" y="845351"/>
          <a:ext cx="7425558" cy="907296"/>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en-US" sz="1600" kern="1200" dirty="0" smtClean="0">
              <a:latin typeface="Arial" pitchFamily="34" charset="0"/>
              <a:cs typeface="Arial" pitchFamily="34" charset="0"/>
            </a:rPr>
            <a:t>SQA, SQC, TQM </a:t>
          </a:r>
          <a:endParaRPr lang="en-US" sz="1600" kern="1200" dirty="0">
            <a:latin typeface="Arial" pitchFamily="34" charset="0"/>
            <a:cs typeface="Arial" pitchFamily="34" charset="0"/>
          </a:endParaRPr>
        </a:p>
      </dsp:txBody>
      <dsp:txXfrm>
        <a:off x="0" y="845351"/>
        <a:ext cx="2227667" cy="907296"/>
      </dsp:txXfrm>
    </dsp:sp>
    <dsp:sp modelId="{A9C29B8B-1273-41DF-ACBB-639079692F3C}">
      <dsp:nvSpPr>
        <dsp:cNvPr id="0" name=""/>
        <dsp:cNvSpPr/>
      </dsp:nvSpPr>
      <dsp:spPr>
        <a:xfrm>
          <a:off x="4222669" y="874478"/>
          <a:ext cx="1100059" cy="362286"/>
        </a:xfrm>
        <a:prstGeom prst="roundRect">
          <a:avLst>
            <a:gd name="adj" fmla="val 10000"/>
          </a:avLst>
        </a:prstGeom>
        <a:solidFill>
          <a:schemeClr val="bg1"/>
        </a:solidFill>
        <a:ln w="25400" cap="flat" cmpd="sng" algn="ctr">
          <a:solidFill>
            <a:schemeClr val="accent5">
              <a:lumMod val="50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kern="1200" dirty="0" smtClean="0">
              <a:solidFill>
                <a:schemeClr val="accent4">
                  <a:lumMod val="50000"/>
                </a:schemeClr>
              </a:solidFill>
              <a:latin typeface="Arial" pitchFamily="34" charset="0"/>
              <a:cs typeface="Arial" pitchFamily="34" charset="0"/>
            </a:rPr>
            <a:t>Upper Management</a:t>
          </a:r>
          <a:endParaRPr lang="en-US" sz="1200" kern="1200" dirty="0">
            <a:solidFill>
              <a:schemeClr val="accent4">
                <a:lumMod val="50000"/>
              </a:schemeClr>
            </a:solidFill>
            <a:latin typeface="Arial" pitchFamily="34" charset="0"/>
            <a:cs typeface="Arial" pitchFamily="34" charset="0"/>
          </a:endParaRPr>
        </a:p>
      </dsp:txBody>
      <dsp:txXfrm>
        <a:off x="4233280" y="885089"/>
        <a:ext cx="1078837" cy="341064"/>
      </dsp:txXfrm>
    </dsp:sp>
    <dsp:sp modelId="{8A6DFB09-9DC1-42D4-80EF-3605E198DF5D}">
      <dsp:nvSpPr>
        <dsp:cNvPr id="0" name=""/>
        <dsp:cNvSpPr/>
      </dsp:nvSpPr>
      <dsp:spPr>
        <a:xfrm>
          <a:off x="2984985" y="1236764"/>
          <a:ext cx="1787713" cy="602356"/>
        </a:xfrm>
        <a:custGeom>
          <a:avLst/>
          <a:gdLst/>
          <a:ahLst/>
          <a:cxnLst/>
          <a:rect l="0" t="0" r="0" b="0"/>
          <a:pathLst>
            <a:path>
              <a:moveTo>
                <a:pt x="1787713" y="0"/>
              </a:moveTo>
              <a:lnTo>
                <a:pt x="1787713" y="301178"/>
              </a:lnTo>
              <a:lnTo>
                <a:pt x="0" y="301178"/>
              </a:lnTo>
              <a:lnTo>
                <a:pt x="0" y="602356"/>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48A6B6A-7B02-4B04-8EC3-0C175E2264BE}">
      <dsp:nvSpPr>
        <dsp:cNvPr id="0" name=""/>
        <dsp:cNvSpPr/>
      </dsp:nvSpPr>
      <dsp:spPr>
        <a:xfrm>
          <a:off x="2518699" y="1839121"/>
          <a:ext cx="932571" cy="408007"/>
        </a:xfrm>
        <a:prstGeom prst="roundRect">
          <a:avLst>
            <a:gd name="adj" fmla="val 10000"/>
          </a:avLst>
        </a:prstGeom>
        <a:solidFill>
          <a:schemeClr val="bg1"/>
        </a:solidFill>
        <a:ln w="25400" cap="flat" cmpd="sng" algn="ctr">
          <a:solidFill>
            <a:schemeClr val="accent5">
              <a:lumMod val="50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kern="1200" dirty="0" smtClean="0">
              <a:solidFill>
                <a:schemeClr val="accent4">
                  <a:lumMod val="50000"/>
                </a:schemeClr>
              </a:solidFill>
              <a:latin typeface="Arial" pitchFamily="34" charset="0"/>
              <a:cs typeface="Arial" pitchFamily="34" charset="0"/>
            </a:rPr>
            <a:t>Finance Dept.</a:t>
          </a:r>
          <a:endParaRPr lang="en-US" sz="1200" kern="1200" dirty="0">
            <a:solidFill>
              <a:schemeClr val="accent4">
                <a:lumMod val="50000"/>
              </a:schemeClr>
            </a:solidFill>
            <a:latin typeface="Arial" pitchFamily="34" charset="0"/>
            <a:cs typeface="Arial" pitchFamily="34" charset="0"/>
          </a:endParaRPr>
        </a:p>
      </dsp:txBody>
      <dsp:txXfrm>
        <a:off x="2530649" y="1851071"/>
        <a:ext cx="908671" cy="384107"/>
      </dsp:txXfrm>
    </dsp:sp>
    <dsp:sp modelId="{75E3BFDE-1F94-4303-997D-03F4FD1DAE1C}">
      <dsp:nvSpPr>
        <dsp:cNvPr id="0" name=""/>
        <dsp:cNvSpPr/>
      </dsp:nvSpPr>
      <dsp:spPr>
        <a:xfrm>
          <a:off x="2282791" y="2247129"/>
          <a:ext cx="702194" cy="496075"/>
        </a:xfrm>
        <a:custGeom>
          <a:avLst/>
          <a:gdLst/>
          <a:ahLst/>
          <a:cxnLst/>
          <a:rect l="0" t="0" r="0" b="0"/>
          <a:pathLst>
            <a:path>
              <a:moveTo>
                <a:pt x="702194" y="0"/>
              </a:moveTo>
              <a:lnTo>
                <a:pt x="702194" y="248037"/>
              </a:lnTo>
              <a:lnTo>
                <a:pt x="0" y="248037"/>
              </a:lnTo>
              <a:lnTo>
                <a:pt x="0" y="49607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8683CA6-D5D3-4974-88FB-7185415171AE}">
      <dsp:nvSpPr>
        <dsp:cNvPr id="0" name=""/>
        <dsp:cNvSpPr/>
      </dsp:nvSpPr>
      <dsp:spPr>
        <a:xfrm>
          <a:off x="1959812" y="2743204"/>
          <a:ext cx="645958" cy="422521"/>
        </a:xfrm>
        <a:prstGeom prst="roundRect">
          <a:avLst>
            <a:gd name="adj" fmla="val 10000"/>
          </a:avLst>
        </a:prstGeom>
        <a:solidFill>
          <a:schemeClr val="bg1"/>
        </a:solidFill>
        <a:ln w="25400" cap="flat" cmpd="sng" algn="ctr">
          <a:solidFill>
            <a:schemeClr val="accent5">
              <a:lumMod val="50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kern="1200" dirty="0" smtClean="0">
              <a:solidFill>
                <a:schemeClr val="accent4">
                  <a:lumMod val="50000"/>
                </a:schemeClr>
              </a:solidFill>
              <a:latin typeface="Arial" pitchFamily="34" charset="0"/>
              <a:cs typeface="Arial" pitchFamily="34" charset="0"/>
            </a:rPr>
            <a:t>Payroll</a:t>
          </a:r>
          <a:endParaRPr lang="en-US" sz="1200" kern="1200" dirty="0">
            <a:solidFill>
              <a:schemeClr val="accent4">
                <a:lumMod val="50000"/>
              </a:schemeClr>
            </a:solidFill>
            <a:latin typeface="Arial" pitchFamily="34" charset="0"/>
            <a:cs typeface="Arial" pitchFamily="34" charset="0"/>
          </a:endParaRPr>
        </a:p>
      </dsp:txBody>
      <dsp:txXfrm>
        <a:off x="1972187" y="2755579"/>
        <a:ext cx="621208" cy="397771"/>
      </dsp:txXfrm>
    </dsp:sp>
    <dsp:sp modelId="{C3FF82D3-8B0B-4893-8983-30856BC0CE6C}">
      <dsp:nvSpPr>
        <dsp:cNvPr id="0" name=""/>
        <dsp:cNvSpPr/>
      </dsp:nvSpPr>
      <dsp:spPr>
        <a:xfrm>
          <a:off x="2984985" y="2247129"/>
          <a:ext cx="109887" cy="496075"/>
        </a:xfrm>
        <a:custGeom>
          <a:avLst/>
          <a:gdLst/>
          <a:ahLst/>
          <a:cxnLst/>
          <a:rect l="0" t="0" r="0" b="0"/>
          <a:pathLst>
            <a:path>
              <a:moveTo>
                <a:pt x="0" y="0"/>
              </a:moveTo>
              <a:lnTo>
                <a:pt x="0" y="248037"/>
              </a:lnTo>
              <a:lnTo>
                <a:pt x="109887" y="248037"/>
              </a:lnTo>
              <a:lnTo>
                <a:pt x="109887" y="49607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411E105-91DA-40C3-8B69-6275ADA8D5BE}">
      <dsp:nvSpPr>
        <dsp:cNvPr id="0" name=""/>
        <dsp:cNvSpPr/>
      </dsp:nvSpPr>
      <dsp:spPr>
        <a:xfrm>
          <a:off x="2711514" y="2743204"/>
          <a:ext cx="766718" cy="357285"/>
        </a:xfrm>
        <a:prstGeom prst="roundRect">
          <a:avLst>
            <a:gd name="adj" fmla="val 10000"/>
          </a:avLst>
        </a:prstGeom>
        <a:solidFill>
          <a:schemeClr val="bg1"/>
        </a:solidFill>
        <a:ln w="25400" cap="flat" cmpd="sng" algn="ctr">
          <a:solidFill>
            <a:schemeClr val="accent5">
              <a:lumMod val="50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kern="1200" dirty="0" smtClean="0">
              <a:solidFill>
                <a:schemeClr val="accent4">
                  <a:lumMod val="50000"/>
                </a:schemeClr>
              </a:solidFill>
              <a:latin typeface="Arial" pitchFamily="34" charset="0"/>
              <a:cs typeface="Arial" pitchFamily="34" charset="0"/>
            </a:rPr>
            <a:t>Budget</a:t>
          </a:r>
          <a:endParaRPr lang="en-US" sz="1200" kern="1200" dirty="0">
            <a:solidFill>
              <a:schemeClr val="accent4">
                <a:lumMod val="50000"/>
              </a:schemeClr>
            </a:solidFill>
            <a:latin typeface="Arial" pitchFamily="34" charset="0"/>
            <a:cs typeface="Arial" pitchFamily="34" charset="0"/>
          </a:endParaRPr>
        </a:p>
      </dsp:txBody>
      <dsp:txXfrm>
        <a:off x="2721979" y="2753669"/>
        <a:ext cx="745788" cy="336355"/>
      </dsp:txXfrm>
    </dsp:sp>
    <dsp:sp modelId="{FE1ACAE3-7434-4FA5-9AAE-E74358552860}">
      <dsp:nvSpPr>
        <dsp:cNvPr id="0" name=""/>
        <dsp:cNvSpPr/>
      </dsp:nvSpPr>
      <dsp:spPr>
        <a:xfrm>
          <a:off x="4483637" y="1236764"/>
          <a:ext cx="289062" cy="602356"/>
        </a:xfrm>
        <a:custGeom>
          <a:avLst/>
          <a:gdLst/>
          <a:ahLst/>
          <a:cxnLst/>
          <a:rect l="0" t="0" r="0" b="0"/>
          <a:pathLst>
            <a:path>
              <a:moveTo>
                <a:pt x="289062" y="0"/>
              </a:moveTo>
              <a:lnTo>
                <a:pt x="289062" y="301178"/>
              </a:lnTo>
              <a:lnTo>
                <a:pt x="0" y="301178"/>
              </a:lnTo>
              <a:lnTo>
                <a:pt x="0" y="602356"/>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21DA2F1-2074-4CF2-B0D1-5590DA163C50}">
      <dsp:nvSpPr>
        <dsp:cNvPr id="0" name=""/>
        <dsp:cNvSpPr/>
      </dsp:nvSpPr>
      <dsp:spPr>
        <a:xfrm>
          <a:off x="4043783" y="1839121"/>
          <a:ext cx="879706" cy="383616"/>
        </a:xfrm>
        <a:prstGeom prst="roundRect">
          <a:avLst>
            <a:gd name="adj" fmla="val 10000"/>
          </a:avLst>
        </a:prstGeom>
        <a:solidFill>
          <a:schemeClr val="bg1"/>
        </a:solidFill>
        <a:ln w="25400" cap="flat" cmpd="sng" algn="ctr">
          <a:solidFill>
            <a:schemeClr val="accent5">
              <a:lumMod val="50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kern="1200" dirty="0" smtClean="0">
              <a:solidFill>
                <a:schemeClr val="accent4">
                  <a:lumMod val="50000"/>
                </a:schemeClr>
              </a:solidFill>
              <a:latin typeface="Arial" pitchFamily="34" charset="0"/>
              <a:cs typeface="Arial" pitchFamily="34" charset="0"/>
            </a:rPr>
            <a:t>Business Dept.</a:t>
          </a:r>
          <a:endParaRPr lang="en-US" sz="1200" kern="1200" dirty="0">
            <a:solidFill>
              <a:schemeClr val="accent4">
                <a:lumMod val="50000"/>
              </a:schemeClr>
            </a:solidFill>
            <a:latin typeface="Arial" pitchFamily="34" charset="0"/>
            <a:cs typeface="Arial" pitchFamily="34" charset="0"/>
          </a:endParaRPr>
        </a:p>
      </dsp:txBody>
      <dsp:txXfrm>
        <a:off x="4055019" y="1850357"/>
        <a:ext cx="857234" cy="361144"/>
      </dsp:txXfrm>
    </dsp:sp>
    <dsp:sp modelId="{37087D86-DB9A-41A6-8CAD-988F371C99DE}">
      <dsp:nvSpPr>
        <dsp:cNvPr id="0" name=""/>
        <dsp:cNvSpPr/>
      </dsp:nvSpPr>
      <dsp:spPr>
        <a:xfrm>
          <a:off x="3987062" y="2222738"/>
          <a:ext cx="496574" cy="496075"/>
        </a:xfrm>
        <a:custGeom>
          <a:avLst/>
          <a:gdLst/>
          <a:ahLst/>
          <a:cxnLst/>
          <a:rect l="0" t="0" r="0" b="0"/>
          <a:pathLst>
            <a:path>
              <a:moveTo>
                <a:pt x="496574" y="0"/>
              </a:moveTo>
              <a:lnTo>
                <a:pt x="496574" y="248037"/>
              </a:lnTo>
              <a:lnTo>
                <a:pt x="0" y="248037"/>
              </a:lnTo>
              <a:lnTo>
                <a:pt x="0" y="49607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9F8769D-27C7-49EE-98F1-F78702CE8E9B}">
      <dsp:nvSpPr>
        <dsp:cNvPr id="0" name=""/>
        <dsp:cNvSpPr/>
      </dsp:nvSpPr>
      <dsp:spPr>
        <a:xfrm>
          <a:off x="3558640" y="2718813"/>
          <a:ext cx="856843" cy="400233"/>
        </a:xfrm>
        <a:prstGeom prst="roundRect">
          <a:avLst>
            <a:gd name="adj" fmla="val 10000"/>
          </a:avLst>
        </a:prstGeom>
        <a:solidFill>
          <a:schemeClr val="bg1"/>
        </a:solidFill>
        <a:ln w="25400" cap="flat" cmpd="sng" algn="ctr">
          <a:solidFill>
            <a:schemeClr val="accent5">
              <a:lumMod val="50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kern="1200" dirty="0" smtClean="0">
              <a:solidFill>
                <a:schemeClr val="accent4">
                  <a:lumMod val="50000"/>
                </a:schemeClr>
              </a:solidFill>
              <a:latin typeface="Arial" pitchFamily="34" charset="0"/>
              <a:cs typeface="Arial" pitchFamily="34" charset="0"/>
            </a:rPr>
            <a:t> Marketing</a:t>
          </a:r>
          <a:endParaRPr lang="en-US" sz="1200" kern="1200" dirty="0">
            <a:solidFill>
              <a:schemeClr val="accent4">
                <a:lumMod val="50000"/>
              </a:schemeClr>
            </a:solidFill>
            <a:latin typeface="Arial" pitchFamily="34" charset="0"/>
            <a:cs typeface="Arial" pitchFamily="34" charset="0"/>
          </a:endParaRPr>
        </a:p>
      </dsp:txBody>
      <dsp:txXfrm>
        <a:off x="3570362" y="2730535"/>
        <a:ext cx="833399" cy="376789"/>
      </dsp:txXfrm>
    </dsp:sp>
    <dsp:sp modelId="{7B92D4C6-BB26-4A8A-9CEA-ADA6F6449061}">
      <dsp:nvSpPr>
        <dsp:cNvPr id="0" name=""/>
        <dsp:cNvSpPr/>
      </dsp:nvSpPr>
      <dsp:spPr>
        <a:xfrm>
          <a:off x="4483637" y="2222738"/>
          <a:ext cx="125603" cy="509718"/>
        </a:xfrm>
        <a:custGeom>
          <a:avLst/>
          <a:gdLst/>
          <a:ahLst/>
          <a:cxnLst/>
          <a:rect l="0" t="0" r="0" b="0"/>
          <a:pathLst>
            <a:path>
              <a:moveTo>
                <a:pt x="0" y="0"/>
              </a:moveTo>
              <a:lnTo>
                <a:pt x="0" y="254859"/>
              </a:lnTo>
              <a:lnTo>
                <a:pt x="125603" y="254859"/>
              </a:lnTo>
              <a:lnTo>
                <a:pt x="125603" y="50971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678EA3A-3078-493D-8E51-1D70B57823A4}">
      <dsp:nvSpPr>
        <dsp:cNvPr id="0" name=""/>
        <dsp:cNvSpPr/>
      </dsp:nvSpPr>
      <dsp:spPr>
        <a:xfrm>
          <a:off x="4507491" y="2732456"/>
          <a:ext cx="203496" cy="392570"/>
        </a:xfrm>
        <a:prstGeom prst="roundRect">
          <a:avLst>
            <a:gd name="adj" fmla="val 10000"/>
          </a:avLst>
        </a:prstGeom>
        <a:solidFill>
          <a:schemeClr val="bg1"/>
        </a:solidFill>
        <a:ln w="25400" cap="flat" cmpd="sng" algn="ctr">
          <a:solidFill>
            <a:schemeClr val="accent5">
              <a:lumMod val="50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endParaRPr lang="en-US" sz="1200" kern="1200" dirty="0">
            <a:solidFill>
              <a:schemeClr val="accent4">
                <a:lumMod val="50000"/>
              </a:schemeClr>
            </a:solidFill>
            <a:latin typeface="Arial" pitchFamily="34" charset="0"/>
            <a:cs typeface="Arial" pitchFamily="34" charset="0"/>
          </a:endParaRPr>
        </a:p>
      </dsp:txBody>
      <dsp:txXfrm>
        <a:off x="4513451" y="2738416"/>
        <a:ext cx="191576" cy="380650"/>
      </dsp:txXfrm>
    </dsp:sp>
    <dsp:sp modelId="{E88144C1-7F56-41C9-B1C5-11DE6324E996}">
      <dsp:nvSpPr>
        <dsp:cNvPr id="0" name=""/>
        <dsp:cNvSpPr/>
      </dsp:nvSpPr>
      <dsp:spPr>
        <a:xfrm>
          <a:off x="4772699" y="1236764"/>
          <a:ext cx="1463126" cy="602356"/>
        </a:xfrm>
        <a:custGeom>
          <a:avLst/>
          <a:gdLst/>
          <a:ahLst/>
          <a:cxnLst/>
          <a:rect l="0" t="0" r="0" b="0"/>
          <a:pathLst>
            <a:path>
              <a:moveTo>
                <a:pt x="0" y="0"/>
              </a:moveTo>
              <a:lnTo>
                <a:pt x="0" y="301178"/>
              </a:lnTo>
              <a:lnTo>
                <a:pt x="1463126" y="301178"/>
              </a:lnTo>
              <a:lnTo>
                <a:pt x="1463126" y="602356"/>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E3E08AD-20E0-4635-81A5-103B2ECAA966}">
      <dsp:nvSpPr>
        <dsp:cNvPr id="0" name=""/>
        <dsp:cNvSpPr/>
      </dsp:nvSpPr>
      <dsp:spPr>
        <a:xfrm>
          <a:off x="5475317" y="1839121"/>
          <a:ext cx="1521016" cy="458705"/>
        </a:xfrm>
        <a:prstGeom prst="roundRect">
          <a:avLst>
            <a:gd name="adj" fmla="val 10000"/>
          </a:avLst>
        </a:prstGeom>
        <a:solidFill>
          <a:schemeClr val="accent5">
            <a:lumMod val="5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kern="1200" dirty="0" smtClean="0">
              <a:solidFill>
                <a:schemeClr val="bg1"/>
              </a:solidFill>
              <a:latin typeface="Arial" pitchFamily="34" charset="0"/>
              <a:cs typeface="Arial" pitchFamily="34" charset="0"/>
            </a:rPr>
            <a:t>System, IT &amp; Software Dept.</a:t>
          </a:r>
          <a:endParaRPr lang="en-US" sz="1200" kern="1200" dirty="0">
            <a:solidFill>
              <a:schemeClr val="bg1"/>
            </a:solidFill>
            <a:latin typeface="Arial" pitchFamily="34" charset="0"/>
            <a:cs typeface="Arial" pitchFamily="34" charset="0"/>
          </a:endParaRPr>
        </a:p>
      </dsp:txBody>
      <dsp:txXfrm>
        <a:off x="5488752" y="1852556"/>
        <a:ext cx="1494146" cy="431835"/>
      </dsp:txXfrm>
    </dsp:sp>
    <dsp:sp modelId="{7BC07C4A-5249-4368-8F18-D02F1708F483}">
      <dsp:nvSpPr>
        <dsp:cNvPr id="0" name=""/>
        <dsp:cNvSpPr/>
      </dsp:nvSpPr>
      <dsp:spPr>
        <a:xfrm>
          <a:off x="5608933" y="2297827"/>
          <a:ext cx="626891" cy="496075"/>
        </a:xfrm>
        <a:custGeom>
          <a:avLst/>
          <a:gdLst/>
          <a:ahLst/>
          <a:cxnLst/>
          <a:rect l="0" t="0" r="0" b="0"/>
          <a:pathLst>
            <a:path>
              <a:moveTo>
                <a:pt x="626891" y="0"/>
              </a:moveTo>
              <a:lnTo>
                <a:pt x="626891" y="248037"/>
              </a:lnTo>
              <a:lnTo>
                <a:pt x="0" y="248037"/>
              </a:lnTo>
              <a:lnTo>
                <a:pt x="0" y="49607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555072E-D1A4-4A2F-AF97-CB55A8854964}">
      <dsp:nvSpPr>
        <dsp:cNvPr id="0" name=""/>
        <dsp:cNvSpPr/>
      </dsp:nvSpPr>
      <dsp:spPr>
        <a:xfrm>
          <a:off x="5210414" y="2793902"/>
          <a:ext cx="797039" cy="494126"/>
        </a:xfrm>
        <a:prstGeom prst="roundRect">
          <a:avLst>
            <a:gd name="adj" fmla="val 10000"/>
          </a:avLst>
        </a:prstGeom>
        <a:solidFill>
          <a:schemeClr val="accent5">
            <a:lumMod val="5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kern="1200" dirty="0" smtClean="0">
              <a:solidFill>
                <a:schemeClr val="bg1"/>
              </a:solidFill>
              <a:latin typeface="Arial" pitchFamily="34" charset="0"/>
              <a:cs typeface="Arial" pitchFamily="34" charset="0"/>
            </a:rPr>
            <a:t>IT Projects</a:t>
          </a:r>
          <a:endParaRPr lang="en-US" sz="1200" kern="1200" dirty="0">
            <a:solidFill>
              <a:schemeClr val="bg1"/>
            </a:solidFill>
            <a:latin typeface="Arial" pitchFamily="34" charset="0"/>
            <a:cs typeface="Arial" pitchFamily="34" charset="0"/>
          </a:endParaRPr>
        </a:p>
      </dsp:txBody>
      <dsp:txXfrm>
        <a:off x="5224886" y="2808374"/>
        <a:ext cx="768095" cy="465182"/>
      </dsp:txXfrm>
    </dsp:sp>
    <dsp:sp modelId="{FF36C4AB-B598-4579-8AD9-C9DD49CFD7A0}">
      <dsp:nvSpPr>
        <dsp:cNvPr id="0" name=""/>
        <dsp:cNvSpPr/>
      </dsp:nvSpPr>
      <dsp:spPr>
        <a:xfrm>
          <a:off x="6235825" y="2297827"/>
          <a:ext cx="248524" cy="496518"/>
        </a:xfrm>
        <a:custGeom>
          <a:avLst/>
          <a:gdLst/>
          <a:ahLst/>
          <a:cxnLst/>
          <a:rect l="0" t="0" r="0" b="0"/>
          <a:pathLst>
            <a:path>
              <a:moveTo>
                <a:pt x="0" y="0"/>
              </a:moveTo>
              <a:lnTo>
                <a:pt x="0" y="248259"/>
              </a:lnTo>
              <a:lnTo>
                <a:pt x="248524" y="248259"/>
              </a:lnTo>
              <a:lnTo>
                <a:pt x="248524" y="49651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32FACB0-0631-4DFF-8653-AE6F46548C42}">
      <dsp:nvSpPr>
        <dsp:cNvPr id="0" name=""/>
        <dsp:cNvSpPr/>
      </dsp:nvSpPr>
      <dsp:spPr>
        <a:xfrm>
          <a:off x="6109405" y="2794345"/>
          <a:ext cx="749889" cy="499862"/>
        </a:xfrm>
        <a:prstGeom prst="roundRect">
          <a:avLst>
            <a:gd name="adj" fmla="val 10000"/>
          </a:avLst>
        </a:prstGeom>
        <a:solidFill>
          <a:schemeClr val="accent5">
            <a:lumMod val="5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kern="1200" dirty="0" smtClean="0">
              <a:solidFill>
                <a:schemeClr val="bg1"/>
              </a:solidFill>
              <a:latin typeface="Arial" pitchFamily="34" charset="0"/>
              <a:cs typeface="Arial" pitchFamily="34" charset="0"/>
            </a:rPr>
            <a:t>Web App.</a:t>
          </a:r>
          <a:endParaRPr lang="en-US" sz="1300" kern="1200" dirty="0">
            <a:solidFill>
              <a:schemeClr val="bg1"/>
            </a:solidFill>
            <a:latin typeface="Arial" pitchFamily="34" charset="0"/>
            <a:cs typeface="Arial" pitchFamily="34" charset="0"/>
          </a:endParaRPr>
        </a:p>
      </dsp:txBody>
      <dsp:txXfrm>
        <a:off x="6124045" y="2808985"/>
        <a:ext cx="720609" cy="470582"/>
      </dsp:txXfrm>
    </dsp:sp>
    <dsp:sp modelId="{9C392C99-76A3-49DE-9529-261383DE2E8D}">
      <dsp:nvSpPr>
        <dsp:cNvPr id="0" name=""/>
        <dsp:cNvSpPr/>
      </dsp:nvSpPr>
      <dsp:spPr>
        <a:xfrm>
          <a:off x="6235825" y="2297827"/>
          <a:ext cx="904535" cy="496075"/>
        </a:xfrm>
        <a:custGeom>
          <a:avLst/>
          <a:gdLst/>
          <a:ahLst/>
          <a:cxnLst/>
          <a:rect l="0" t="0" r="0" b="0"/>
          <a:pathLst>
            <a:path>
              <a:moveTo>
                <a:pt x="0" y="0"/>
              </a:moveTo>
              <a:lnTo>
                <a:pt x="0" y="248037"/>
              </a:lnTo>
              <a:lnTo>
                <a:pt x="904535" y="248037"/>
              </a:lnTo>
              <a:lnTo>
                <a:pt x="904535" y="49607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0E1CFE9-9C82-46DC-B922-7CD615F9E0AF}">
      <dsp:nvSpPr>
        <dsp:cNvPr id="0" name=""/>
        <dsp:cNvSpPr/>
      </dsp:nvSpPr>
      <dsp:spPr>
        <a:xfrm>
          <a:off x="7019485" y="2793902"/>
          <a:ext cx="241752" cy="526408"/>
        </a:xfrm>
        <a:prstGeom prst="roundRect">
          <a:avLst>
            <a:gd name="adj" fmla="val 10000"/>
          </a:avLst>
        </a:prstGeom>
        <a:solidFill>
          <a:schemeClr val="accent4">
            <a:lumMod val="5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endParaRPr lang="en-US" sz="1200" kern="1200" dirty="0">
            <a:solidFill>
              <a:schemeClr val="accent4">
                <a:lumMod val="50000"/>
              </a:schemeClr>
            </a:solidFill>
            <a:latin typeface="Arial" pitchFamily="34" charset="0"/>
            <a:cs typeface="Arial" pitchFamily="34" charset="0"/>
          </a:endParaRPr>
        </a:p>
      </dsp:txBody>
      <dsp:txXfrm>
        <a:off x="7026566" y="2800983"/>
        <a:ext cx="227590" cy="51224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5A35D77-8A23-49D8-A499-EB919DB11603}">
      <dsp:nvSpPr>
        <dsp:cNvPr id="0" name=""/>
        <dsp:cNvSpPr/>
      </dsp:nvSpPr>
      <dsp:spPr>
        <a:xfrm>
          <a:off x="2839" y="1744206"/>
          <a:ext cx="1707636" cy="610509"/>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69088" rIns="120904" bIns="69088" numCol="1" spcCol="1270" anchor="ctr" anchorCtr="0">
          <a:noAutofit/>
        </a:bodyPr>
        <a:lstStyle/>
        <a:p>
          <a:pPr lvl="0" algn="ctr" defTabSz="755650">
            <a:lnSpc>
              <a:spcPct val="90000"/>
            </a:lnSpc>
            <a:spcBef>
              <a:spcPct val="0"/>
            </a:spcBef>
            <a:spcAft>
              <a:spcPct val="35000"/>
            </a:spcAft>
          </a:pPr>
          <a:r>
            <a:rPr lang="en-US" sz="1700" kern="1200" dirty="0" smtClean="0"/>
            <a:t>SQA, SQC, TQM</a:t>
          </a:r>
          <a:endParaRPr lang="en-US" sz="1700" kern="1200" dirty="0"/>
        </a:p>
      </dsp:txBody>
      <dsp:txXfrm>
        <a:off x="2839" y="1744206"/>
        <a:ext cx="1707636" cy="610509"/>
      </dsp:txXfrm>
    </dsp:sp>
    <dsp:sp modelId="{8F0CE7A4-9F0E-4977-A094-78384E8C51CB}">
      <dsp:nvSpPr>
        <dsp:cNvPr id="0" name=""/>
        <dsp:cNvSpPr/>
      </dsp:nvSpPr>
      <dsp:spPr>
        <a:xfrm>
          <a:off x="2839" y="2354715"/>
          <a:ext cx="1707636" cy="746639"/>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0678" tIns="90678" rIns="120904" bIns="136017" numCol="1" spcCol="1270" anchor="t" anchorCtr="0">
          <a:noAutofit/>
        </a:bodyPr>
        <a:lstStyle/>
        <a:p>
          <a:pPr marL="171450" lvl="1" indent="-171450" algn="l" defTabSz="755650">
            <a:lnSpc>
              <a:spcPct val="90000"/>
            </a:lnSpc>
            <a:spcBef>
              <a:spcPct val="0"/>
            </a:spcBef>
            <a:spcAft>
              <a:spcPct val="15000"/>
            </a:spcAft>
            <a:buChar char="••"/>
          </a:pPr>
          <a:r>
            <a:rPr lang="en-US" sz="1700" kern="1200" dirty="0" smtClean="0"/>
            <a:t>Requirement</a:t>
          </a:r>
          <a:endParaRPr lang="en-US" sz="1700" kern="1200" dirty="0"/>
        </a:p>
      </dsp:txBody>
      <dsp:txXfrm>
        <a:off x="2839" y="2354715"/>
        <a:ext cx="1707636" cy="746639"/>
      </dsp:txXfrm>
    </dsp:sp>
    <dsp:sp modelId="{8BD9422F-4118-4559-9C47-575546C65C42}">
      <dsp:nvSpPr>
        <dsp:cNvPr id="0" name=""/>
        <dsp:cNvSpPr/>
      </dsp:nvSpPr>
      <dsp:spPr>
        <a:xfrm>
          <a:off x="1949545" y="1744206"/>
          <a:ext cx="1707636" cy="610509"/>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69088" rIns="120904" bIns="69088" numCol="1" spcCol="1270" anchor="ctr" anchorCtr="0">
          <a:noAutofit/>
        </a:bodyPr>
        <a:lstStyle/>
        <a:p>
          <a:pPr lvl="0" algn="ctr" defTabSz="755650">
            <a:lnSpc>
              <a:spcPct val="90000"/>
            </a:lnSpc>
            <a:spcBef>
              <a:spcPct val="0"/>
            </a:spcBef>
            <a:spcAft>
              <a:spcPct val="35000"/>
            </a:spcAft>
          </a:pPr>
          <a:r>
            <a:rPr lang="en-US" sz="1700" kern="1200" dirty="0" smtClean="0"/>
            <a:t>SQA, SQC,, TQM</a:t>
          </a:r>
          <a:endParaRPr lang="en-US" sz="1700" kern="1200" dirty="0"/>
        </a:p>
      </dsp:txBody>
      <dsp:txXfrm>
        <a:off x="1949545" y="1744206"/>
        <a:ext cx="1707636" cy="610509"/>
      </dsp:txXfrm>
    </dsp:sp>
    <dsp:sp modelId="{22519D17-CA38-4F82-B8D6-4D79E554E3D7}">
      <dsp:nvSpPr>
        <dsp:cNvPr id="0" name=""/>
        <dsp:cNvSpPr/>
      </dsp:nvSpPr>
      <dsp:spPr>
        <a:xfrm>
          <a:off x="1949545" y="2354715"/>
          <a:ext cx="1707636" cy="746639"/>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0678" tIns="90678" rIns="120904" bIns="136017" numCol="1" spcCol="1270" anchor="t" anchorCtr="0">
          <a:noAutofit/>
        </a:bodyPr>
        <a:lstStyle/>
        <a:p>
          <a:pPr marL="171450" lvl="1" indent="-171450" algn="l" defTabSz="755650">
            <a:lnSpc>
              <a:spcPct val="90000"/>
            </a:lnSpc>
            <a:spcBef>
              <a:spcPct val="0"/>
            </a:spcBef>
            <a:spcAft>
              <a:spcPct val="15000"/>
            </a:spcAft>
            <a:buChar char="••"/>
          </a:pPr>
          <a:r>
            <a:rPr lang="en-US" sz="1700" kern="1200" dirty="0" smtClean="0"/>
            <a:t>Design &amp; Code</a:t>
          </a:r>
          <a:endParaRPr lang="en-US" sz="1700" kern="1200" dirty="0"/>
        </a:p>
      </dsp:txBody>
      <dsp:txXfrm>
        <a:off x="1949545" y="2354715"/>
        <a:ext cx="1707636" cy="746639"/>
      </dsp:txXfrm>
    </dsp:sp>
    <dsp:sp modelId="{29292FEA-9AAA-43CF-A4EF-1B7893B56B9D}">
      <dsp:nvSpPr>
        <dsp:cNvPr id="0" name=""/>
        <dsp:cNvSpPr/>
      </dsp:nvSpPr>
      <dsp:spPr>
        <a:xfrm>
          <a:off x="3896251" y="1744206"/>
          <a:ext cx="1707636" cy="610509"/>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69088" rIns="120904" bIns="69088" numCol="1" spcCol="1270" anchor="ctr" anchorCtr="0">
          <a:noAutofit/>
        </a:bodyPr>
        <a:lstStyle/>
        <a:p>
          <a:pPr lvl="0" algn="ctr" defTabSz="755650">
            <a:lnSpc>
              <a:spcPct val="90000"/>
            </a:lnSpc>
            <a:spcBef>
              <a:spcPct val="0"/>
            </a:spcBef>
            <a:spcAft>
              <a:spcPct val="35000"/>
            </a:spcAft>
          </a:pPr>
          <a:r>
            <a:rPr lang="en-US" sz="1700" kern="1200" dirty="0" smtClean="0"/>
            <a:t>SQA, SQC, TQM</a:t>
          </a:r>
          <a:endParaRPr lang="en-US" sz="1700" kern="1200" dirty="0"/>
        </a:p>
      </dsp:txBody>
      <dsp:txXfrm>
        <a:off x="3896251" y="1744206"/>
        <a:ext cx="1707636" cy="610509"/>
      </dsp:txXfrm>
    </dsp:sp>
    <dsp:sp modelId="{59A2085B-F910-439C-B074-17C341D7C88C}">
      <dsp:nvSpPr>
        <dsp:cNvPr id="0" name=""/>
        <dsp:cNvSpPr/>
      </dsp:nvSpPr>
      <dsp:spPr>
        <a:xfrm>
          <a:off x="3896251" y="2354715"/>
          <a:ext cx="1707636" cy="746639"/>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0678" tIns="90678" rIns="120904" bIns="136017" numCol="1" spcCol="1270" anchor="t" anchorCtr="0">
          <a:noAutofit/>
        </a:bodyPr>
        <a:lstStyle/>
        <a:p>
          <a:pPr marL="171450" lvl="1" indent="-171450" algn="l" defTabSz="755650">
            <a:lnSpc>
              <a:spcPct val="90000"/>
            </a:lnSpc>
            <a:spcBef>
              <a:spcPct val="0"/>
            </a:spcBef>
            <a:spcAft>
              <a:spcPct val="15000"/>
            </a:spcAft>
            <a:buChar char="••"/>
          </a:pPr>
          <a:r>
            <a:rPr lang="en-US" sz="1700" kern="1200" dirty="0" smtClean="0"/>
            <a:t>Test &amp; Deploy</a:t>
          </a:r>
          <a:endParaRPr lang="en-US" sz="1700" kern="1200" dirty="0"/>
        </a:p>
      </dsp:txBody>
      <dsp:txXfrm>
        <a:off x="3896251" y="2354715"/>
        <a:ext cx="1707636" cy="746639"/>
      </dsp:txXfrm>
    </dsp:sp>
    <dsp:sp modelId="{BBD65D90-FC44-4359-AC54-5163F3C3934B}">
      <dsp:nvSpPr>
        <dsp:cNvPr id="0" name=""/>
        <dsp:cNvSpPr/>
      </dsp:nvSpPr>
      <dsp:spPr>
        <a:xfrm>
          <a:off x="5842957" y="1744206"/>
          <a:ext cx="1707636" cy="610509"/>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69088" rIns="120904" bIns="69088" numCol="1" spcCol="1270" anchor="ctr" anchorCtr="0">
          <a:noAutofit/>
        </a:bodyPr>
        <a:lstStyle/>
        <a:p>
          <a:pPr lvl="0" algn="ctr" defTabSz="755650">
            <a:lnSpc>
              <a:spcPct val="90000"/>
            </a:lnSpc>
            <a:spcBef>
              <a:spcPct val="0"/>
            </a:spcBef>
            <a:spcAft>
              <a:spcPct val="35000"/>
            </a:spcAft>
          </a:pPr>
          <a:r>
            <a:rPr lang="en-US" sz="1700" kern="1200" dirty="0" smtClean="0"/>
            <a:t>SQA, SQC,, TQM</a:t>
          </a:r>
          <a:endParaRPr lang="en-US" sz="1700" kern="1200" dirty="0"/>
        </a:p>
      </dsp:txBody>
      <dsp:txXfrm>
        <a:off x="5842957" y="1744206"/>
        <a:ext cx="1707636" cy="610509"/>
      </dsp:txXfrm>
    </dsp:sp>
    <dsp:sp modelId="{40D172CB-E24B-493A-B76E-564C73605985}">
      <dsp:nvSpPr>
        <dsp:cNvPr id="0" name=""/>
        <dsp:cNvSpPr/>
      </dsp:nvSpPr>
      <dsp:spPr>
        <a:xfrm>
          <a:off x="5842957" y="2354715"/>
          <a:ext cx="1707636" cy="746639"/>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0678" tIns="90678" rIns="120904" bIns="136017" numCol="1" spcCol="1270" anchor="t" anchorCtr="0">
          <a:noAutofit/>
        </a:bodyPr>
        <a:lstStyle/>
        <a:p>
          <a:pPr marL="171450" lvl="1" indent="-171450" algn="l" defTabSz="755650">
            <a:lnSpc>
              <a:spcPct val="90000"/>
            </a:lnSpc>
            <a:spcBef>
              <a:spcPct val="0"/>
            </a:spcBef>
            <a:spcAft>
              <a:spcPct val="15000"/>
            </a:spcAft>
            <a:buChar char="••"/>
          </a:pPr>
          <a:r>
            <a:rPr lang="en-US" sz="1700" kern="1200" dirty="0" smtClean="0"/>
            <a:t>Payroll Dept.</a:t>
          </a:r>
          <a:endParaRPr lang="en-US" sz="1700" kern="1200" dirty="0"/>
        </a:p>
      </dsp:txBody>
      <dsp:txXfrm>
        <a:off x="5842957" y="2354715"/>
        <a:ext cx="1707636" cy="74663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D670054-36C7-41AE-8950-66A9E76CF1B6}">
      <dsp:nvSpPr>
        <dsp:cNvPr id="0" name=""/>
        <dsp:cNvSpPr/>
      </dsp:nvSpPr>
      <dsp:spPr>
        <a:xfrm>
          <a:off x="0" y="428260"/>
          <a:ext cx="7299435" cy="4562146"/>
        </a:xfrm>
        <a:prstGeom prst="swooshArrow">
          <a:avLst>
            <a:gd name="adj1" fmla="val 25000"/>
            <a:gd name="adj2" fmla="val 25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2091C9F-7696-408D-B12C-D302B77B1A18}">
      <dsp:nvSpPr>
        <dsp:cNvPr id="0" name=""/>
        <dsp:cNvSpPr/>
      </dsp:nvSpPr>
      <dsp:spPr>
        <a:xfrm>
          <a:off x="718994" y="3820672"/>
          <a:ext cx="167887" cy="167887"/>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D3EE704-55BA-4B64-9537-F395BE580BBF}">
      <dsp:nvSpPr>
        <dsp:cNvPr id="0" name=""/>
        <dsp:cNvSpPr/>
      </dsp:nvSpPr>
      <dsp:spPr>
        <a:xfrm>
          <a:off x="802937" y="3904615"/>
          <a:ext cx="956225" cy="10857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8960" tIns="0" rIns="0" bIns="0" numCol="1" spcCol="1270" anchor="t" anchorCtr="0">
          <a:noAutofit/>
        </a:bodyPr>
        <a:lstStyle/>
        <a:p>
          <a:pPr lvl="0" algn="l" defTabSz="711200">
            <a:lnSpc>
              <a:spcPct val="90000"/>
            </a:lnSpc>
            <a:spcBef>
              <a:spcPct val="0"/>
            </a:spcBef>
            <a:spcAft>
              <a:spcPct val="35000"/>
            </a:spcAft>
          </a:pPr>
          <a:r>
            <a:rPr lang="en-US" sz="1600" kern="1200" dirty="0" smtClean="0">
              <a:solidFill>
                <a:schemeClr val="accent5">
                  <a:lumMod val="50000"/>
                </a:schemeClr>
              </a:solidFill>
            </a:rPr>
            <a:t>System</a:t>
          </a:r>
          <a:endParaRPr lang="en-US" sz="1600" kern="1200" dirty="0">
            <a:solidFill>
              <a:schemeClr val="accent5">
                <a:lumMod val="50000"/>
              </a:schemeClr>
            </a:solidFill>
          </a:endParaRPr>
        </a:p>
      </dsp:txBody>
      <dsp:txXfrm>
        <a:off x="802937" y="3904615"/>
        <a:ext cx="956225" cy="1085790"/>
      </dsp:txXfrm>
    </dsp:sp>
    <dsp:sp modelId="{C91CC7F3-E94F-4A2E-AE4D-31AA4A3C5EBE}">
      <dsp:nvSpPr>
        <dsp:cNvPr id="0" name=""/>
        <dsp:cNvSpPr/>
      </dsp:nvSpPr>
      <dsp:spPr>
        <a:xfrm>
          <a:off x="1627774" y="2947477"/>
          <a:ext cx="262779" cy="262779"/>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A2422AC-A2F6-4EAA-97AC-A4FE49CB6340}">
      <dsp:nvSpPr>
        <dsp:cNvPr id="0" name=""/>
        <dsp:cNvSpPr/>
      </dsp:nvSpPr>
      <dsp:spPr>
        <a:xfrm>
          <a:off x="1759163" y="3078867"/>
          <a:ext cx="1211706" cy="19115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9241" tIns="0" rIns="0" bIns="0" numCol="1" spcCol="1270" anchor="t" anchorCtr="0">
          <a:noAutofit/>
        </a:bodyPr>
        <a:lstStyle/>
        <a:p>
          <a:pPr lvl="0" algn="l" defTabSz="711200">
            <a:lnSpc>
              <a:spcPct val="90000"/>
            </a:lnSpc>
            <a:spcBef>
              <a:spcPct val="0"/>
            </a:spcBef>
            <a:spcAft>
              <a:spcPct val="35000"/>
            </a:spcAft>
          </a:pPr>
          <a:r>
            <a:rPr lang="en-US" sz="1600" kern="1200" dirty="0" smtClean="0">
              <a:solidFill>
                <a:schemeClr val="accent5">
                  <a:lumMod val="50000"/>
                </a:schemeClr>
              </a:solidFill>
            </a:rPr>
            <a:t>Processes</a:t>
          </a:r>
          <a:endParaRPr lang="en-US" sz="1600" kern="1200" dirty="0">
            <a:solidFill>
              <a:schemeClr val="accent5">
                <a:lumMod val="50000"/>
              </a:schemeClr>
            </a:solidFill>
          </a:endParaRPr>
        </a:p>
      </dsp:txBody>
      <dsp:txXfrm>
        <a:off x="1759163" y="3078867"/>
        <a:ext cx="1211706" cy="1911539"/>
      </dsp:txXfrm>
    </dsp:sp>
    <dsp:sp modelId="{E4C5AD03-7122-4409-AE5B-BDEE3CAA8FD5}">
      <dsp:nvSpPr>
        <dsp:cNvPr id="0" name=""/>
        <dsp:cNvSpPr/>
      </dsp:nvSpPr>
      <dsp:spPr>
        <a:xfrm>
          <a:off x="2795683" y="2251293"/>
          <a:ext cx="350372" cy="350372"/>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988A9D8-D837-454D-8906-F7FE75EE5C70}">
      <dsp:nvSpPr>
        <dsp:cNvPr id="0" name=""/>
        <dsp:cNvSpPr/>
      </dsp:nvSpPr>
      <dsp:spPr>
        <a:xfrm>
          <a:off x="2970870" y="2426480"/>
          <a:ext cx="1408790" cy="25639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85655" tIns="0" rIns="0" bIns="0" numCol="1" spcCol="1270" anchor="t" anchorCtr="0">
          <a:noAutofit/>
        </a:bodyPr>
        <a:lstStyle/>
        <a:p>
          <a:pPr lvl="0" algn="l" defTabSz="711200">
            <a:lnSpc>
              <a:spcPct val="90000"/>
            </a:lnSpc>
            <a:spcBef>
              <a:spcPct val="0"/>
            </a:spcBef>
            <a:spcAft>
              <a:spcPct val="35000"/>
            </a:spcAft>
          </a:pPr>
          <a:r>
            <a:rPr lang="en-US" sz="1600" kern="1200" dirty="0" smtClean="0">
              <a:solidFill>
                <a:schemeClr val="accent5">
                  <a:lumMod val="50000"/>
                </a:schemeClr>
              </a:solidFill>
            </a:rPr>
            <a:t>People, Department, etc.</a:t>
          </a:r>
          <a:endParaRPr lang="en-US" sz="1600" kern="1200" dirty="0">
            <a:solidFill>
              <a:schemeClr val="accent5">
                <a:lumMod val="50000"/>
              </a:schemeClr>
            </a:solidFill>
          </a:endParaRPr>
        </a:p>
      </dsp:txBody>
      <dsp:txXfrm>
        <a:off x="2970870" y="2426480"/>
        <a:ext cx="1408790" cy="2563926"/>
      </dsp:txXfrm>
    </dsp:sp>
    <dsp:sp modelId="{5C05D9FF-EFB5-4AA0-841F-14D88B5F25AA}">
      <dsp:nvSpPr>
        <dsp:cNvPr id="0" name=""/>
        <dsp:cNvSpPr/>
      </dsp:nvSpPr>
      <dsp:spPr>
        <a:xfrm>
          <a:off x="4153378" y="1707486"/>
          <a:ext cx="452564" cy="452564"/>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2C16503-1D99-4792-B5D2-C4162B407356}">
      <dsp:nvSpPr>
        <dsp:cNvPr id="0" name=""/>
        <dsp:cNvSpPr/>
      </dsp:nvSpPr>
      <dsp:spPr>
        <a:xfrm>
          <a:off x="4379661" y="1933768"/>
          <a:ext cx="1459887" cy="305663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39805" tIns="0" rIns="0" bIns="0" numCol="1" spcCol="1270" anchor="t" anchorCtr="0">
          <a:noAutofit/>
        </a:bodyPr>
        <a:lstStyle/>
        <a:p>
          <a:pPr lvl="0" algn="l" defTabSz="711200">
            <a:lnSpc>
              <a:spcPct val="90000"/>
            </a:lnSpc>
            <a:spcBef>
              <a:spcPct val="0"/>
            </a:spcBef>
            <a:spcAft>
              <a:spcPct val="35000"/>
            </a:spcAft>
          </a:pPr>
          <a:r>
            <a:rPr lang="en-US" sz="1600" kern="1200" dirty="0" smtClean="0">
              <a:solidFill>
                <a:schemeClr val="accent5">
                  <a:lumMod val="50000"/>
                </a:schemeClr>
              </a:solidFill>
            </a:rPr>
            <a:t>Services</a:t>
          </a:r>
          <a:endParaRPr lang="en-US" sz="1600" kern="1200" dirty="0">
            <a:solidFill>
              <a:schemeClr val="accent5">
                <a:lumMod val="50000"/>
              </a:schemeClr>
            </a:solidFill>
          </a:endParaRPr>
        </a:p>
      </dsp:txBody>
      <dsp:txXfrm>
        <a:off x="4379661" y="1933768"/>
        <a:ext cx="1459887" cy="3056638"/>
      </dsp:txXfrm>
    </dsp:sp>
    <dsp:sp modelId="{D3626E2C-4F47-476E-B508-9CCACAB3BC75}">
      <dsp:nvSpPr>
        <dsp:cNvPr id="0" name=""/>
        <dsp:cNvSpPr/>
      </dsp:nvSpPr>
      <dsp:spPr>
        <a:xfrm>
          <a:off x="5551220" y="1344339"/>
          <a:ext cx="576655" cy="576655"/>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CA2D571-3B7B-43A1-83F2-B0F92F1A11F2}">
      <dsp:nvSpPr>
        <dsp:cNvPr id="0" name=""/>
        <dsp:cNvSpPr/>
      </dsp:nvSpPr>
      <dsp:spPr>
        <a:xfrm>
          <a:off x="5839548" y="1632666"/>
          <a:ext cx="1459887" cy="33577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5558" tIns="0" rIns="0" bIns="0" numCol="1" spcCol="1270" anchor="t" anchorCtr="0">
          <a:noAutofit/>
        </a:bodyPr>
        <a:lstStyle/>
        <a:p>
          <a:pPr lvl="0" algn="l" defTabSz="711200">
            <a:lnSpc>
              <a:spcPct val="90000"/>
            </a:lnSpc>
            <a:spcBef>
              <a:spcPct val="0"/>
            </a:spcBef>
            <a:spcAft>
              <a:spcPct val="35000"/>
            </a:spcAft>
          </a:pPr>
          <a:r>
            <a:rPr lang="en-US" sz="1600" kern="1200" dirty="0" smtClean="0">
              <a:solidFill>
                <a:schemeClr val="accent5">
                  <a:lumMod val="50000"/>
                </a:schemeClr>
              </a:solidFill>
            </a:rPr>
            <a:t>Products</a:t>
          </a:r>
          <a:endParaRPr lang="en-US" sz="1600" kern="1200" dirty="0">
            <a:solidFill>
              <a:schemeClr val="accent5">
                <a:lumMod val="50000"/>
              </a:schemeClr>
            </a:solidFill>
          </a:endParaRPr>
        </a:p>
      </dsp:txBody>
      <dsp:txXfrm>
        <a:off x="5839548" y="1632666"/>
        <a:ext cx="1459887" cy="3357740"/>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target2">
  <dgm:title val=""/>
  <dgm:desc val=""/>
  <dgm:catLst>
    <dgm:cat type="relationship"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chMax val="3"/>
      <dgm:chPref val="1"/>
      <dgm:dir/>
      <dgm:animLvl val="lvl"/>
      <dgm:resizeHandles/>
    </dgm:varLst>
    <dgm:alg type="composite">
      <dgm:param type="horzAlign" val="none"/>
      <dgm:param type="vertAlign" val="none"/>
    </dgm:alg>
    <dgm:shape xmlns:r="http://schemas.openxmlformats.org/officeDocument/2006/relationships" r:blip="">
      <dgm:adjLst/>
    </dgm:shape>
    <dgm:presOf/>
    <dgm:choose name="Name1">
      <dgm:if name="Name2" func="var" arg="dir" op="equ" val="norm">
        <dgm:choose name="Name3">
          <dgm:if name="Name4" axis="ch ch" ptType="node node" st="1 1" cnt="1 0" func="cnt" op="gt" val="0">
            <dgm:choose name="Name5">
              <dgm:if name="Name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395"/>
                  <dgm:constr type="t" for="ch" forName="centerBox" refType="h" fact="0.5"/>
                  <dgm:constr type="w" for="ch" forName="centerBox" refType="w" fact="0.555"/>
                  <dgm:constr type="h" for="ch" forName="centerBox" refType="h" fact="0.4"/>
                  <dgm:constr type="userA" for="des" forName="outerSibTrans" refType="w"/>
                  <dgm:constr type="userA" for="des" forName="middleSibTrans" refType="w"/>
                  <dgm:constr type="userA" for="des" forName="centerSibTrans" refType="w"/>
                </dgm:constrLst>
              </dgm:if>
              <dgm:else name="Name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22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8">
            <dgm:choose name="Name9">
              <dgm:if name="Name1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26"/>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1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if>
      <dgm:else name="Name12">
        <dgm:choose name="Name13">
          <dgm:if name="Name14" axis="ch ch" ptType="node node" st="1 1" cnt="1 0" func="cnt" op="gt" val="0">
            <dgm:choose name="Name15">
              <dgm:if name="Name1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55"/>
                  <dgm:constr type="h" for="ch" forName="centerBox" refType="h" fact="0.4"/>
                  <dgm:constr type="userA" for="des" forName="outerSibTrans" refType="w"/>
                  <dgm:constr type="userA" for="des" forName="middleSibTrans" refType="w"/>
                  <dgm:constr type="userA" for="des" forName="centerSibTrans" refType="w"/>
                </dgm:constrLst>
              </dgm:if>
              <dgm:else name="Name1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18">
            <dgm:choose name="Name19">
              <dgm:if name="Name2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2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else>
    </dgm:choose>
    <dgm:ruleLst/>
    <dgm:choose name="Name22">
      <dgm:if name="Name23" axis="root ch" ptType="all node" st="1 1" cnt="0 0" func="cnt" op="gte" val="1">
        <dgm:layoutNode name="outerBox" styleLbl="node1">
          <dgm:alg type="composite">
            <dgm:param type="horzAlign" val="none"/>
            <dgm:param type="vertAlign" val="none"/>
          </dgm:alg>
          <dgm:shape xmlns:r="http://schemas.openxmlformats.org/officeDocument/2006/relationships" r:blip="">
            <dgm:adjLst/>
          </dgm:shape>
          <dgm:presOf/>
          <dgm:choose name="Name24">
            <dgm:if name="Name25" axis="root ch" ptType="all node" st="1 1" cnt="0 0" func="cnt" op="gt" val="1">
              <dgm:choose name="Name26">
                <dgm:if name="Name27" func="var" arg="dir" op="equ" val="norm">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025"/>
                    <dgm:constr type="t" for="ch" forName="outerBoxChildren" refType="h" fact="0.25"/>
                    <dgm:constr type="w" for="ch" forName="outerBoxChildren" refType="w" fact="0.15"/>
                    <dgm:constr type="h" for="ch" forName="outerBoxChildren" refType="h" fact="0.7"/>
                  </dgm:constrLst>
                </dgm:if>
                <dgm:else name="Name28">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825"/>
                    <dgm:constr type="t" for="ch" forName="outerBoxChildren" refType="h" fact="0.25"/>
                    <dgm:constr type="w" for="ch" forName="outerBoxChildren" refType="w" fact="0.15"/>
                    <dgm:constr type="h" for="ch" forName="outerBoxChildren" refType="h" fact="0.7"/>
                  </dgm:constrLst>
                </dgm:else>
              </dgm:choose>
            </dgm:if>
            <dgm:else name="Name29">
              <dgm:constrLst>
                <dgm:constr type="l" for="ch" forName="outerBoxParent"/>
                <dgm:constr type="t" for="ch" forName="outerBoxParent"/>
                <dgm:constr type="w" for="ch" forName="outerBoxParent" refType="w"/>
                <dgm:constr type="h" for="ch" forName="outerBoxParent" refType="h"/>
                <dgm:constr type="bMarg" for="ch" forName="outerBoxParent" refType="h" fact="1.75"/>
                <dgm:constr type="l" for="ch" forName="outerBoxChildren" refType="w" fact="0.025"/>
                <dgm:constr type="t" for="ch" forName="outerBoxChildren" refType="h" fact="0.45"/>
                <dgm:constr type="w" for="ch" forName="outerBoxChildren" refType="w" fact="0.95"/>
                <dgm:constr type="h" for="ch" forName="outerBoxChildren" refType="h" fact="0.45"/>
              </dgm:constrLst>
            </dgm:else>
          </dgm:choose>
          <dgm:ruleLst/>
          <dgm:layoutNode name="outerBoxParent" styleLbl="node1">
            <dgm:alg type="tx">
              <dgm:param type="txAnchorVert" val="t"/>
              <dgm:param type="parTxLTRAlign" val="l"/>
              <dgm:param type="parTxRTLAlign" val="r"/>
            </dgm:alg>
            <dgm:shape xmlns:r="http://schemas.openxmlformats.org/officeDocument/2006/relationships" type="roundRect" r:blip="">
              <dgm:adjLst>
                <dgm:adj idx="1" val="0.085"/>
              </dgm:adjLst>
            </dgm:shape>
            <dgm:presOf axis="ch" ptType="node" cnt="1"/>
            <dgm:constrLst>
              <dgm:constr type="tMarg" refType="primFontSz" fact="0.3"/>
              <dgm:constr type="lMarg" refType="primFontSz" fact="0.3"/>
              <dgm:constr type="rMarg" refType="primFontSz" fact="0.3"/>
            </dgm:constrLst>
            <dgm:ruleLst>
              <dgm:rule type="primFontSz" val="5" fact="NaN" max="NaN"/>
            </dgm:ruleLst>
          </dgm:layoutNode>
          <dgm:layoutNode name="outerBoxChildren">
            <dgm:choose name="Name30">
              <dgm:if name="Name31" axis="root ch" ptType="all node" st="1 1" cnt="0 0" func="cnt" op="gt" val="1">
                <dgm:alg type="lin">
                  <dgm:param type="linDir" val="fromT"/>
                  <dgm:param type="vertAlign" val="t"/>
                </dgm:alg>
              </dgm:if>
              <dgm:else name="Name32">
                <dgm:choose name="Name33">
                  <dgm:if name="Name34" func="var" arg="dir" op="equ" val="norm">
                    <dgm:alg type="lin">
                      <dgm:param type="horzAlign" val="l"/>
                    </dgm:alg>
                  </dgm:if>
                  <dgm:else name="Name35">
                    <dgm:alg type="lin">
                      <dgm:param type="linDir" val="fromR"/>
                      <dgm:param type="horzAlign" val="r"/>
                    </dgm:alg>
                  </dgm:else>
                </dgm:choose>
              </dgm:else>
            </dgm:choose>
            <dgm:shape xmlns:r="http://schemas.openxmlformats.org/officeDocument/2006/relationships" r:blip="">
              <dgm:adjLst/>
            </dgm:shape>
            <dgm:presOf/>
            <dgm:constrLst>
              <dgm:constr type="w" for="ch" forName="oChild" refType="w"/>
              <dgm:constr type="h" for="ch" forName="oChild" refType="h"/>
            </dgm:constrLst>
            <dgm:ruleLst/>
            <dgm:forEach name="Name36" axis="ch ch" ptType="node node" st="1 1" cnt="1 0">
              <dgm:layoutNode name="o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37" axis="followSib" ptType="sibTrans" cnt="1">
                <dgm:layoutNode name="ou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38"/>
    </dgm:choose>
    <dgm:choose name="Name39">
      <dgm:if name="Name40" axis="root ch" ptType="all node" st="1 1" cnt="0 0" func="cnt" op="gte" val="2">
        <dgm:layoutNode name="middleBox">
          <dgm:alg type="composite">
            <dgm:param type="horzAlign" val="none"/>
            <dgm:param type="vertAlign" val="none"/>
          </dgm:alg>
          <dgm:shape xmlns:r="http://schemas.openxmlformats.org/officeDocument/2006/relationships" r:blip="">
            <dgm:adjLst/>
          </dgm:shape>
          <dgm:presOf/>
          <dgm:choose name="Name41">
            <dgm:if name="Name42" axis="root ch" ptType="all node" st="1 1" cnt="0 0" func="cnt" op="gt" val="2">
              <dgm:choose name="Name43">
                <dgm:if name="Name44" func="var" arg="dir" op="equ" val="norm">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35"/>
                    <dgm:constr type="w" for="ch" forName="middleBoxChildren" refType="w" fact="0.2"/>
                    <dgm:constr type="h" for="ch" forName="middleBoxChildren" refType="h" fact="0.575"/>
                  </dgm:constrLst>
                </dgm:if>
                <dgm:else name="Name45">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775"/>
                    <dgm:constr type="t" for="ch" forName="middleBoxChildren" refType="h" fact="0.35"/>
                    <dgm:constr type="w" for="ch" forName="middleBoxChildren" refType="w" fact="0.2"/>
                    <dgm:constr type="h" for="ch" forName="middleBoxChildren" refType="h" fact="0.575"/>
                  </dgm:constrLst>
                </dgm:else>
              </dgm:choose>
            </dgm:if>
            <dgm:else name="Name46">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45"/>
                <dgm:constr type="w" for="ch" forName="middleBoxChildren" refType="w" fact="0.95"/>
                <dgm:constr type="h" for="ch" forName="middleBoxChildren" refType="h" fact="0.45"/>
              </dgm:constrLst>
            </dgm:else>
          </dgm:choose>
          <dgm:ruleLst/>
          <dgm:layoutNode name="middle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2" cnt="1"/>
            <dgm:constrLst>
              <dgm:constr type="tMarg" refType="primFontSz" fact="0.3"/>
              <dgm:constr type="lMarg" refType="primFontSz" fact="0.3"/>
              <dgm:constr type="rMarg" refType="primFontSz" fact="0.3"/>
            </dgm:constrLst>
            <dgm:ruleLst>
              <dgm:rule type="primFontSz" val="5" fact="NaN" max="NaN"/>
            </dgm:ruleLst>
          </dgm:layoutNode>
          <dgm:layoutNode name="middleBoxChildren">
            <dgm:choose name="Name47">
              <dgm:if name="Name48" axis="root ch" ptType="all node" st="1 1" cnt="0 0" func="cnt" op="gt" val="2">
                <dgm:alg type="lin">
                  <dgm:param type="linDir" val="fromT"/>
                  <dgm:param type="vertAlign" val="t"/>
                </dgm:alg>
              </dgm:if>
              <dgm:else name="Name49">
                <dgm:choose name="Name50">
                  <dgm:if name="Name51" func="var" arg="dir" op="equ" val="norm">
                    <dgm:alg type="lin">
                      <dgm:param type="horzAlign" val="l"/>
                    </dgm:alg>
                  </dgm:if>
                  <dgm:else name="Name52">
                    <dgm:alg type="lin">
                      <dgm:param type="linDir" val="fromR"/>
                      <dgm:param type="horzAlign" val="r"/>
                    </dgm:alg>
                  </dgm:else>
                </dgm:choose>
              </dgm:else>
            </dgm:choose>
            <dgm:shape xmlns:r="http://schemas.openxmlformats.org/officeDocument/2006/relationships" r:blip="">
              <dgm:adjLst/>
            </dgm:shape>
            <dgm:presOf/>
            <dgm:constrLst>
              <dgm:constr type="w" for="ch" forName="mChild" refType="w"/>
              <dgm:constr type="h" for="ch" forName="mChild" refType="h"/>
            </dgm:constrLst>
            <dgm:ruleLst/>
            <dgm:forEach name="Name53" axis="ch ch" ptType="node node" st="2 1" cnt="1 0">
              <dgm:layoutNode name="m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54" axis="followSib" ptType="sibTrans" cnt="1">
                <dgm:layoutNode name="middle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55"/>
    </dgm:choose>
    <dgm:choose name="Name56">
      <dgm:if name="Name57" axis="root ch" ptType="all node" st="1 1" cnt="0 0" func="cnt" op="gte" val="3">
        <dgm:layoutNode name="centerBox">
          <dgm:alg type="composite">
            <dgm:param type="horzAlign" val="none"/>
            <dgm:param type="vertAlign" val="none"/>
          </dgm:alg>
          <dgm:shape xmlns:r="http://schemas.openxmlformats.org/officeDocument/2006/relationships" r:blip="">
            <dgm:adjLst/>
          </dgm:shape>
          <dgm:presOf/>
          <dgm:choose name="Name58">
            <dgm:if name="Name59" axis="ch ch" ptType="node node" st="3 1" cnt="1 0" func="cnt" op="gt" val="0">
              <dgm:constrLst>
                <dgm:constr type="l" for="ch" forName="centerBoxParent"/>
                <dgm:constr type="t" for="ch" forName="centerBoxParent"/>
                <dgm:constr type="w" for="ch" forName="centerBoxParent" refType="w"/>
                <dgm:constr type="h" for="ch" forName="centerBoxParent" refType="h"/>
                <dgm:constr type="bMarg" for="ch" forName="centerBoxParent" refType="h" fact="1.6"/>
                <dgm:constr type="l" for="ch" forName="centerBoxChildren" refType="w" fact="0.025"/>
                <dgm:constr type="t" for="ch" forName="centerBoxChildren" refType="h" fact="0.45"/>
                <dgm:constr type="w" for="ch" forName="centerBoxChildren" refType="w" fact="0.95"/>
                <dgm:constr type="h" for="ch" forName="centerBoxChildren" refType="h" fact="0.45"/>
              </dgm:constrLst>
            </dgm:if>
            <dgm:else name="Name60">
              <dgm:constrLst>
                <dgm:constr type="l" for="ch" forName="centerBoxParent"/>
                <dgm:constr type="t" for="ch" forName="centerBoxParent"/>
                <dgm:constr type="w" for="ch" forName="centerBoxParent" refType="w"/>
                <dgm:constr type="h" for="ch" forName="centerBoxParent" refType="h"/>
              </dgm:constrLst>
            </dgm:else>
          </dgm:choose>
          <dgm:ruleLst/>
          <dgm:layoutNode name="center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3" cnt="1"/>
            <dgm:constrLst>
              <dgm:constr type="tMarg" refType="primFontSz" fact="0.3"/>
              <dgm:constr type="lMarg" refType="primFontSz" fact="0.3"/>
              <dgm:constr type="rMarg" refType="primFontSz" fact="0.3"/>
            </dgm:constrLst>
            <dgm:ruleLst>
              <dgm:rule type="primFontSz" val="5" fact="NaN" max="NaN"/>
            </dgm:ruleLst>
          </dgm:layoutNode>
          <dgm:choose name="Name61">
            <dgm:if name="Name62" axis="ch ch" ptType="node node" st="3 1" cnt="1 0" func="cnt" op="gt" val="0">
              <dgm:layoutNode name="centerBoxChildren">
                <dgm:choose name="Name63">
                  <dgm:if name="Name64" func="var" arg="dir" op="equ" val="norm">
                    <dgm:alg type="lin">
                      <dgm:param type="horzAlign" val="l"/>
                    </dgm:alg>
                  </dgm:if>
                  <dgm:else name="Name65">
                    <dgm:alg type="lin">
                      <dgm:param type="linDir" val="fromR"/>
                      <dgm:param type="horzAlign" val="r"/>
                    </dgm:alg>
                  </dgm:else>
                </dgm:choose>
                <dgm:shape xmlns:r="http://schemas.openxmlformats.org/officeDocument/2006/relationships" r:blip="">
                  <dgm:adjLst/>
                </dgm:shape>
                <dgm:presOf/>
                <dgm:constrLst>
                  <dgm:constr type="w" for="ch" forName="cChild" refType="w"/>
                  <dgm:constr type="h" for="ch" forName="cChild" refType="h"/>
                </dgm:constrLst>
                <dgm:ruleLst/>
                <dgm:forEach name="Name66" axis="ch ch" ptType="node node" st="3 1" cnt="1 0">
                  <dgm:layoutNode name="c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67" axis="followSib" ptType="sibTrans" cnt="1">
                    <dgm:layoutNode name="cen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if>
            <dgm:else name="Name68"/>
          </dgm:choose>
        </dgm:layoutNode>
      </dgm:if>
      <dgm:else name="Name69"/>
    </dgm:choose>
  </dgm:layoutNode>
</dgm:layoutDef>
</file>

<file path=ppt/diagrams/layout3.xml><?xml version="1.0" encoding="utf-8"?>
<dgm:layoutDef xmlns:dgm="http://schemas.openxmlformats.org/drawingml/2006/diagram" xmlns:a="http://schemas.openxmlformats.org/drawingml/2006/main" uniqueId="urn:microsoft.com/office/officeart/2005/8/layout/hierarchy6">
  <dgm:title val=""/>
  <dgm:desc val=""/>
  <dgm:catLst>
    <dgm:cat type="hierarchy" pri="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aram type="vertAlign" val="mid"/>
      <dgm:param type="horzAlign" val="ctr"/>
    </dgm:alg>
    <dgm:shape xmlns:r="http://schemas.openxmlformats.org/officeDocument/2006/relationships" r:blip="">
      <dgm:adjLst/>
    </dgm:shape>
    <dgm:presOf/>
    <dgm:choose name="Name0">
      <dgm:if name="Name1" axis="ch" ptType="node" func="cnt" op="gte" val="2">
        <dgm:choose name="Name2">
          <dgm:if name="Name3" func="var" arg="dir" op="equ" val="norm">
            <dgm:constrLst>
              <dgm:constr type="l" for="ch" forName="hierFlow" refType="w" fact="0.3"/>
              <dgm:constr type="t" for="ch" forName="hierFlow"/>
              <dgm:constr type="r" for="ch" forName="hierFlow" refType="w" fact="0.98"/>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if>
          <dgm:else name="Name4">
            <dgm:constrLst>
              <dgm:constr type="l" for="ch" forName="hierFlow" refType="w" fact="0.02"/>
              <dgm:constr type="t" for="ch" forName="hierFlow"/>
              <dgm:constr type="r" for="ch" forName="hierFlow" refType="w" fact="0.7"/>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ruleLst/>
    <dgm:layoutNode name="hierFlow">
      <dgm:alg type="lin">
        <dgm:param type="linDir" val="fromT"/>
        <dgm:param type="nodeVertAlign" val="t"/>
        <dgm:param type="vertAlign" val="t"/>
        <dgm:param type="nodeHorzAlign" val="ctr"/>
        <dgm:param type="fallback" val="2D"/>
      </dgm:alg>
      <dgm:shape xmlns:r="http://schemas.openxmlformats.org/officeDocument/2006/relationships" r:blip="">
        <dgm:adjLst/>
      </dgm:shape>
      <dgm:presOf/>
      <dgm:constrLst/>
      <dgm:ruleLst/>
      <dgm:choose name="Name6">
        <dgm:if name="Name7" axis="ch" ptType="node" func="cnt" op="gte" val="2">
          <dgm:layoutNode name="firstBuf">
            <dgm:alg type="sp"/>
            <dgm:shape xmlns:r="http://schemas.openxmlformats.org/officeDocument/2006/relationships" r:blip="">
              <dgm:adjLst/>
            </dgm:shape>
            <dgm:presOf/>
            <dgm:constrLst/>
            <dgm:ruleLst/>
          </dgm:layoutNode>
        </dgm:if>
        <dgm:else name="Name8"/>
      </dgm:choose>
      <dgm:layoutNode name="hierChild1">
        <dgm:varLst>
          <dgm:chPref val="1"/>
          <dgm:animOne val="branch"/>
          <dgm:animLvl val="lvl"/>
        </dgm:varLst>
        <dgm:choose name="Name9">
          <dgm:if name="Name10" func="var" arg="dir" op="equ" val="norm">
            <dgm:alg type="hierChild">
              <dgm:param type="linDir" val="fromL"/>
              <dgm:param type="vertAlign" val="t"/>
            </dgm:alg>
          </dgm:if>
          <dgm:else name="Name11">
            <dgm:alg type="hierChild">
              <dgm:param type="linDir" val="fromR"/>
              <dgm:param type="vertAlign" val="t"/>
            </dgm:alg>
          </dgm:else>
        </dgm:choose>
        <dgm:shape xmlns:r="http://schemas.openxmlformats.org/officeDocument/2006/relationships" r:blip="">
          <dgm:adjLst/>
        </dgm:shape>
        <dgm:presOf/>
        <dgm:constrLst>
          <dgm:constr type="primFontSz" for="des" ptType="node" op="equ"/>
        </dgm:constrLst>
        <dgm:ruleLst/>
        <dgm:forEach name="Name12" axis="ch" cnt="3">
          <dgm:forEach name="Name13" axis="self" ptType="node">
            <dgm:layoutNode name="Name14">
              <dgm:alg type="hierRoot"/>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2">
                <dgm:choose name="Name15">
                  <dgm:if name="Name16" func="var" arg="dir" op="equ" val="norm">
                    <dgm:alg type="hierChild">
                      <dgm:param type="linDir" val="fromL"/>
                    </dgm:alg>
                  </dgm:if>
                  <dgm:else name="Name17">
                    <dgm:alg type="hierChild">
                      <dgm:param type="linDir" val="fromR"/>
                    </dgm:alg>
                  </dgm:else>
                </dgm:choose>
                <dgm:shape xmlns:r="http://schemas.openxmlformats.org/officeDocument/2006/relationships" r:blip="">
                  <dgm:adjLst/>
                </dgm:shape>
                <dgm:presOf/>
                <dgm:constrLst/>
                <dgm:ruleLst/>
                <dgm:forEach name="repeat" axis="ch">
                  <dgm:forEach name="Name18" axis="self" ptType="parTrans" cnt="1">
                    <dgm:layoutNode name="Name19">
                      <dgm:alg type="conn">
                        <dgm:param type="dim" val="1D"/>
                        <dgm:param type="endSty" val="noArr"/>
                        <dgm:param type="connRout" val="bend"/>
                        <dgm:param type="begPts" val="bCtr"/>
                        <dgm:param type="endPts" val="tCtr"/>
                      </dgm:alg>
                      <dgm:shape xmlns:r="http://schemas.openxmlformats.org/officeDocument/2006/relationships" type="conn" r:blip="">
                        <dgm:adjLst/>
                      </dgm:shape>
                      <dgm:presOf axis="self"/>
                      <dgm:constrLst>
                        <dgm:constr type="w" val="1"/>
                        <dgm:constr type="h" val="1"/>
                        <dgm:constr type="begPad"/>
                        <dgm:constr type="endPad"/>
                      </dgm:constrLst>
                      <dgm:ruleLst/>
                    </dgm:layoutNode>
                  </dgm:forEach>
                  <dgm:forEach name="Name20" axis="self" ptType="node">
                    <dgm:layoutNode name="Name21">
                      <dgm:alg type="hierRoot"/>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3">
                        <dgm:choose name="Name22">
                          <dgm:if name="Name23" func="var" arg="dir" op="equ" val="norm">
                            <dgm:alg type="hierChild">
                              <dgm:param type="linDir" val="fromL"/>
                            </dgm:alg>
                          </dgm:if>
                          <dgm:else name="Name24">
                            <dgm:alg type="hierChild">
                              <dgm:param type="linDir" val="fromR"/>
                            </dgm:alg>
                          </dgm:else>
                        </dgm:choose>
                        <dgm:shape xmlns:r="http://schemas.openxmlformats.org/officeDocument/2006/relationships" r:blip="">
                          <dgm:adjLst/>
                        </dgm:shape>
                        <dgm:presOf/>
                        <dgm:constrLst/>
                        <dgm:ruleLst/>
                        <dgm:forEach name="Name25" ref="repeat"/>
                      </dgm:layoutNode>
                    </dgm:layoutNode>
                  </dgm:forEach>
                </dgm:forEach>
              </dgm:layoutNode>
            </dgm:layoutNode>
          </dgm:forEach>
        </dgm:forEach>
      </dgm:layoutNode>
    </dgm:layoutNode>
    <dgm:layoutNode name="bgShapesFlow">
      <dgm:alg type="lin">
        <dgm:param type="linDir" val="fromT"/>
        <dgm:param type="nodeVertAlign" val="t"/>
        <dgm:param type="vertAlign" val="t"/>
        <dgm:param type="nodeHorzAlign" val="ctr"/>
      </dgm:alg>
      <dgm:shape xmlns:r="http://schemas.openxmlformats.org/officeDocument/2006/relationships" r:blip="">
        <dgm:adjLst/>
      </dgm:shape>
      <dgm:presOf/>
      <dgm:constrLst>
        <dgm:constr type="userB"/>
        <dgm:constr type="w" for="ch" forName="rectComp" refType="w"/>
        <dgm:constr type="h" for="ch" forName="rectComp" refType="h"/>
        <dgm:constr type="w" for="des" forName="bgRect" refType="w"/>
        <dgm:constr type="primFontSz" for="des" forName="bgRectTx" op="equ"/>
      </dgm:constrLst>
      <dgm:ruleLst/>
      <dgm:forEach name="Name26" axis="ch" ptType="node" st="2">
        <dgm:layoutNode name="rectComp">
          <dgm:alg type="composite">
            <dgm:param type="vertAlign" val="t"/>
            <dgm:param type="horzAlign" val="ctr"/>
          </dgm:alg>
          <dgm:shape xmlns:r="http://schemas.openxmlformats.org/officeDocument/2006/relationships" r:blip="">
            <dgm:adjLst/>
          </dgm:shape>
          <dgm:presOf/>
          <dgm:choose name="Name27">
            <dgm:if name="Name28" func="var" arg="dir" op="equ" val="norm">
              <dgm:constrLst>
                <dgm:constr type="userA"/>
                <dgm:constr type="l" for="ch" forName="bgRect"/>
                <dgm:constr type="t" for="ch" forName="bgRect"/>
                <dgm:constr type="h" for="ch" forName="bgRect" refType="userA" fact="1.2"/>
                <dgm:constr type="l" for="ch" forName="bgRectTx"/>
                <dgm:constr type="t" for="ch" forName="bgRectTx"/>
                <dgm:constr type="w" for="ch" forName="bgRectTx" refType="w" refFor="ch" refForName="bgRect" fact="0.3"/>
                <dgm:constr type="h" for="ch" forName="bgRectTx" refType="h" refFor="ch" refForName="bgRect" op="equ"/>
              </dgm:constrLst>
            </dgm:if>
            <dgm:else name="Name29">
              <dgm:constrLst>
                <dgm:constr type="userA"/>
                <dgm:constr type="l" for="ch" forName="bgRect"/>
                <dgm:constr type="t" for="ch" forName="bgRect"/>
                <dgm:constr type="h" for="ch" forName="bgRect" refType="userA" fact="1.2"/>
                <dgm:constr type="r" for="ch" forName="bgRectTx" refType="w"/>
                <dgm:constr type="t" for="ch" forName="bgRectTx"/>
                <dgm:constr type="w" for="ch" forName="bgRectTx" refType="w" refFor="ch" refForName="bgRect" fact="0.3"/>
                <dgm:constr type="h" for="ch" forName="bgRectTx" refType="h" refFor="ch" refForName="bgRect" op="equ"/>
              </dgm:constrLst>
            </dgm:else>
          </dgm:choose>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presOf axis="desOrSelf" ptType="node"/>
            <dgm:shape xmlns:r="http://schemas.openxmlformats.org/officeDocument/2006/relationships" type="rect" r:blip="" zOrderOff="-999" hideGeom="1">
              <dgm:adjLst/>
            </dgm:shape>
            <dgm:constrLst>
              <dgm:constr type="primFontSz" val="65"/>
            </dgm:constrLst>
            <dgm:ruleLst>
              <dgm:rule type="primFontSz" val="5" fact="NaN" max="NaN"/>
            </dgm:ruleLst>
          </dgm:layoutNode>
        </dgm:layoutNode>
        <dgm:choose name="Name30">
          <dgm:if name="Name31" axis="self" ptType="node" func="revPos" op="gte" val="2">
            <dgm:layoutNode name="spComp">
              <dgm:alg type="composite">
                <dgm:param type="vertAlign" val="t"/>
                <dgm:param type="horzAlign" val="ctr"/>
              </dgm:alg>
              <dgm:shape xmlns:r="http://schemas.openxmlformats.org/officeDocument/2006/relationships" r:blip="">
                <dgm:adjLst/>
              </dgm:shape>
              <dgm:presOf/>
              <dgm:constrLst>
                <dgm:constr type="userA"/>
                <dgm:constr type="userB"/>
                <dgm:constr type="l" for="ch" forName="vSp"/>
                <dgm:constr type="t" for="ch" forName="vSp"/>
                <dgm:constr type="h" for="ch" forName="vSp" refType="userB"/>
                <dgm:constr type="hOff" for="ch" forName="vSp" refType="userA" fact="-0.2"/>
              </dgm:constrLst>
              <dgm:ruleLst/>
              <dgm:layoutNode name="vSp">
                <dgm:alg type="sp"/>
                <dgm:shape xmlns:r="http://schemas.openxmlformats.org/officeDocument/2006/relationships" r:blip="">
                  <dgm:adjLst/>
                </dgm:shape>
                <dgm:presOf/>
                <dgm:constrLst/>
                <dgm:ruleLst/>
              </dgm:layoutNode>
            </dgm:layoutNode>
          </dgm:if>
          <dgm:else name="Name32"/>
        </dgm:choose>
      </dgm:forEach>
    </dgm:layoutNode>
  </dgm:layoutNode>
</dgm:layoutDef>
</file>

<file path=ppt/diagrams/layout4.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86409B0-8AC5-4972-B928-B810ED7C4C64}" type="datetimeFigureOut">
              <a:rPr lang="en-US" smtClean="0"/>
              <a:pPr/>
              <a:t>2/26/2014</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B5C4A6D-6AC2-47E9-AEA1-B2364D54DA36}" type="slidenum">
              <a:rPr lang="en-US" smtClean="0"/>
              <a:pPr/>
              <a:t>‹#›</a:t>
            </a:fld>
            <a:endParaRPr lang="en-US"/>
          </a:p>
        </p:txBody>
      </p:sp>
    </p:spTree>
    <p:extLst>
      <p:ext uri="{BB962C8B-B14F-4D97-AF65-F5344CB8AC3E}">
        <p14:creationId xmlns:p14="http://schemas.microsoft.com/office/powerpoint/2010/main" val="18881494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9C9F228-FD28-4486-B12E-CC8CCDA7B98E}" type="datetimeFigureOut">
              <a:rPr lang="en-US" smtClean="0"/>
              <a:pPr/>
              <a:t>2/26/2014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9BB0A17-C634-4E0C-9850-802A7E30DAFA}" type="slidenum">
              <a:rPr lang="en-US" smtClean="0"/>
              <a:pPr/>
              <a:t>‹#›</a:t>
            </a:fld>
            <a:endParaRPr lang="en-US"/>
          </a:p>
        </p:txBody>
      </p:sp>
    </p:spTree>
    <p:extLst>
      <p:ext uri="{BB962C8B-B14F-4D97-AF65-F5344CB8AC3E}">
        <p14:creationId xmlns:p14="http://schemas.microsoft.com/office/powerpoint/2010/main" val="26345280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9BB0A17-C634-4E0C-9850-802A7E30DAFA}" type="slidenum">
              <a:rPr lang="en-US" smtClean="0"/>
              <a:pPr/>
              <a:t>3</a:t>
            </a:fld>
            <a:endParaRPr lang="en-US"/>
          </a:p>
        </p:txBody>
      </p:sp>
    </p:spTree>
    <p:extLst>
      <p:ext uri="{BB962C8B-B14F-4D97-AF65-F5344CB8AC3E}">
        <p14:creationId xmlns:p14="http://schemas.microsoft.com/office/powerpoint/2010/main" val="15154005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D61837EE-DB46-4C7B-AD41-2B0DD1193984}" type="slidenum">
              <a:rPr lang="en-GB"/>
              <a:pPr/>
              <a:t>4</a:t>
            </a:fld>
            <a:endParaRPr lang="en-GB"/>
          </a:p>
        </p:txBody>
      </p:sp>
      <p:sp>
        <p:nvSpPr>
          <p:cNvPr id="67586"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lIns="91369" tIns="45684" rIns="91369" bIns="45684" anchor="b"/>
          <a:lstStyle/>
          <a:p>
            <a:pPr algn="r"/>
            <a:fld id="{8FB6D1F9-D2DC-45A3-94BB-CBF70EAB593E}" type="slidenum">
              <a:rPr lang="en-US" sz="1200">
                <a:latin typeface="Times New Roman" pitchFamily="18" charset="0"/>
              </a:rPr>
              <a:pPr algn="r"/>
              <a:t>4</a:t>
            </a:fld>
            <a:endParaRPr lang="en-US" sz="1200">
              <a:latin typeface="Times New Roman" pitchFamily="18" charset="0"/>
            </a:endParaRPr>
          </a:p>
        </p:txBody>
      </p:sp>
      <p:sp>
        <p:nvSpPr>
          <p:cNvPr id="67587" name="Rectangle 2"/>
          <p:cNvSpPr>
            <a:spLocks noGrp="1" noRot="1" noChangeAspect="1" noChangeArrowheads="1" noTextEdit="1"/>
          </p:cNvSpPr>
          <p:nvPr>
            <p:ph type="sldImg"/>
          </p:nvPr>
        </p:nvSpPr>
        <p:spPr>
          <a:xfrm>
            <a:off x="382588" y="685800"/>
            <a:ext cx="6096000" cy="3429000"/>
          </a:xfrm>
          <a:ln/>
        </p:spPr>
      </p:sp>
      <p:sp>
        <p:nvSpPr>
          <p:cNvPr id="67588" name="Rectangle 3"/>
          <p:cNvSpPr>
            <a:spLocks noGrp="1" noChangeArrowheads="1"/>
          </p:cNvSpPr>
          <p:nvPr>
            <p:ph type="body" idx="1"/>
          </p:nvPr>
        </p:nvSpPr>
        <p:spPr>
          <a:xfrm>
            <a:off x="914400" y="4343400"/>
            <a:ext cx="5029200" cy="4114800"/>
          </a:xfrm>
        </p:spPr>
        <p:txBody>
          <a:bodyPr lIns="91369" tIns="45684" rIns="91369" bIns="45684"/>
          <a:lstStyle/>
          <a:p>
            <a:r>
              <a:rPr lang="en-US" dirty="0"/>
              <a:t>Quality Perspective from the book Wiley-</a:t>
            </a:r>
            <a:r>
              <a:rPr lang="en-US" dirty="0" err="1"/>
              <a:t>InterScience</a:t>
            </a:r>
            <a:r>
              <a:rPr lang="en-US" dirty="0"/>
              <a:t> - Software Quality Engineering - Testing, Quality Assurance and Quantifiable Improvement</a:t>
            </a:r>
            <a:endParaRPr lang="en-US" sz="1000" dirty="0"/>
          </a:p>
          <a:p>
            <a:r>
              <a:rPr lang="en-US" sz="1000" dirty="0"/>
              <a:t>Transcendental </a:t>
            </a:r>
            <a:r>
              <a:rPr lang="en-US" sz="1000" dirty="0">
                <a:sym typeface="Wingdings" pitchFamily="2" charset="2"/>
              </a:rPr>
              <a:t> </a:t>
            </a:r>
            <a:r>
              <a:rPr lang="en-US" dirty="0"/>
              <a:t>Surpassing all others; Superior; Beyond common thought or experience; mystical or supernatural. </a:t>
            </a:r>
          </a:p>
          <a:p>
            <a:r>
              <a:rPr lang="en-US" sz="1000" dirty="0">
                <a:sym typeface="Wingdings" pitchFamily="2" charset="2"/>
              </a:rPr>
              <a:t>Elusive  vague, intangible, indefinable </a:t>
            </a:r>
          </a:p>
        </p:txBody>
      </p:sp>
    </p:spTree>
    <p:extLst>
      <p:ext uri="{BB962C8B-B14F-4D97-AF65-F5344CB8AC3E}">
        <p14:creationId xmlns:p14="http://schemas.microsoft.com/office/powerpoint/2010/main" val="35169027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282E2351-1764-40EF-8070-7758B36ABFD4}" type="slidenum">
              <a:rPr lang="en-GB"/>
              <a:pPr/>
              <a:t>6</a:t>
            </a:fld>
            <a:endParaRPr lang="en-GB"/>
          </a:p>
        </p:txBody>
      </p:sp>
      <p:sp>
        <p:nvSpPr>
          <p:cNvPr id="69634"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lIns="91369" tIns="45684" rIns="91369" bIns="45684" anchor="b"/>
          <a:lstStyle/>
          <a:p>
            <a:pPr algn="r"/>
            <a:fld id="{73E68F32-E1FA-4C3E-A0AB-73362000042B}" type="slidenum">
              <a:rPr lang="en-US" sz="1200">
                <a:latin typeface="Times New Roman" pitchFamily="18" charset="0"/>
              </a:rPr>
              <a:pPr algn="r"/>
              <a:t>6</a:t>
            </a:fld>
            <a:endParaRPr lang="en-US" sz="1200">
              <a:latin typeface="Times New Roman" pitchFamily="18" charset="0"/>
            </a:endParaRPr>
          </a:p>
        </p:txBody>
      </p:sp>
      <p:sp>
        <p:nvSpPr>
          <p:cNvPr id="69635" name="Rectangle 2"/>
          <p:cNvSpPr>
            <a:spLocks noGrp="1" noRot="1" noChangeAspect="1" noChangeArrowheads="1" noTextEdit="1"/>
          </p:cNvSpPr>
          <p:nvPr>
            <p:ph type="sldImg"/>
          </p:nvPr>
        </p:nvSpPr>
        <p:spPr>
          <a:xfrm>
            <a:off x="382588" y="685800"/>
            <a:ext cx="6096000" cy="3429000"/>
          </a:xfrm>
          <a:ln/>
        </p:spPr>
      </p:sp>
      <p:sp>
        <p:nvSpPr>
          <p:cNvPr id="69636" name="Rectangle 3"/>
          <p:cNvSpPr>
            <a:spLocks noGrp="1" noChangeArrowheads="1"/>
          </p:cNvSpPr>
          <p:nvPr>
            <p:ph type="body" idx="1"/>
          </p:nvPr>
        </p:nvSpPr>
        <p:spPr>
          <a:xfrm>
            <a:off x="914400" y="4343400"/>
            <a:ext cx="5029200" cy="4114800"/>
          </a:xfrm>
        </p:spPr>
        <p:txBody>
          <a:bodyPr lIns="91369" tIns="45684" rIns="91369" bIns="45684"/>
          <a:lstStyle/>
          <a:p>
            <a:r>
              <a:rPr lang="en-US"/>
              <a:t>Quality Characteristic Example:</a:t>
            </a:r>
          </a:p>
        </p:txBody>
      </p:sp>
    </p:spTree>
    <p:extLst>
      <p:ext uri="{BB962C8B-B14F-4D97-AF65-F5344CB8AC3E}">
        <p14:creationId xmlns:p14="http://schemas.microsoft.com/office/powerpoint/2010/main" val="1150840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C22F2280-3BC4-4316-805F-B1A1DF0FB99E}" type="slidenum">
              <a:rPr lang="en-GB"/>
              <a:pPr/>
              <a:t>7</a:t>
            </a:fld>
            <a:endParaRPr lang="en-GB"/>
          </a:p>
        </p:txBody>
      </p:sp>
      <p:sp>
        <p:nvSpPr>
          <p:cNvPr id="71682"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lIns="91369" tIns="45684" rIns="91369" bIns="45684" anchor="b"/>
          <a:lstStyle/>
          <a:p>
            <a:pPr algn="r"/>
            <a:fld id="{BD6623A2-8AF5-4A18-8CE1-6879C8BCEC92}" type="slidenum">
              <a:rPr lang="en-US" sz="1200">
                <a:latin typeface="Times New Roman" pitchFamily="18" charset="0"/>
              </a:rPr>
              <a:pPr algn="r"/>
              <a:t>7</a:t>
            </a:fld>
            <a:endParaRPr lang="en-US" sz="1200">
              <a:latin typeface="Times New Roman" pitchFamily="18" charset="0"/>
            </a:endParaRPr>
          </a:p>
        </p:txBody>
      </p:sp>
      <p:sp>
        <p:nvSpPr>
          <p:cNvPr id="71683" name="Rectangle 2"/>
          <p:cNvSpPr>
            <a:spLocks noGrp="1" noRot="1" noChangeAspect="1" noChangeArrowheads="1" noTextEdit="1"/>
          </p:cNvSpPr>
          <p:nvPr>
            <p:ph type="sldImg"/>
          </p:nvPr>
        </p:nvSpPr>
        <p:spPr>
          <a:xfrm>
            <a:off x="382588" y="685800"/>
            <a:ext cx="6096000" cy="3429000"/>
          </a:xfrm>
          <a:ln/>
        </p:spPr>
      </p:sp>
      <p:sp>
        <p:nvSpPr>
          <p:cNvPr id="71684" name="Rectangle 3"/>
          <p:cNvSpPr>
            <a:spLocks noGrp="1" noChangeArrowheads="1"/>
          </p:cNvSpPr>
          <p:nvPr>
            <p:ph type="body" idx="1"/>
          </p:nvPr>
        </p:nvSpPr>
        <p:spPr>
          <a:xfrm>
            <a:off x="914400" y="4343400"/>
            <a:ext cx="5029200" cy="4114800"/>
          </a:xfrm>
        </p:spPr>
        <p:txBody>
          <a:bodyPr lIns="91369" tIns="45684" rIns="91369" bIns="45684"/>
          <a:lstStyle/>
          <a:p>
            <a:r>
              <a:rPr lang="en-US" b="1"/>
              <a:t>Transcendental View: </a:t>
            </a:r>
            <a:r>
              <a:rPr lang="en-US"/>
              <a:t>we can think of software quality as something towards which we strive as an ideal but may never implement completely.</a:t>
            </a:r>
          </a:p>
          <a:p>
            <a:r>
              <a:rPr lang="en-US"/>
              <a:t>Surpassing all others; Superior; Beyond common thought or experience; mystical or supernatural. </a:t>
            </a:r>
          </a:p>
        </p:txBody>
      </p:sp>
    </p:spTree>
    <p:extLst>
      <p:ext uri="{BB962C8B-B14F-4D97-AF65-F5344CB8AC3E}">
        <p14:creationId xmlns:p14="http://schemas.microsoft.com/office/powerpoint/2010/main" val="28829026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E4F214CF-C89F-4C2D-BA7D-89D0DB2FB29E}" type="slidenum">
              <a:rPr lang="en-GB"/>
              <a:pPr/>
              <a:t>8</a:t>
            </a:fld>
            <a:endParaRPr lang="en-GB"/>
          </a:p>
        </p:txBody>
      </p:sp>
      <p:sp>
        <p:nvSpPr>
          <p:cNvPr id="73730"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lIns="91369" tIns="45684" rIns="91369" bIns="45684" anchor="b"/>
          <a:lstStyle/>
          <a:p>
            <a:pPr algn="r"/>
            <a:fld id="{E9D9F2D8-2DA9-43CE-BB69-A0311085381B}" type="slidenum">
              <a:rPr lang="en-US" sz="1200">
                <a:latin typeface="Times New Roman" pitchFamily="18" charset="0"/>
              </a:rPr>
              <a:pPr algn="r"/>
              <a:t>8</a:t>
            </a:fld>
            <a:endParaRPr lang="en-US" sz="1200">
              <a:latin typeface="Times New Roman" pitchFamily="18" charset="0"/>
            </a:endParaRPr>
          </a:p>
        </p:txBody>
      </p:sp>
      <p:sp>
        <p:nvSpPr>
          <p:cNvPr id="73731" name="Rectangle 2"/>
          <p:cNvSpPr>
            <a:spLocks noGrp="1" noRot="1" noChangeAspect="1" noChangeArrowheads="1" noTextEdit="1"/>
          </p:cNvSpPr>
          <p:nvPr>
            <p:ph type="sldImg"/>
          </p:nvPr>
        </p:nvSpPr>
        <p:spPr>
          <a:xfrm>
            <a:off x="382588" y="685800"/>
            <a:ext cx="6096000" cy="3429000"/>
          </a:xfrm>
          <a:ln/>
        </p:spPr>
      </p:sp>
      <p:sp>
        <p:nvSpPr>
          <p:cNvPr id="73732" name="Rectangle 3"/>
          <p:cNvSpPr>
            <a:spLocks noGrp="1" noChangeArrowheads="1"/>
          </p:cNvSpPr>
          <p:nvPr>
            <p:ph type="body" idx="1"/>
          </p:nvPr>
        </p:nvSpPr>
        <p:spPr>
          <a:xfrm>
            <a:off x="914400" y="4343400"/>
            <a:ext cx="5029200" cy="4114800"/>
          </a:xfrm>
        </p:spPr>
        <p:txBody>
          <a:bodyPr lIns="91369" tIns="45684" rIns="91369" bIns="45684"/>
          <a:lstStyle/>
          <a:p>
            <a:r>
              <a:rPr lang="en-US" b="1" dirty="0"/>
              <a:t>Internal Metrics: </a:t>
            </a:r>
            <a:r>
              <a:rPr lang="en-US" dirty="0"/>
              <a:t>Internal metrics are those which do not rely on software execution </a:t>
            </a:r>
            <a:r>
              <a:rPr lang="en-US" i="1" dirty="0"/>
              <a:t>(static measures)</a:t>
            </a:r>
            <a:endParaRPr lang="en-US" b="1" dirty="0"/>
          </a:p>
          <a:p>
            <a:r>
              <a:rPr lang="en-US" b="1" dirty="0"/>
              <a:t>External Metrics: </a:t>
            </a:r>
            <a:r>
              <a:rPr lang="en-US" dirty="0"/>
              <a:t>External metrics are applicable to running software.</a:t>
            </a:r>
          </a:p>
          <a:p>
            <a:r>
              <a:rPr lang="en-US" b="1" dirty="0"/>
              <a:t>Reliability: </a:t>
            </a:r>
            <a:r>
              <a:rPr lang="en-US" dirty="0"/>
              <a:t>the capability of the system to maintain its service provision under defined conditions for defined periods of time. </a:t>
            </a:r>
          </a:p>
          <a:p>
            <a:r>
              <a:rPr lang="en-US" b="1" dirty="0"/>
              <a:t>Integrity </a:t>
            </a:r>
            <a:r>
              <a:rPr lang="en-US" dirty="0"/>
              <a:t>is a concept of consistency of actions, values, methods, measures, principles, expectations and outcomes.</a:t>
            </a:r>
          </a:p>
          <a:p>
            <a:r>
              <a:rPr lang="en-US" b="1" dirty="0"/>
              <a:t>Adaptability</a:t>
            </a:r>
            <a:r>
              <a:rPr lang="en-US" dirty="0"/>
              <a:t> is the ability of a system (e.g., a computer system) to adapt itself efficiently and fast to changed circumstances. An adaptive system is therefore an open system that is able to fit its behavior according to changes in its environment or in parts of the system itself.</a:t>
            </a:r>
            <a:endParaRPr lang="en-US" b="1" dirty="0"/>
          </a:p>
          <a:p>
            <a:r>
              <a:rPr lang="en-US" b="1" dirty="0"/>
              <a:t>Robustness</a:t>
            </a:r>
            <a:r>
              <a:rPr lang="en-US" dirty="0"/>
              <a:t> is the quality of being able to withstand stresses, pressures, or changes in procedure or circumstance. A system, organism or design may be said to be "robust" if it is capable of coping well with variations (sometimes unpredictable variations) in its operating environment with minimal damage, alteration or loss of functionality. </a:t>
            </a:r>
          </a:p>
        </p:txBody>
      </p:sp>
    </p:spTree>
    <p:extLst>
      <p:ext uri="{BB962C8B-B14F-4D97-AF65-F5344CB8AC3E}">
        <p14:creationId xmlns:p14="http://schemas.microsoft.com/office/powerpoint/2010/main" val="31154166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defTabSz="917575">
              <a:defRPr sz="2000">
                <a:solidFill>
                  <a:schemeClr val="tx1"/>
                </a:solidFill>
                <a:latin typeface="Tahoma" panose="020B0604030504040204" pitchFamily="34" charset="0"/>
                <a:ea typeface="ＭＳ Ｐゴシック" panose="020B0600070205080204" pitchFamily="34" charset="-128"/>
              </a:defRPr>
            </a:lvl1pPr>
            <a:lvl2pPr marL="742950" indent="-285750" defTabSz="917575">
              <a:defRPr sz="2000">
                <a:solidFill>
                  <a:schemeClr val="tx1"/>
                </a:solidFill>
                <a:latin typeface="Tahoma" panose="020B0604030504040204" pitchFamily="34" charset="0"/>
                <a:ea typeface="ＭＳ Ｐゴシック" panose="020B0600070205080204" pitchFamily="34" charset="-128"/>
              </a:defRPr>
            </a:lvl2pPr>
            <a:lvl3pPr marL="1143000" indent="-228600" defTabSz="917575">
              <a:defRPr sz="2000">
                <a:solidFill>
                  <a:schemeClr val="tx1"/>
                </a:solidFill>
                <a:latin typeface="Tahoma" panose="020B0604030504040204" pitchFamily="34" charset="0"/>
                <a:ea typeface="ＭＳ Ｐゴシック" panose="020B0600070205080204" pitchFamily="34" charset="-128"/>
              </a:defRPr>
            </a:lvl3pPr>
            <a:lvl4pPr marL="1600200" indent="-228600" defTabSz="917575">
              <a:defRPr sz="2000">
                <a:solidFill>
                  <a:schemeClr val="tx1"/>
                </a:solidFill>
                <a:latin typeface="Tahoma" panose="020B0604030504040204" pitchFamily="34" charset="0"/>
                <a:ea typeface="ＭＳ Ｐゴシック" panose="020B0600070205080204" pitchFamily="34" charset="-128"/>
              </a:defRPr>
            </a:lvl4pPr>
            <a:lvl5pPr marL="2057400" indent="-228600" defTabSz="917575">
              <a:defRPr sz="2000">
                <a:solidFill>
                  <a:schemeClr val="tx1"/>
                </a:solidFill>
                <a:latin typeface="Tahoma" panose="020B0604030504040204" pitchFamily="34" charset="0"/>
                <a:ea typeface="ＭＳ Ｐゴシック" panose="020B0600070205080204" pitchFamily="34" charset="-128"/>
              </a:defRPr>
            </a:lvl5pPr>
            <a:lvl6pPr marL="2514600" indent="-228600" defTabSz="917575" eaLnBrk="0" fontAlgn="base" hangingPunct="0">
              <a:spcBef>
                <a:spcPct val="0"/>
              </a:spcBef>
              <a:spcAft>
                <a:spcPct val="0"/>
              </a:spcAft>
              <a:defRPr sz="2000">
                <a:solidFill>
                  <a:schemeClr val="tx1"/>
                </a:solidFill>
                <a:latin typeface="Tahoma" panose="020B0604030504040204" pitchFamily="34" charset="0"/>
                <a:ea typeface="ＭＳ Ｐゴシック" panose="020B0600070205080204" pitchFamily="34" charset="-128"/>
              </a:defRPr>
            </a:lvl6pPr>
            <a:lvl7pPr marL="2971800" indent="-228600" defTabSz="917575" eaLnBrk="0" fontAlgn="base" hangingPunct="0">
              <a:spcBef>
                <a:spcPct val="0"/>
              </a:spcBef>
              <a:spcAft>
                <a:spcPct val="0"/>
              </a:spcAft>
              <a:defRPr sz="2000">
                <a:solidFill>
                  <a:schemeClr val="tx1"/>
                </a:solidFill>
                <a:latin typeface="Tahoma" panose="020B0604030504040204" pitchFamily="34" charset="0"/>
                <a:ea typeface="ＭＳ Ｐゴシック" panose="020B0600070205080204" pitchFamily="34" charset="-128"/>
              </a:defRPr>
            </a:lvl7pPr>
            <a:lvl8pPr marL="3429000" indent="-228600" defTabSz="917575" eaLnBrk="0" fontAlgn="base" hangingPunct="0">
              <a:spcBef>
                <a:spcPct val="0"/>
              </a:spcBef>
              <a:spcAft>
                <a:spcPct val="0"/>
              </a:spcAft>
              <a:defRPr sz="2000">
                <a:solidFill>
                  <a:schemeClr val="tx1"/>
                </a:solidFill>
                <a:latin typeface="Tahoma" panose="020B0604030504040204" pitchFamily="34" charset="0"/>
                <a:ea typeface="ＭＳ Ｐゴシック" panose="020B0600070205080204" pitchFamily="34" charset="-128"/>
              </a:defRPr>
            </a:lvl8pPr>
            <a:lvl9pPr marL="3886200" indent="-228600" defTabSz="917575" eaLnBrk="0" fontAlgn="base" hangingPunct="0">
              <a:spcBef>
                <a:spcPct val="0"/>
              </a:spcBef>
              <a:spcAft>
                <a:spcPct val="0"/>
              </a:spcAft>
              <a:defRPr sz="2000">
                <a:solidFill>
                  <a:schemeClr val="tx1"/>
                </a:solidFill>
                <a:latin typeface="Tahoma" panose="020B0604030504040204" pitchFamily="34" charset="0"/>
                <a:ea typeface="ＭＳ Ｐゴシック" panose="020B0600070205080204" pitchFamily="34" charset="-128"/>
              </a:defRPr>
            </a:lvl9pPr>
          </a:lstStyle>
          <a:p>
            <a:fld id="{2440BB0F-BB3D-4239-9A74-2B9894C4957E}" type="slidenum">
              <a:rPr lang="en-US" sz="1200">
                <a:latin typeface="Times New Roman" panose="02020603050405020304" pitchFamily="18" charset="0"/>
              </a:rPr>
              <a:pPr/>
              <a:t>9</a:t>
            </a:fld>
            <a:endParaRPr lang="en-US" sz="1200">
              <a:latin typeface="Times New Roman" panose="02020603050405020304" pitchFamily="18" charset="0"/>
            </a:endParaRPr>
          </a:p>
        </p:txBody>
      </p:sp>
      <p:sp>
        <p:nvSpPr>
          <p:cNvPr id="46082" name="Rectangle 2"/>
          <p:cNvSpPr>
            <a:spLocks noGrp="1" noRot="1" noChangeAspect="1" noChangeArrowheads="1" noTextEdit="1"/>
          </p:cNvSpPr>
          <p:nvPr>
            <p:ph type="sldImg"/>
          </p:nvPr>
        </p:nvSpPr>
        <p:spPr>
          <a:ln/>
        </p:spPr>
      </p:sp>
      <p:sp>
        <p:nvSpPr>
          <p:cNvPr id="46083"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sq">
                <a:solidFill>
                  <a:srgbClr val="000000"/>
                </a:solidFill>
                <a:miter lim="800000"/>
                <a:headEnd type="none" w="sm" len="sm"/>
                <a:tailEnd type="none" w="sm" len="sm"/>
              </a14:hiddenLine>
            </a:ext>
          </a:extLst>
        </p:spPr>
        <p:txBody>
          <a:bodyPr/>
          <a:lstStyle/>
          <a:p>
            <a:endParaRPr lang="en-US" smtClean="0">
              <a:latin typeface="Times New Roman" panose="02020603050405020304" pitchFamily="18" charset="0"/>
              <a:ea typeface="ＭＳ Ｐゴシック" panose="020B0600070205080204" pitchFamily="34" charset="-128"/>
            </a:endParaRPr>
          </a:p>
        </p:txBody>
      </p:sp>
    </p:spTree>
    <p:extLst>
      <p:ext uri="{BB962C8B-B14F-4D97-AF65-F5344CB8AC3E}">
        <p14:creationId xmlns:p14="http://schemas.microsoft.com/office/powerpoint/2010/main" val="17737242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defTabSz="917575">
              <a:defRPr sz="2000">
                <a:solidFill>
                  <a:schemeClr val="tx1"/>
                </a:solidFill>
                <a:latin typeface="Tahoma" panose="020B0604030504040204" pitchFamily="34" charset="0"/>
                <a:ea typeface="ＭＳ Ｐゴシック" panose="020B0600070205080204" pitchFamily="34" charset="-128"/>
              </a:defRPr>
            </a:lvl1pPr>
            <a:lvl2pPr marL="742950" indent="-285750" defTabSz="917575">
              <a:defRPr sz="2000">
                <a:solidFill>
                  <a:schemeClr val="tx1"/>
                </a:solidFill>
                <a:latin typeface="Tahoma" panose="020B0604030504040204" pitchFamily="34" charset="0"/>
                <a:ea typeface="ＭＳ Ｐゴシック" panose="020B0600070205080204" pitchFamily="34" charset="-128"/>
              </a:defRPr>
            </a:lvl2pPr>
            <a:lvl3pPr marL="1143000" indent="-228600" defTabSz="917575">
              <a:defRPr sz="2000">
                <a:solidFill>
                  <a:schemeClr val="tx1"/>
                </a:solidFill>
                <a:latin typeface="Tahoma" panose="020B0604030504040204" pitchFamily="34" charset="0"/>
                <a:ea typeface="ＭＳ Ｐゴシック" panose="020B0600070205080204" pitchFamily="34" charset="-128"/>
              </a:defRPr>
            </a:lvl3pPr>
            <a:lvl4pPr marL="1600200" indent="-228600" defTabSz="917575">
              <a:defRPr sz="2000">
                <a:solidFill>
                  <a:schemeClr val="tx1"/>
                </a:solidFill>
                <a:latin typeface="Tahoma" panose="020B0604030504040204" pitchFamily="34" charset="0"/>
                <a:ea typeface="ＭＳ Ｐゴシック" panose="020B0600070205080204" pitchFamily="34" charset="-128"/>
              </a:defRPr>
            </a:lvl4pPr>
            <a:lvl5pPr marL="2057400" indent="-228600" defTabSz="917575">
              <a:defRPr sz="2000">
                <a:solidFill>
                  <a:schemeClr val="tx1"/>
                </a:solidFill>
                <a:latin typeface="Tahoma" panose="020B0604030504040204" pitchFamily="34" charset="0"/>
                <a:ea typeface="ＭＳ Ｐゴシック" panose="020B0600070205080204" pitchFamily="34" charset="-128"/>
              </a:defRPr>
            </a:lvl5pPr>
            <a:lvl6pPr marL="2514600" indent="-228600" defTabSz="917575" eaLnBrk="0" fontAlgn="base" hangingPunct="0">
              <a:spcBef>
                <a:spcPct val="0"/>
              </a:spcBef>
              <a:spcAft>
                <a:spcPct val="0"/>
              </a:spcAft>
              <a:defRPr sz="2000">
                <a:solidFill>
                  <a:schemeClr val="tx1"/>
                </a:solidFill>
                <a:latin typeface="Tahoma" panose="020B0604030504040204" pitchFamily="34" charset="0"/>
                <a:ea typeface="ＭＳ Ｐゴシック" panose="020B0600070205080204" pitchFamily="34" charset="-128"/>
              </a:defRPr>
            </a:lvl6pPr>
            <a:lvl7pPr marL="2971800" indent="-228600" defTabSz="917575" eaLnBrk="0" fontAlgn="base" hangingPunct="0">
              <a:spcBef>
                <a:spcPct val="0"/>
              </a:spcBef>
              <a:spcAft>
                <a:spcPct val="0"/>
              </a:spcAft>
              <a:defRPr sz="2000">
                <a:solidFill>
                  <a:schemeClr val="tx1"/>
                </a:solidFill>
                <a:latin typeface="Tahoma" panose="020B0604030504040204" pitchFamily="34" charset="0"/>
                <a:ea typeface="ＭＳ Ｐゴシック" panose="020B0600070205080204" pitchFamily="34" charset="-128"/>
              </a:defRPr>
            </a:lvl7pPr>
            <a:lvl8pPr marL="3429000" indent="-228600" defTabSz="917575" eaLnBrk="0" fontAlgn="base" hangingPunct="0">
              <a:spcBef>
                <a:spcPct val="0"/>
              </a:spcBef>
              <a:spcAft>
                <a:spcPct val="0"/>
              </a:spcAft>
              <a:defRPr sz="2000">
                <a:solidFill>
                  <a:schemeClr val="tx1"/>
                </a:solidFill>
                <a:latin typeface="Tahoma" panose="020B0604030504040204" pitchFamily="34" charset="0"/>
                <a:ea typeface="ＭＳ Ｐゴシック" panose="020B0600070205080204" pitchFamily="34" charset="-128"/>
              </a:defRPr>
            </a:lvl8pPr>
            <a:lvl9pPr marL="3886200" indent="-228600" defTabSz="917575" eaLnBrk="0" fontAlgn="base" hangingPunct="0">
              <a:spcBef>
                <a:spcPct val="0"/>
              </a:spcBef>
              <a:spcAft>
                <a:spcPct val="0"/>
              </a:spcAft>
              <a:defRPr sz="2000">
                <a:solidFill>
                  <a:schemeClr val="tx1"/>
                </a:solidFill>
                <a:latin typeface="Tahoma" panose="020B0604030504040204" pitchFamily="34" charset="0"/>
                <a:ea typeface="ＭＳ Ｐゴシック" panose="020B0600070205080204" pitchFamily="34" charset="-128"/>
              </a:defRPr>
            </a:lvl9pPr>
          </a:lstStyle>
          <a:p>
            <a:fld id="{2F0FE66C-E975-4A2C-A10D-525027BE0364}" type="slidenum">
              <a:rPr lang="en-US" sz="1200">
                <a:latin typeface="Times New Roman" panose="02020603050405020304" pitchFamily="18" charset="0"/>
              </a:rPr>
              <a:pPr/>
              <a:t>10</a:t>
            </a:fld>
            <a:endParaRPr lang="en-US" sz="1200">
              <a:latin typeface="Times New Roman" panose="02020603050405020304" pitchFamily="18" charset="0"/>
            </a:endParaRPr>
          </a:p>
        </p:txBody>
      </p:sp>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sq">
                <a:solidFill>
                  <a:srgbClr val="000000"/>
                </a:solidFill>
                <a:miter lim="800000"/>
                <a:headEnd type="none" w="sm" len="sm"/>
                <a:tailEnd type="none" w="sm" len="sm"/>
              </a14:hiddenLine>
            </a:ext>
          </a:extLst>
        </p:spPr>
        <p:txBody>
          <a:bodyPr/>
          <a:lstStyle/>
          <a:p>
            <a:endParaRPr lang="en-US" smtClean="0">
              <a:latin typeface="Times New Roman" panose="02020603050405020304" pitchFamily="18" charset="0"/>
              <a:ea typeface="ＭＳ Ｐゴシック" panose="020B0600070205080204" pitchFamily="34" charset="-128"/>
            </a:endParaRPr>
          </a:p>
        </p:txBody>
      </p:sp>
    </p:spTree>
    <p:extLst>
      <p:ext uri="{BB962C8B-B14F-4D97-AF65-F5344CB8AC3E}">
        <p14:creationId xmlns:p14="http://schemas.microsoft.com/office/powerpoint/2010/main" val="35112978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defTabSz="917575">
              <a:defRPr sz="2000">
                <a:solidFill>
                  <a:schemeClr val="tx1"/>
                </a:solidFill>
                <a:latin typeface="Tahoma" panose="020B0604030504040204" pitchFamily="34" charset="0"/>
                <a:ea typeface="ＭＳ Ｐゴシック" panose="020B0600070205080204" pitchFamily="34" charset="-128"/>
              </a:defRPr>
            </a:lvl1pPr>
            <a:lvl2pPr marL="742950" indent="-285750" defTabSz="917575">
              <a:defRPr sz="2000">
                <a:solidFill>
                  <a:schemeClr val="tx1"/>
                </a:solidFill>
                <a:latin typeface="Tahoma" panose="020B0604030504040204" pitchFamily="34" charset="0"/>
                <a:ea typeface="ＭＳ Ｐゴシック" panose="020B0600070205080204" pitchFamily="34" charset="-128"/>
              </a:defRPr>
            </a:lvl2pPr>
            <a:lvl3pPr marL="1143000" indent="-228600" defTabSz="917575">
              <a:defRPr sz="2000">
                <a:solidFill>
                  <a:schemeClr val="tx1"/>
                </a:solidFill>
                <a:latin typeface="Tahoma" panose="020B0604030504040204" pitchFamily="34" charset="0"/>
                <a:ea typeface="ＭＳ Ｐゴシック" panose="020B0600070205080204" pitchFamily="34" charset="-128"/>
              </a:defRPr>
            </a:lvl3pPr>
            <a:lvl4pPr marL="1600200" indent="-228600" defTabSz="917575">
              <a:defRPr sz="2000">
                <a:solidFill>
                  <a:schemeClr val="tx1"/>
                </a:solidFill>
                <a:latin typeface="Tahoma" panose="020B0604030504040204" pitchFamily="34" charset="0"/>
                <a:ea typeface="ＭＳ Ｐゴシック" panose="020B0600070205080204" pitchFamily="34" charset="-128"/>
              </a:defRPr>
            </a:lvl4pPr>
            <a:lvl5pPr marL="2057400" indent="-228600" defTabSz="917575">
              <a:defRPr sz="2000">
                <a:solidFill>
                  <a:schemeClr val="tx1"/>
                </a:solidFill>
                <a:latin typeface="Tahoma" panose="020B0604030504040204" pitchFamily="34" charset="0"/>
                <a:ea typeface="ＭＳ Ｐゴシック" panose="020B0600070205080204" pitchFamily="34" charset="-128"/>
              </a:defRPr>
            </a:lvl5pPr>
            <a:lvl6pPr marL="2514600" indent="-228600" defTabSz="917575" eaLnBrk="0" fontAlgn="base" hangingPunct="0">
              <a:spcBef>
                <a:spcPct val="0"/>
              </a:spcBef>
              <a:spcAft>
                <a:spcPct val="0"/>
              </a:spcAft>
              <a:defRPr sz="2000">
                <a:solidFill>
                  <a:schemeClr val="tx1"/>
                </a:solidFill>
                <a:latin typeface="Tahoma" panose="020B0604030504040204" pitchFamily="34" charset="0"/>
                <a:ea typeface="ＭＳ Ｐゴシック" panose="020B0600070205080204" pitchFamily="34" charset="-128"/>
              </a:defRPr>
            </a:lvl6pPr>
            <a:lvl7pPr marL="2971800" indent="-228600" defTabSz="917575" eaLnBrk="0" fontAlgn="base" hangingPunct="0">
              <a:spcBef>
                <a:spcPct val="0"/>
              </a:spcBef>
              <a:spcAft>
                <a:spcPct val="0"/>
              </a:spcAft>
              <a:defRPr sz="2000">
                <a:solidFill>
                  <a:schemeClr val="tx1"/>
                </a:solidFill>
                <a:latin typeface="Tahoma" panose="020B0604030504040204" pitchFamily="34" charset="0"/>
                <a:ea typeface="ＭＳ Ｐゴシック" panose="020B0600070205080204" pitchFamily="34" charset="-128"/>
              </a:defRPr>
            </a:lvl7pPr>
            <a:lvl8pPr marL="3429000" indent="-228600" defTabSz="917575" eaLnBrk="0" fontAlgn="base" hangingPunct="0">
              <a:spcBef>
                <a:spcPct val="0"/>
              </a:spcBef>
              <a:spcAft>
                <a:spcPct val="0"/>
              </a:spcAft>
              <a:defRPr sz="2000">
                <a:solidFill>
                  <a:schemeClr val="tx1"/>
                </a:solidFill>
                <a:latin typeface="Tahoma" panose="020B0604030504040204" pitchFamily="34" charset="0"/>
                <a:ea typeface="ＭＳ Ｐゴシック" panose="020B0600070205080204" pitchFamily="34" charset="-128"/>
              </a:defRPr>
            </a:lvl8pPr>
            <a:lvl9pPr marL="3886200" indent="-228600" defTabSz="917575" eaLnBrk="0" fontAlgn="base" hangingPunct="0">
              <a:spcBef>
                <a:spcPct val="0"/>
              </a:spcBef>
              <a:spcAft>
                <a:spcPct val="0"/>
              </a:spcAft>
              <a:defRPr sz="2000">
                <a:solidFill>
                  <a:schemeClr val="tx1"/>
                </a:solidFill>
                <a:latin typeface="Tahoma" panose="020B0604030504040204" pitchFamily="34" charset="0"/>
                <a:ea typeface="ＭＳ Ｐゴシック" panose="020B0600070205080204" pitchFamily="34" charset="-128"/>
              </a:defRPr>
            </a:lvl9pPr>
          </a:lstStyle>
          <a:p>
            <a:fld id="{2F0FE66C-E975-4A2C-A10D-525027BE0364}" type="slidenum">
              <a:rPr lang="en-US" sz="1200">
                <a:latin typeface="Times New Roman" panose="02020603050405020304" pitchFamily="18" charset="0"/>
              </a:rPr>
              <a:pPr/>
              <a:t>12</a:t>
            </a:fld>
            <a:endParaRPr lang="en-US" sz="1200">
              <a:latin typeface="Times New Roman" panose="02020603050405020304" pitchFamily="18" charset="0"/>
            </a:endParaRPr>
          </a:p>
        </p:txBody>
      </p:sp>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sq">
                <a:solidFill>
                  <a:srgbClr val="000000"/>
                </a:solidFill>
                <a:miter lim="800000"/>
                <a:headEnd type="none" w="sm" len="sm"/>
                <a:tailEnd type="none" w="sm" len="sm"/>
              </a14:hiddenLine>
            </a:ext>
          </a:extLst>
        </p:spPr>
        <p:txBody>
          <a:bodyPr/>
          <a:lstStyle/>
          <a:p>
            <a:endParaRPr lang="en-US" smtClean="0">
              <a:latin typeface="Times New Roman" panose="02020603050405020304" pitchFamily="18" charset="0"/>
              <a:ea typeface="ＭＳ Ｐゴシック" panose="020B0600070205080204" pitchFamily="34" charset="-128"/>
            </a:endParaRPr>
          </a:p>
        </p:txBody>
      </p:sp>
    </p:spTree>
    <p:extLst>
      <p:ext uri="{BB962C8B-B14F-4D97-AF65-F5344CB8AC3E}">
        <p14:creationId xmlns:p14="http://schemas.microsoft.com/office/powerpoint/2010/main" val="41781259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C22F2280-3BC4-4316-805F-B1A1DF0FB99E}" type="slidenum">
              <a:rPr lang="en-GB"/>
              <a:pPr/>
              <a:t>14</a:t>
            </a:fld>
            <a:endParaRPr lang="en-GB"/>
          </a:p>
        </p:txBody>
      </p:sp>
      <p:sp>
        <p:nvSpPr>
          <p:cNvPr id="71682"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lIns="91369" tIns="45684" rIns="91369" bIns="45684" anchor="b"/>
          <a:lstStyle/>
          <a:p>
            <a:pPr algn="r"/>
            <a:fld id="{BD6623A2-8AF5-4A18-8CE1-6879C8BCEC92}" type="slidenum">
              <a:rPr lang="en-US" sz="1200">
                <a:latin typeface="Times New Roman" pitchFamily="18" charset="0"/>
              </a:rPr>
              <a:pPr algn="r"/>
              <a:t>14</a:t>
            </a:fld>
            <a:endParaRPr lang="en-US" sz="1200">
              <a:latin typeface="Times New Roman" pitchFamily="18" charset="0"/>
            </a:endParaRPr>
          </a:p>
        </p:txBody>
      </p:sp>
      <p:sp>
        <p:nvSpPr>
          <p:cNvPr id="71683" name="Rectangle 2"/>
          <p:cNvSpPr>
            <a:spLocks noGrp="1" noRot="1" noChangeAspect="1" noChangeArrowheads="1" noTextEdit="1"/>
          </p:cNvSpPr>
          <p:nvPr>
            <p:ph type="sldImg"/>
          </p:nvPr>
        </p:nvSpPr>
        <p:spPr>
          <a:xfrm>
            <a:off x="382588" y="685800"/>
            <a:ext cx="6096000" cy="3429000"/>
          </a:xfrm>
          <a:ln/>
        </p:spPr>
      </p:sp>
      <p:sp>
        <p:nvSpPr>
          <p:cNvPr id="71684" name="Rectangle 3"/>
          <p:cNvSpPr>
            <a:spLocks noGrp="1" noChangeArrowheads="1"/>
          </p:cNvSpPr>
          <p:nvPr>
            <p:ph type="body" idx="1"/>
          </p:nvPr>
        </p:nvSpPr>
        <p:spPr>
          <a:xfrm>
            <a:off x="914400" y="4343400"/>
            <a:ext cx="5029200" cy="4114800"/>
          </a:xfrm>
        </p:spPr>
        <p:txBody>
          <a:bodyPr lIns="91369" tIns="45684" rIns="91369" bIns="45684"/>
          <a:lstStyle/>
          <a:p>
            <a:r>
              <a:rPr lang="en-US" b="1"/>
              <a:t>Transcendental View: </a:t>
            </a:r>
            <a:r>
              <a:rPr lang="en-US"/>
              <a:t>we can think of software quality as something towards which we strive as an ideal but may never implement completely.</a:t>
            </a:r>
          </a:p>
          <a:p>
            <a:r>
              <a:rPr lang="en-US"/>
              <a:t>Surpassing all others; Superior; Beyond common thought or experience; mystical or supernatural. </a:t>
            </a:r>
          </a:p>
        </p:txBody>
      </p:sp>
    </p:spTree>
    <p:extLst>
      <p:ext uri="{BB962C8B-B14F-4D97-AF65-F5344CB8AC3E}">
        <p14:creationId xmlns:p14="http://schemas.microsoft.com/office/powerpoint/2010/main" val="14016834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3048000" y="3124200"/>
            <a:ext cx="82296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10733828" y="1110597"/>
            <a:ext cx="2286000" cy="508000"/>
          </a:xfrm>
        </p:spPr>
        <p:txBody>
          <a:bodyPr/>
          <a:lstStyle/>
          <a:p>
            <a:fld id="{79D43FD0-4BD0-415A-9AA5-4B2A45C50751}" type="datetimeFigureOut">
              <a:rPr lang="en-US" smtClean="0"/>
              <a:pPr/>
              <a:t>2/26/2014</a:t>
            </a:fld>
            <a:endParaRPr lang="en-US"/>
          </a:p>
        </p:txBody>
      </p:sp>
      <p:sp>
        <p:nvSpPr>
          <p:cNvPr id="17" name="Footer Placeholder 16"/>
          <p:cNvSpPr>
            <a:spLocks noGrp="1"/>
          </p:cNvSpPr>
          <p:nvPr>
            <p:ph type="ftr" sz="quarter" idx="11"/>
          </p:nvPr>
        </p:nvSpPr>
        <p:spPr bwMode="auto">
          <a:xfrm rot="5400000">
            <a:off x="10045959" y="4117661"/>
            <a:ext cx="3657600" cy="512064"/>
          </a:xfrm>
        </p:spPr>
        <p:txBody>
          <a:bodyPr/>
          <a:lstStyle/>
          <a:p>
            <a:endParaRPr lang="en-US"/>
          </a:p>
        </p:txBody>
      </p:sp>
      <p:sp>
        <p:nvSpPr>
          <p:cNvPr id="10" name="Rectangle 9"/>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767392" y="4928702"/>
            <a:ext cx="812800" cy="517524"/>
          </a:xfrm>
        </p:spPr>
        <p:txBody>
          <a:bodyPr/>
          <a:lstStyle/>
          <a:p>
            <a:fld id="{81EAFDFB-999C-4394-8F6D-F2DB73323758}"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077BB9F-04DD-4BEC-B746-E3998C50229B}" type="datetime1">
              <a:rPr lang="en-US" smtClean="0"/>
              <a:pPr/>
              <a:t>2/26/2014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2E75EF-0962-46B2-8C21-C0889BAC0DFA}" type="slidenum">
              <a:rPr lang="en-US" smtClean="0"/>
              <a:pPr/>
              <a:t>‹#›</a:t>
            </a:fld>
            <a:endParaRPr lang="en-US"/>
          </a:p>
        </p:txBody>
      </p:sp>
    </p:spTree>
  </p:cSld>
  <p:clrMapOvr>
    <a:masterClrMapping/>
  </p:clrMapOvr>
  <p:transition spd="med">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2352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B784123-CFCC-4353-8B30-DE0CCE4E62CF}" type="datetime1">
              <a:rPr lang="en-US" smtClean="0"/>
              <a:pPr/>
              <a:t>2/26/2014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2E75EF-0962-46B2-8C21-C0889BAC0DFA}" type="slidenum">
              <a:rPr lang="en-US" smtClean="0"/>
              <a:pPr/>
              <a:t>‹#›</a:t>
            </a:fld>
            <a:endParaRPr lang="en-US"/>
          </a:p>
        </p:txBody>
      </p:sp>
    </p:spTree>
  </p:cSld>
  <p:clrMapOvr>
    <a:masterClrMapping/>
  </p:clrMapOvr>
  <p:transition spd="med">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609600" y="1600200"/>
            <a:ext cx="99568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061C3574-5682-4D4A-B7D7-D09D32527D76}" type="datetime1">
              <a:rPr lang="en-US" smtClean="0"/>
              <a:pPr/>
              <a:t>2/26/2014</a:t>
            </a:fld>
            <a:endParaRPr lang="en-US"/>
          </a:p>
        </p:txBody>
      </p:sp>
      <p:sp>
        <p:nvSpPr>
          <p:cNvPr id="9" name="Slide Number Placeholder 8"/>
          <p:cNvSpPr>
            <a:spLocks noGrp="1"/>
          </p:cNvSpPr>
          <p:nvPr>
            <p:ph type="sldNum" sz="quarter" idx="15"/>
          </p:nvPr>
        </p:nvSpPr>
        <p:spPr/>
        <p:txBody>
          <a:bodyPr rtlCol="0"/>
          <a:lstStyle/>
          <a:p>
            <a:fld id="{D52E75EF-0962-46B2-8C21-C0889BAC0DFA}"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transition spd="med">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48000" y="2895600"/>
            <a:ext cx="82296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10732008" y="1106932"/>
            <a:ext cx="2286000" cy="508000"/>
          </a:xfrm>
        </p:spPr>
        <p:txBody>
          <a:bodyPr/>
          <a:lstStyle/>
          <a:p>
            <a:fld id="{79D43FD0-4BD0-415A-9AA5-4B2A45C50751}" type="datetimeFigureOut">
              <a:rPr lang="en-US" smtClean="0"/>
              <a:pPr/>
              <a:t>2/26/2014</a:t>
            </a:fld>
            <a:endParaRPr lang="en-US"/>
          </a:p>
        </p:txBody>
      </p:sp>
      <p:sp>
        <p:nvSpPr>
          <p:cNvPr id="5" name="Footer Placeholder 4"/>
          <p:cNvSpPr>
            <a:spLocks noGrp="1"/>
          </p:cNvSpPr>
          <p:nvPr>
            <p:ph type="ftr" sz="quarter" idx="11"/>
          </p:nvPr>
        </p:nvSpPr>
        <p:spPr bwMode="auto">
          <a:xfrm rot="5400000">
            <a:off x="10046208" y="4114800"/>
            <a:ext cx="3657600" cy="512064"/>
          </a:xfrm>
        </p:spPr>
        <p:txBody>
          <a:bodyPr/>
          <a:lstStyle/>
          <a:p>
            <a:endParaRPr lang="en-US"/>
          </a:p>
        </p:txBody>
      </p:sp>
      <p:sp>
        <p:nvSpPr>
          <p:cNvPr id="9" name="Rectangle 8"/>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787488" y="4928702"/>
            <a:ext cx="812800" cy="517524"/>
          </a:xfrm>
        </p:spPr>
        <p:txBody>
          <a:bodyPr/>
          <a:lstStyle/>
          <a:p>
            <a:fld id="{81EAFDFB-999C-4394-8F6D-F2DB73323758}" type="slidenum">
              <a:rPr lang="en-US" smtClean="0"/>
              <a:pPr/>
              <a:t>‹#›</a:t>
            </a:fld>
            <a:endParaRPr lang="en-US"/>
          </a:p>
        </p:txBody>
      </p:sp>
      <p:sp>
        <p:nvSpPr>
          <p:cNvPr id="24" name="Rectangle 23"/>
          <p:cNvSpPr/>
          <p:nvPr userDrawn="1"/>
        </p:nvSpPr>
        <p:spPr>
          <a:xfrm>
            <a:off x="0" y="1588168"/>
            <a:ext cx="12192000" cy="4584032"/>
          </a:xfrm>
          <a:prstGeom prst="rect">
            <a:avLst/>
          </a:prstGeom>
          <a:gradFill flip="none" rotWithShape="1">
            <a:gsLst>
              <a:gs pos="20000">
                <a:schemeClr val="bg1"/>
              </a:gs>
              <a:gs pos="100000">
                <a:schemeClr val="accent1">
                  <a:lumMod val="7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overrideClrMapping bg1="dk1" tx1="lt1" bg2="dk2" tx2="lt2" accent1="accent1" accent2="accent2" accent3="accent3" accent4="accent4" accent5="accent5" accent6="accent6" hlink="hlink" folHlink="folHlink"/>
  </p:clrMapOvr>
  <p:transition spd="med">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3EF55E9A-42F9-486F-9660-92EBA8EB8FE1}" type="datetime1">
              <a:rPr lang="en-US" smtClean="0"/>
              <a:pPr/>
              <a:t>2/26/2014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2E75EF-0962-46B2-8C21-C0889BAC0DFA}" type="slidenum">
              <a:rPr lang="en-US" smtClean="0"/>
              <a:pPr/>
              <a:t>‹#›</a:t>
            </a:fld>
            <a:endParaRPr lang="en-US"/>
          </a:p>
        </p:txBody>
      </p:sp>
      <p:sp>
        <p:nvSpPr>
          <p:cNvPr id="9" name="Content Placeholder 8"/>
          <p:cNvSpPr>
            <a:spLocks noGrp="1"/>
          </p:cNvSpPr>
          <p:nvPr>
            <p:ph sz="quarter" idx="1"/>
          </p:nvPr>
        </p:nvSpPr>
        <p:spPr>
          <a:xfrm>
            <a:off x="609600" y="1600200"/>
            <a:ext cx="48768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5693664" y="1600200"/>
            <a:ext cx="48768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transition spd="med">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100584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B7532E85-1C3E-47BF-9080-3288461E28F3}" type="datetime1">
              <a:rPr lang="en-US" smtClean="0"/>
              <a:pPr/>
              <a:t>2/26/2014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52E75EF-0962-46B2-8C21-C0889BAC0DFA}" type="slidenum">
              <a:rPr lang="en-US" smtClean="0"/>
              <a:pPr/>
              <a:t>‹#›</a:t>
            </a:fld>
            <a:endParaRPr lang="en-US"/>
          </a:p>
        </p:txBody>
      </p:sp>
      <p:sp>
        <p:nvSpPr>
          <p:cNvPr id="11" name="Content Placeholder 10"/>
          <p:cNvSpPr>
            <a:spLocks noGrp="1"/>
          </p:cNvSpPr>
          <p:nvPr>
            <p:ph sz="quarter" idx="2"/>
          </p:nvPr>
        </p:nvSpPr>
        <p:spPr>
          <a:xfrm>
            <a:off x="609600" y="2362200"/>
            <a:ext cx="48768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5829300" y="2362200"/>
            <a:ext cx="48768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transition spd="med">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A61D36C9-2413-4908-B4FF-B601868ED00B}" type="datetime1">
              <a:rPr lang="en-US" smtClean="0"/>
              <a:pPr/>
              <a:t>2/26/2014</a:t>
            </a:fld>
            <a:endParaRPr lang="en-US"/>
          </a:p>
        </p:txBody>
      </p:sp>
      <p:sp>
        <p:nvSpPr>
          <p:cNvPr id="7" name="Slide Number Placeholder 6"/>
          <p:cNvSpPr>
            <a:spLocks noGrp="1"/>
          </p:cNvSpPr>
          <p:nvPr>
            <p:ph type="sldNum" sz="quarter" idx="11"/>
          </p:nvPr>
        </p:nvSpPr>
        <p:spPr/>
        <p:txBody>
          <a:bodyPr rtlCol="0"/>
          <a:lstStyle/>
          <a:p>
            <a:fld id="{D52E75EF-0962-46B2-8C21-C0889BAC0DFA}"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transition spd="med">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1A10925-201A-4743-8853-90813EDB94FD}" type="datetime1">
              <a:rPr lang="en-US" smtClean="0"/>
              <a:pPr/>
              <a:t>2/26/2014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52E75EF-0962-46B2-8C21-C0889BAC0DFA}" type="slidenum">
              <a:rPr lang="en-US" smtClean="0"/>
              <a:pPr/>
              <a:t>‹#›</a:t>
            </a:fld>
            <a:endParaRPr lang="en-US"/>
          </a:p>
        </p:txBody>
      </p:sp>
      <p:sp>
        <p:nvSpPr>
          <p:cNvPr id="5" name="Freeform 17"/>
          <p:cNvSpPr>
            <a:spLocks noChangeAspect="1" noEditPoints="1"/>
          </p:cNvSpPr>
          <p:nvPr userDrawn="1"/>
        </p:nvSpPr>
        <p:spPr bwMode="auto">
          <a:xfrm>
            <a:off x="1" y="0"/>
            <a:ext cx="1118052" cy="4114800"/>
          </a:xfrm>
          <a:custGeom>
            <a:avLst/>
            <a:gdLst>
              <a:gd name="T0" fmla="*/ 217 w 358"/>
              <a:gd name="T1" fmla="*/ 645 h 1327"/>
              <a:gd name="T2" fmla="*/ 113 w 358"/>
              <a:gd name="T3" fmla="*/ 511 h 1327"/>
              <a:gd name="T4" fmla="*/ 162 w 358"/>
              <a:gd name="T5" fmla="*/ 454 h 1327"/>
              <a:gd name="T6" fmla="*/ 216 w 358"/>
              <a:gd name="T7" fmla="*/ 356 h 1327"/>
              <a:gd name="T8" fmla="*/ 228 w 358"/>
              <a:gd name="T9" fmla="*/ 146 h 1327"/>
              <a:gd name="T10" fmla="*/ 171 w 358"/>
              <a:gd name="T11" fmla="*/ 11 h 1327"/>
              <a:gd name="T12" fmla="*/ 64 w 358"/>
              <a:gd name="T13" fmla="*/ 139 h 1327"/>
              <a:gd name="T14" fmla="*/ 58 w 358"/>
              <a:gd name="T15" fmla="*/ 365 h 1327"/>
              <a:gd name="T16" fmla="*/ 8 w 358"/>
              <a:gd name="T17" fmla="*/ 475 h 1327"/>
              <a:gd name="T18" fmla="*/ 32 w 358"/>
              <a:gd name="T19" fmla="*/ 585 h 1327"/>
              <a:gd name="T20" fmla="*/ 79 w 358"/>
              <a:gd name="T21" fmla="*/ 542 h 1327"/>
              <a:gd name="T22" fmla="*/ 115 w 358"/>
              <a:gd name="T23" fmla="*/ 645 h 1327"/>
              <a:gd name="T24" fmla="*/ 23 w 358"/>
              <a:gd name="T25" fmla="*/ 852 h 1327"/>
              <a:gd name="T26" fmla="*/ 64 w 358"/>
              <a:gd name="T27" fmla="*/ 907 h 1327"/>
              <a:gd name="T28" fmla="*/ 110 w 358"/>
              <a:gd name="T29" fmla="*/ 930 h 1327"/>
              <a:gd name="T30" fmla="*/ 111 w 358"/>
              <a:gd name="T31" fmla="*/ 915 h 1327"/>
              <a:gd name="T32" fmla="*/ 80 w 358"/>
              <a:gd name="T33" fmla="*/ 764 h 1327"/>
              <a:gd name="T34" fmla="*/ 179 w 358"/>
              <a:gd name="T35" fmla="*/ 983 h 1327"/>
              <a:gd name="T36" fmla="*/ 108 w 358"/>
              <a:gd name="T37" fmla="*/ 991 h 1327"/>
              <a:gd name="T38" fmla="*/ 8 w 358"/>
              <a:gd name="T39" fmla="*/ 959 h 1327"/>
              <a:gd name="T40" fmla="*/ 58 w 358"/>
              <a:gd name="T41" fmla="*/ 1009 h 1327"/>
              <a:gd name="T42" fmla="*/ 195 w 358"/>
              <a:gd name="T43" fmla="*/ 1049 h 1327"/>
              <a:gd name="T44" fmla="*/ 53 w 358"/>
              <a:gd name="T45" fmla="*/ 1281 h 1327"/>
              <a:gd name="T46" fmla="*/ 45 w 358"/>
              <a:gd name="T47" fmla="*/ 1265 h 1327"/>
              <a:gd name="T48" fmla="*/ 62 w 358"/>
              <a:gd name="T49" fmla="*/ 1263 h 1327"/>
              <a:gd name="T50" fmla="*/ 118 w 358"/>
              <a:gd name="T51" fmla="*/ 1202 h 1327"/>
              <a:gd name="T52" fmla="*/ 94 w 358"/>
              <a:gd name="T53" fmla="*/ 1137 h 1327"/>
              <a:gd name="T54" fmla="*/ 46 w 358"/>
              <a:gd name="T55" fmla="*/ 1118 h 1327"/>
              <a:gd name="T56" fmla="*/ 8 w 358"/>
              <a:gd name="T57" fmla="*/ 1287 h 1327"/>
              <a:gd name="T58" fmla="*/ 64 w 358"/>
              <a:gd name="T59" fmla="*/ 1314 h 1327"/>
              <a:gd name="T60" fmla="*/ 227 w 358"/>
              <a:gd name="T61" fmla="*/ 1086 h 1327"/>
              <a:gd name="T62" fmla="*/ 293 w 358"/>
              <a:gd name="T63" fmla="*/ 932 h 1327"/>
              <a:gd name="T64" fmla="*/ 91 w 358"/>
              <a:gd name="T65" fmla="*/ 390 h 1327"/>
              <a:gd name="T66" fmla="*/ 85 w 358"/>
              <a:gd name="T67" fmla="*/ 235 h 1327"/>
              <a:gd name="T68" fmla="*/ 118 w 358"/>
              <a:gd name="T69" fmla="*/ 153 h 1327"/>
              <a:gd name="T70" fmla="*/ 198 w 358"/>
              <a:gd name="T71" fmla="*/ 133 h 1327"/>
              <a:gd name="T72" fmla="*/ 149 w 358"/>
              <a:gd name="T73" fmla="*/ 326 h 1327"/>
              <a:gd name="T74" fmla="*/ 276 w 358"/>
              <a:gd name="T75" fmla="*/ 881 h 1327"/>
              <a:gd name="T76" fmla="*/ 204 w 358"/>
              <a:gd name="T77" fmla="*/ 975 h 1327"/>
              <a:gd name="T78" fmla="*/ 232 w 358"/>
              <a:gd name="T79" fmla="*/ 752 h 13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358" h="1327">
                <a:moveTo>
                  <a:pt x="300" y="711"/>
                </a:moveTo>
                <a:cubicBezTo>
                  <a:pt x="278" y="678"/>
                  <a:pt x="252" y="656"/>
                  <a:pt x="217" y="645"/>
                </a:cubicBezTo>
                <a:cubicBezTo>
                  <a:pt x="174" y="631"/>
                  <a:pt x="138" y="640"/>
                  <a:pt x="138" y="640"/>
                </a:cubicBezTo>
                <a:cubicBezTo>
                  <a:pt x="113" y="511"/>
                  <a:pt x="113" y="511"/>
                  <a:pt x="113" y="511"/>
                </a:cubicBezTo>
                <a:cubicBezTo>
                  <a:pt x="122" y="502"/>
                  <a:pt x="130" y="493"/>
                  <a:pt x="139" y="483"/>
                </a:cubicBezTo>
                <a:cubicBezTo>
                  <a:pt x="147" y="474"/>
                  <a:pt x="155" y="464"/>
                  <a:pt x="162" y="454"/>
                </a:cubicBezTo>
                <a:cubicBezTo>
                  <a:pt x="171" y="441"/>
                  <a:pt x="171" y="441"/>
                  <a:pt x="171" y="441"/>
                </a:cubicBezTo>
                <a:cubicBezTo>
                  <a:pt x="189" y="414"/>
                  <a:pt x="204" y="386"/>
                  <a:pt x="216" y="356"/>
                </a:cubicBezTo>
                <a:cubicBezTo>
                  <a:pt x="235" y="306"/>
                  <a:pt x="245" y="244"/>
                  <a:pt x="237" y="191"/>
                </a:cubicBezTo>
                <a:cubicBezTo>
                  <a:pt x="235" y="176"/>
                  <a:pt x="232" y="162"/>
                  <a:pt x="228" y="146"/>
                </a:cubicBezTo>
                <a:cubicBezTo>
                  <a:pt x="218" y="111"/>
                  <a:pt x="206" y="77"/>
                  <a:pt x="191" y="44"/>
                </a:cubicBezTo>
                <a:cubicBezTo>
                  <a:pt x="185" y="33"/>
                  <a:pt x="181" y="19"/>
                  <a:pt x="171" y="11"/>
                </a:cubicBezTo>
                <a:cubicBezTo>
                  <a:pt x="158" y="0"/>
                  <a:pt x="139" y="7"/>
                  <a:pt x="128" y="17"/>
                </a:cubicBezTo>
                <a:cubicBezTo>
                  <a:pt x="93" y="46"/>
                  <a:pt x="77" y="98"/>
                  <a:pt x="64" y="139"/>
                </a:cubicBezTo>
                <a:cubicBezTo>
                  <a:pt x="58" y="157"/>
                  <a:pt x="54" y="175"/>
                  <a:pt x="52" y="194"/>
                </a:cubicBezTo>
                <a:cubicBezTo>
                  <a:pt x="46" y="251"/>
                  <a:pt x="49" y="308"/>
                  <a:pt x="58" y="365"/>
                </a:cubicBezTo>
                <a:cubicBezTo>
                  <a:pt x="61" y="380"/>
                  <a:pt x="66" y="396"/>
                  <a:pt x="69" y="411"/>
                </a:cubicBezTo>
                <a:cubicBezTo>
                  <a:pt x="69" y="411"/>
                  <a:pt x="39" y="442"/>
                  <a:pt x="8" y="475"/>
                </a:cubicBezTo>
                <a:cubicBezTo>
                  <a:pt x="8" y="610"/>
                  <a:pt x="8" y="610"/>
                  <a:pt x="8" y="610"/>
                </a:cubicBezTo>
                <a:cubicBezTo>
                  <a:pt x="16" y="602"/>
                  <a:pt x="24" y="593"/>
                  <a:pt x="32" y="585"/>
                </a:cubicBezTo>
                <a:cubicBezTo>
                  <a:pt x="43" y="574"/>
                  <a:pt x="55" y="564"/>
                  <a:pt x="66" y="553"/>
                </a:cubicBezTo>
                <a:cubicBezTo>
                  <a:pt x="71" y="549"/>
                  <a:pt x="75" y="545"/>
                  <a:pt x="79" y="542"/>
                </a:cubicBezTo>
                <a:cubicBezTo>
                  <a:pt x="83" y="538"/>
                  <a:pt x="88" y="534"/>
                  <a:pt x="92" y="530"/>
                </a:cubicBezTo>
                <a:cubicBezTo>
                  <a:pt x="97" y="552"/>
                  <a:pt x="116" y="644"/>
                  <a:pt x="115" y="645"/>
                </a:cubicBezTo>
                <a:cubicBezTo>
                  <a:pt x="88" y="655"/>
                  <a:pt x="64" y="673"/>
                  <a:pt x="42" y="701"/>
                </a:cubicBezTo>
                <a:cubicBezTo>
                  <a:pt x="10" y="743"/>
                  <a:pt x="0" y="803"/>
                  <a:pt x="23" y="852"/>
                </a:cubicBezTo>
                <a:cubicBezTo>
                  <a:pt x="30" y="866"/>
                  <a:pt x="39" y="882"/>
                  <a:pt x="50" y="893"/>
                </a:cubicBezTo>
                <a:cubicBezTo>
                  <a:pt x="54" y="898"/>
                  <a:pt x="59" y="903"/>
                  <a:pt x="64" y="907"/>
                </a:cubicBezTo>
                <a:cubicBezTo>
                  <a:pt x="74" y="915"/>
                  <a:pt x="84" y="920"/>
                  <a:pt x="95" y="925"/>
                </a:cubicBezTo>
                <a:cubicBezTo>
                  <a:pt x="100" y="927"/>
                  <a:pt x="105" y="930"/>
                  <a:pt x="110" y="930"/>
                </a:cubicBezTo>
                <a:cubicBezTo>
                  <a:pt x="114" y="930"/>
                  <a:pt x="118" y="926"/>
                  <a:pt x="118" y="923"/>
                </a:cubicBezTo>
                <a:cubicBezTo>
                  <a:pt x="118" y="919"/>
                  <a:pt x="114" y="916"/>
                  <a:pt x="111" y="915"/>
                </a:cubicBezTo>
                <a:cubicBezTo>
                  <a:pt x="96" y="908"/>
                  <a:pt x="82" y="897"/>
                  <a:pt x="70" y="883"/>
                </a:cubicBezTo>
                <a:cubicBezTo>
                  <a:pt x="40" y="847"/>
                  <a:pt x="51" y="796"/>
                  <a:pt x="80" y="764"/>
                </a:cubicBezTo>
                <a:cubicBezTo>
                  <a:pt x="96" y="747"/>
                  <a:pt x="113" y="736"/>
                  <a:pt x="131" y="730"/>
                </a:cubicBezTo>
                <a:cubicBezTo>
                  <a:pt x="179" y="983"/>
                  <a:pt x="179" y="983"/>
                  <a:pt x="179" y="983"/>
                </a:cubicBezTo>
                <a:cubicBezTo>
                  <a:pt x="170" y="986"/>
                  <a:pt x="164" y="987"/>
                  <a:pt x="155" y="988"/>
                </a:cubicBezTo>
                <a:cubicBezTo>
                  <a:pt x="140" y="991"/>
                  <a:pt x="124" y="992"/>
                  <a:pt x="108" y="991"/>
                </a:cubicBezTo>
                <a:cubicBezTo>
                  <a:pt x="87" y="990"/>
                  <a:pt x="67" y="985"/>
                  <a:pt x="47" y="978"/>
                </a:cubicBezTo>
                <a:cubicBezTo>
                  <a:pt x="33" y="973"/>
                  <a:pt x="21" y="967"/>
                  <a:pt x="8" y="959"/>
                </a:cubicBezTo>
                <a:cubicBezTo>
                  <a:pt x="8" y="989"/>
                  <a:pt x="8" y="989"/>
                  <a:pt x="8" y="989"/>
                </a:cubicBezTo>
                <a:cubicBezTo>
                  <a:pt x="24" y="998"/>
                  <a:pt x="41" y="1004"/>
                  <a:pt x="58" y="1009"/>
                </a:cubicBezTo>
                <a:cubicBezTo>
                  <a:pt x="126" y="1026"/>
                  <a:pt x="184" y="1006"/>
                  <a:pt x="184" y="1006"/>
                </a:cubicBezTo>
                <a:cubicBezTo>
                  <a:pt x="184" y="1006"/>
                  <a:pt x="195" y="1047"/>
                  <a:pt x="195" y="1049"/>
                </a:cubicBezTo>
                <a:cubicBezTo>
                  <a:pt x="209" y="1114"/>
                  <a:pt x="236" y="1204"/>
                  <a:pt x="188" y="1260"/>
                </a:cubicBezTo>
                <a:cubicBezTo>
                  <a:pt x="157" y="1295"/>
                  <a:pt x="93" y="1307"/>
                  <a:pt x="53" y="1281"/>
                </a:cubicBezTo>
                <a:cubicBezTo>
                  <a:pt x="46" y="1277"/>
                  <a:pt x="42" y="1271"/>
                  <a:pt x="40" y="1264"/>
                </a:cubicBezTo>
                <a:cubicBezTo>
                  <a:pt x="42" y="1264"/>
                  <a:pt x="43" y="1265"/>
                  <a:pt x="45" y="1265"/>
                </a:cubicBezTo>
                <a:cubicBezTo>
                  <a:pt x="50" y="1265"/>
                  <a:pt x="54" y="1264"/>
                  <a:pt x="58" y="1263"/>
                </a:cubicBezTo>
                <a:cubicBezTo>
                  <a:pt x="59" y="1263"/>
                  <a:pt x="61" y="1263"/>
                  <a:pt x="62" y="1263"/>
                </a:cubicBezTo>
                <a:cubicBezTo>
                  <a:pt x="80" y="1258"/>
                  <a:pt x="94" y="1248"/>
                  <a:pt x="105" y="1234"/>
                </a:cubicBezTo>
                <a:cubicBezTo>
                  <a:pt x="112" y="1226"/>
                  <a:pt x="116" y="1215"/>
                  <a:pt x="118" y="1202"/>
                </a:cubicBezTo>
                <a:cubicBezTo>
                  <a:pt x="118" y="1199"/>
                  <a:pt x="119" y="1195"/>
                  <a:pt x="119" y="1192"/>
                </a:cubicBezTo>
                <a:cubicBezTo>
                  <a:pt x="119" y="1170"/>
                  <a:pt x="109" y="1151"/>
                  <a:pt x="94" y="1137"/>
                </a:cubicBezTo>
                <a:cubicBezTo>
                  <a:pt x="90" y="1133"/>
                  <a:pt x="84" y="1129"/>
                  <a:pt x="79" y="1126"/>
                </a:cubicBezTo>
                <a:cubicBezTo>
                  <a:pt x="69" y="1121"/>
                  <a:pt x="58" y="1118"/>
                  <a:pt x="46" y="1118"/>
                </a:cubicBezTo>
                <a:cubicBezTo>
                  <a:pt x="32" y="1118"/>
                  <a:pt x="19" y="1122"/>
                  <a:pt x="8" y="1129"/>
                </a:cubicBezTo>
                <a:cubicBezTo>
                  <a:pt x="8" y="1287"/>
                  <a:pt x="8" y="1287"/>
                  <a:pt x="8" y="1287"/>
                </a:cubicBezTo>
                <a:cubicBezTo>
                  <a:pt x="10" y="1288"/>
                  <a:pt x="11" y="1290"/>
                  <a:pt x="13" y="1291"/>
                </a:cubicBezTo>
                <a:cubicBezTo>
                  <a:pt x="28" y="1302"/>
                  <a:pt x="46" y="1309"/>
                  <a:pt x="64" y="1314"/>
                </a:cubicBezTo>
                <a:cubicBezTo>
                  <a:pt x="111" y="1327"/>
                  <a:pt x="171" y="1314"/>
                  <a:pt x="206" y="1278"/>
                </a:cubicBezTo>
                <a:cubicBezTo>
                  <a:pt x="253" y="1228"/>
                  <a:pt x="243" y="1158"/>
                  <a:pt x="227" y="1086"/>
                </a:cubicBezTo>
                <a:cubicBezTo>
                  <a:pt x="224" y="1070"/>
                  <a:pt x="208" y="999"/>
                  <a:pt x="209" y="996"/>
                </a:cubicBezTo>
                <a:cubicBezTo>
                  <a:pt x="243" y="981"/>
                  <a:pt x="271" y="960"/>
                  <a:pt x="293" y="932"/>
                </a:cubicBezTo>
                <a:cubicBezTo>
                  <a:pt x="358" y="846"/>
                  <a:pt x="329" y="753"/>
                  <a:pt x="300" y="711"/>
                </a:cubicBezTo>
                <a:close/>
                <a:moveTo>
                  <a:pt x="91" y="390"/>
                </a:moveTo>
                <a:cubicBezTo>
                  <a:pt x="89" y="385"/>
                  <a:pt x="80" y="354"/>
                  <a:pt x="79" y="332"/>
                </a:cubicBezTo>
                <a:cubicBezTo>
                  <a:pt x="76" y="299"/>
                  <a:pt x="78" y="267"/>
                  <a:pt x="85" y="235"/>
                </a:cubicBezTo>
                <a:cubicBezTo>
                  <a:pt x="88" y="224"/>
                  <a:pt x="91" y="213"/>
                  <a:pt x="95" y="202"/>
                </a:cubicBezTo>
                <a:cubicBezTo>
                  <a:pt x="101" y="185"/>
                  <a:pt x="109" y="168"/>
                  <a:pt x="118" y="153"/>
                </a:cubicBezTo>
                <a:cubicBezTo>
                  <a:pt x="130" y="132"/>
                  <a:pt x="146" y="121"/>
                  <a:pt x="166" y="118"/>
                </a:cubicBezTo>
                <a:cubicBezTo>
                  <a:pt x="180" y="118"/>
                  <a:pt x="191" y="123"/>
                  <a:pt x="198" y="133"/>
                </a:cubicBezTo>
                <a:cubicBezTo>
                  <a:pt x="214" y="156"/>
                  <a:pt x="210" y="188"/>
                  <a:pt x="204" y="214"/>
                </a:cubicBezTo>
                <a:cubicBezTo>
                  <a:pt x="195" y="255"/>
                  <a:pt x="176" y="294"/>
                  <a:pt x="149" y="326"/>
                </a:cubicBezTo>
                <a:cubicBezTo>
                  <a:pt x="113" y="371"/>
                  <a:pt x="92" y="388"/>
                  <a:pt x="91" y="390"/>
                </a:cubicBezTo>
                <a:close/>
                <a:moveTo>
                  <a:pt x="276" y="881"/>
                </a:moveTo>
                <a:cubicBezTo>
                  <a:pt x="272" y="896"/>
                  <a:pt x="266" y="911"/>
                  <a:pt x="258" y="924"/>
                </a:cubicBezTo>
                <a:cubicBezTo>
                  <a:pt x="240" y="952"/>
                  <a:pt x="204" y="975"/>
                  <a:pt x="204" y="975"/>
                </a:cubicBezTo>
                <a:cubicBezTo>
                  <a:pt x="155" y="726"/>
                  <a:pt x="155" y="726"/>
                  <a:pt x="155" y="726"/>
                </a:cubicBezTo>
                <a:cubicBezTo>
                  <a:pt x="184" y="726"/>
                  <a:pt x="210" y="735"/>
                  <a:pt x="232" y="752"/>
                </a:cubicBezTo>
                <a:cubicBezTo>
                  <a:pt x="270" y="781"/>
                  <a:pt x="288" y="835"/>
                  <a:pt x="276" y="881"/>
                </a:cubicBezTo>
                <a:close/>
              </a:path>
            </a:pathLst>
          </a:custGeom>
          <a:gradFill>
            <a:gsLst>
              <a:gs pos="20000">
                <a:schemeClr val="accent1">
                  <a:lumMod val="20000"/>
                </a:schemeClr>
              </a:gs>
              <a:gs pos="100000">
                <a:schemeClr val="accent1">
                  <a:lumMod val="75000"/>
                </a:schemeClr>
              </a:gs>
            </a:gsLst>
            <a:lin ang="0" scaled="1"/>
          </a:gradFill>
          <a:ln>
            <a:noFill/>
          </a:ln>
          <a:extLst/>
        </p:spPr>
        <p:txBody>
          <a:bodyPr vert="horz" wrap="square" lIns="91440" tIns="45720" rIns="91440" bIns="45720" numCol="1" anchor="t" anchorCtr="0" compatLnSpc="1">
            <a:prstTxWarp prst="textNoShape">
              <a:avLst/>
            </a:prstTxWarp>
          </a:bodyPr>
          <a:lstStyle/>
          <a:p>
            <a:endParaRPr lang="en-US"/>
          </a:p>
        </p:txBody>
      </p:sp>
    </p:spTree>
  </p:cSld>
  <p:clrMapOvr>
    <a:masterClrMapping/>
  </p:clrMapOvr>
  <p:transition spd="med">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406400" y="274320"/>
            <a:ext cx="75184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8029BC20-88B9-463E-BD09-C473B6CD8F2E}" type="datetime1">
              <a:rPr lang="en-US" smtClean="0"/>
              <a:pPr/>
              <a:t>2/26/2014</a:t>
            </a:fld>
            <a:endParaRPr lang="en-US"/>
          </a:p>
        </p:txBody>
      </p:sp>
      <p:sp>
        <p:nvSpPr>
          <p:cNvPr id="22" name="Slide Number Placeholder 21"/>
          <p:cNvSpPr>
            <a:spLocks noGrp="1"/>
          </p:cNvSpPr>
          <p:nvPr>
            <p:ph type="sldNum" sz="quarter" idx="15"/>
          </p:nvPr>
        </p:nvSpPr>
        <p:spPr/>
        <p:txBody>
          <a:bodyPr rtlCol="0"/>
          <a:lstStyle/>
          <a:p>
            <a:fld id="{D52E75EF-0962-46B2-8C21-C0889BAC0DFA}"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5518404" y="3124200"/>
            <a:ext cx="6309360" cy="6096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79D43FD0-4BD0-415A-9AA5-4B2A45C50751}" type="datetimeFigureOut">
              <a:rPr lang="en-US" smtClean="0"/>
              <a:pPr/>
              <a:t>2/26/2014</a:t>
            </a:fld>
            <a:endParaRPr lang="en-US"/>
          </a:p>
        </p:txBody>
      </p:sp>
      <p:sp>
        <p:nvSpPr>
          <p:cNvPr id="18" name="Slide Number Placeholder 17"/>
          <p:cNvSpPr>
            <a:spLocks noGrp="1"/>
          </p:cNvSpPr>
          <p:nvPr>
            <p:ph type="sldNum" sz="quarter" idx="11"/>
          </p:nvPr>
        </p:nvSpPr>
        <p:spPr/>
        <p:txBody>
          <a:bodyPr rtlCol="0"/>
          <a:lstStyle/>
          <a:p>
            <a:fld id="{81EAFDFB-999C-4394-8F6D-F2DB73323758}"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transition spd="med">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609600" y="274638"/>
            <a:ext cx="99568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FDB05499-8E1A-487C-B00A-20F31C550463}" type="datetime1">
              <a:rPr lang="en-US" smtClean="0"/>
              <a:pPr/>
              <a:t>2/26/2014</a:t>
            </a:fld>
            <a:endParaRPr lang="en-US"/>
          </a:p>
        </p:txBody>
      </p:sp>
      <p:sp>
        <p:nvSpPr>
          <p:cNvPr id="3" name="Footer Placeholder 2"/>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D52E75EF-0962-46B2-8C21-C0889BAC0DF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ransition spd="med">
    <p:fade/>
  </p:transition>
  <p:timing>
    <p:tnLst>
      <p:par>
        <p:cTn id="1" dur="indefinite" restart="never" nodeType="tmRoot"/>
      </p:par>
    </p:tnLst>
  </p:timing>
  <p:hf sldNum="0" hdr="0" ftr="0" dt="0"/>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sohaib@hybriditservices.co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oleObject" Target="../embeddings/oleObject1.bin"/><Relationship Id="rId7" Type="http://schemas.openxmlformats.org/officeDocument/2006/relationships/diagramQuickStyle" Target="../diagrams/quickStyle1.xml"/><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diagramLayout" Target="../diagrams/layout1.xml"/><Relationship Id="rId5" Type="http://schemas.openxmlformats.org/officeDocument/2006/relationships/diagramData" Target="../diagrams/data1.xml"/><Relationship Id="rId4" Type="http://schemas.openxmlformats.org/officeDocument/2006/relationships/image" Target="../media/image3.wmf"/><Relationship Id="rId9" Type="http://schemas.microsoft.com/office/2007/relationships/diagramDrawing" Target="../diagrams/drawing1.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6.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6.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6.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6.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7.jpeg"/><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32502" y="867905"/>
            <a:ext cx="8229600" cy="4169044"/>
          </a:xfrm>
        </p:spPr>
        <p:txBody>
          <a:bodyPr>
            <a:normAutofit fontScale="90000"/>
          </a:bodyPr>
          <a:lstStyle/>
          <a:p>
            <a:r>
              <a:rPr lang="en-US" sz="4800" dirty="0" smtClean="0">
                <a:solidFill>
                  <a:schemeClr val="accent5">
                    <a:lumMod val="50000"/>
                  </a:schemeClr>
                </a:solidFill>
                <a:latin typeface="Andalus" panose="02020603050405020304" pitchFamily="18" charset="-78"/>
                <a:cs typeface="Andalus" panose="02020603050405020304" pitchFamily="18" charset="-78"/>
              </a:rPr>
              <a:t>Course for Software Testing</a:t>
            </a:r>
            <a:r>
              <a:rPr lang="en-US" sz="4000" dirty="0" smtClean="0">
                <a:solidFill>
                  <a:schemeClr val="accent5">
                    <a:lumMod val="50000"/>
                  </a:schemeClr>
                </a:solidFill>
                <a:latin typeface="Arial" pitchFamily="34" charset="0"/>
                <a:cs typeface="Arial" pitchFamily="34" charset="0"/>
              </a:rPr>
              <a:t/>
            </a:r>
            <a:br>
              <a:rPr lang="en-US" sz="4000" dirty="0" smtClean="0">
                <a:solidFill>
                  <a:schemeClr val="accent5">
                    <a:lumMod val="50000"/>
                  </a:schemeClr>
                </a:solidFill>
                <a:latin typeface="Arial" pitchFamily="34" charset="0"/>
                <a:cs typeface="Arial" pitchFamily="34" charset="0"/>
              </a:rPr>
            </a:br>
            <a:r>
              <a:rPr lang="en-US" sz="4000" dirty="0" smtClean="0">
                <a:solidFill>
                  <a:schemeClr val="accent5">
                    <a:lumMod val="50000"/>
                  </a:schemeClr>
                </a:solidFill>
                <a:latin typeface="Arial" pitchFamily="34" charset="0"/>
                <a:cs typeface="Arial" pitchFamily="34" charset="0"/>
              </a:rPr>
              <a:t/>
            </a:r>
            <a:br>
              <a:rPr lang="en-US" sz="4000" dirty="0" smtClean="0">
                <a:solidFill>
                  <a:schemeClr val="accent5">
                    <a:lumMod val="50000"/>
                  </a:schemeClr>
                </a:solidFill>
                <a:latin typeface="Arial" pitchFamily="34" charset="0"/>
                <a:cs typeface="Arial" pitchFamily="34" charset="0"/>
              </a:rPr>
            </a:br>
            <a:r>
              <a:rPr lang="en-US" sz="3200" dirty="0" smtClean="0">
                <a:solidFill>
                  <a:schemeClr val="accent5">
                    <a:lumMod val="50000"/>
                  </a:schemeClr>
                </a:solidFill>
                <a:latin typeface="Arial" pitchFamily="34" charset="0"/>
                <a:cs typeface="Arial" pitchFamily="34" charset="0"/>
              </a:rPr>
              <a:t/>
            </a:r>
            <a:br>
              <a:rPr lang="en-US" sz="3200" dirty="0" smtClean="0">
                <a:solidFill>
                  <a:schemeClr val="accent5">
                    <a:lumMod val="50000"/>
                  </a:schemeClr>
                </a:solidFill>
                <a:latin typeface="Arial" pitchFamily="34" charset="0"/>
                <a:cs typeface="Arial" pitchFamily="34" charset="0"/>
              </a:rPr>
            </a:br>
            <a:r>
              <a:rPr lang="en-US" sz="3100" dirty="0" smtClean="0">
                <a:solidFill>
                  <a:schemeClr val="accent5">
                    <a:lumMod val="50000"/>
                  </a:schemeClr>
                </a:solidFill>
                <a:latin typeface="Arial" pitchFamily="34" charset="0"/>
                <a:cs typeface="Arial" pitchFamily="34" charset="0"/>
              </a:rPr>
              <a:t>BS (Software Engineering)</a:t>
            </a:r>
            <a:br>
              <a:rPr lang="en-US" sz="3100" dirty="0" smtClean="0">
                <a:solidFill>
                  <a:schemeClr val="accent5">
                    <a:lumMod val="50000"/>
                  </a:schemeClr>
                </a:solidFill>
                <a:latin typeface="Arial" pitchFamily="34" charset="0"/>
                <a:cs typeface="Arial" pitchFamily="34" charset="0"/>
              </a:rPr>
            </a:br>
            <a:r>
              <a:rPr lang="en-US" sz="3100" dirty="0" smtClean="0">
                <a:solidFill>
                  <a:schemeClr val="accent5">
                    <a:lumMod val="50000"/>
                  </a:schemeClr>
                </a:solidFill>
                <a:latin typeface="Arial" pitchFamily="34" charset="0"/>
                <a:cs typeface="Arial" pitchFamily="34" charset="0"/>
              </a:rPr>
              <a:t>Spring Semester </a:t>
            </a:r>
            <a:br>
              <a:rPr lang="en-US" sz="3100" dirty="0" smtClean="0">
                <a:solidFill>
                  <a:schemeClr val="accent5">
                    <a:lumMod val="50000"/>
                  </a:schemeClr>
                </a:solidFill>
                <a:latin typeface="Arial" pitchFamily="34" charset="0"/>
                <a:cs typeface="Arial" pitchFamily="34" charset="0"/>
              </a:rPr>
            </a:br>
            <a:r>
              <a:rPr lang="en-US" sz="3100" dirty="0" smtClean="0">
                <a:solidFill>
                  <a:schemeClr val="accent5">
                    <a:lumMod val="50000"/>
                  </a:schemeClr>
                </a:solidFill>
                <a:latin typeface="Arial" pitchFamily="34" charset="0"/>
                <a:cs typeface="Arial" pitchFamily="34" charset="0"/>
              </a:rPr>
              <a:t>February 2014</a:t>
            </a:r>
            <a:r>
              <a:rPr lang="en-US" sz="3100" dirty="0">
                <a:solidFill>
                  <a:schemeClr val="accent5">
                    <a:lumMod val="50000"/>
                  </a:schemeClr>
                </a:solidFill>
                <a:latin typeface="Arial" pitchFamily="34" charset="0"/>
                <a:cs typeface="Arial" pitchFamily="34" charset="0"/>
              </a:rPr>
              <a:t/>
            </a:r>
            <a:br>
              <a:rPr lang="en-US" sz="3100" dirty="0">
                <a:solidFill>
                  <a:schemeClr val="accent5">
                    <a:lumMod val="50000"/>
                  </a:schemeClr>
                </a:solidFill>
                <a:latin typeface="Arial" pitchFamily="34" charset="0"/>
                <a:cs typeface="Arial" pitchFamily="34" charset="0"/>
              </a:rPr>
            </a:br>
            <a:r>
              <a:rPr lang="en-US" sz="3100" dirty="0" smtClean="0">
                <a:solidFill>
                  <a:schemeClr val="accent5">
                    <a:lumMod val="50000"/>
                  </a:schemeClr>
                </a:solidFill>
                <a:latin typeface="Arial" pitchFamily="34" charset="0"/>
                <a:cs typeface="Arial" pitchFamily="34" charset="0"/>
              </a:rPr>
              <a:t>Foundation University Rawalpindi Campus</a:t>
            </a:r>
            <a:r>
              <a:rPr lang="en-US" sz="2400" dirty="0" smtClean="0">
                <a:solidFill>
                  <a:schemeClr val="accent5">
                    <a:lumMod val="50000"/>
                  </a:schemeClr>
                </a:solidFill>
                <a:latin typeface="Arial" pitchFamily="34" charset="0"/>
                <a:cs typeface="Arial" pitchFamily="34" charset="0"/>
              </a:rPr>
              <a:t> </a:t>
            </a:r>
            <a:r>
              <a:rPr lang="en-US" sz="2700" dirty="0" smtClean="0">
                <a:solidFill>
                  <a:schemeClr val="accent5">
                    <a:lumMod val="50000"/>
                  </a:schemeClr>
                </a:solidFill>
                <a:latin typeface="Arial" pitchFamily="34" charset="0"/>
                <a:cs typeface="Arial" pitchFamily="34" charset="0"/>
              </a:rPr>
              <a:t/>
            </a:r>
            <a:br>
              <a:rPr lang="en-US" sz="2700" dirty="0" smtClean="0">
                <a:solidFill>
                  <a:schemeClr val="accent5">
                    <a:lumMod val="50000"/>
                  </a:schemeClr>
                </a:solidFill>
                <a:latin typeface="Arial" pitchFamily="34" charset="0"/>
                <a:cs typeface="Arial" pitchFamily="34" charset="0"/>
              </a:rPr>
            </a:br>
            <a:endParaRPr lang="en-US" sz="2700" dirty="0">
              <a:solidFill>
                <a:schemeClr val="accent5">
                  <a:lumMod val="50000"/>
                </a:schemeClr>
              </a:solidFill>
              <a:latin typeface="Arial" pitchFamily="34" charset="0"/>
              <a:cs typeface="Arial" pitchFamily="34" charset="0"/>
            </a:endParaRPr>
          </a:p>
        </p:txBody>
      </p:sp>
      <p:sp>
        <p:nvSpPr>
          <p:cNvPr id="3" name="Subtitle 2"/>
          <p:cNvSpPr>
            <a:spLocks noGrp="1"/>
          </p:cNvSpPr>
          <p:nvPr>
            <p:ph type="subTitle" idx="1"/>
          </p:nvPr>
        </p:nvSpPr>
        <p:spPr>
          <a:xfrm>
            <a:off x="3048000" y="5226803"/>
            <a:ext cx="9144000" cy="919519"/>
          </a:xfrm>
        </p:spPr>
        <p:txBody>
          <a:bodyPr>
            <a:noAutofit/>
          </a:bodyPr>
          <a:lstStyle/>
          <a:p>
            <a:r>
              <a:rPr lang="en-US" sz="2400" dirty="0" smtClean="0">
                <a:solidFill>
                  <a:schemeClr val="tx1"/>
                </a:solidFill>
                <a:latin typeface="Arial" pitchFamily="34" charset="0"/>
                <a:cs typeface="Arial" pitchFamily="34" charset="0"/>
              </a:rPr>
              <a:t>Instructor: Sohaib </a:t>
            </a:r>
            <a:r>
              <a:rPr lang="en-US" sz="2400" dirty="0" err="1" smtClean="0">
                <a:solidFill>
                  <a:schemeClr val="tx1"/>
                </a:solidFill>
                <a:latin typeface="Arial" pitchFamily="34" charset="0"/>
                <a:cs typeface="Arial" pitchFamily="34" charset="0"/>
              </a:rPr>
              <a:t>Altaf</a:t>
            </a:r>
            <a:r>
              <a:rPr lang="en-US" sz="2400" dirty="0" smtClean="0">
                <a:solidFill>
                  <a:schemeClr val="tx1"/>
                </a:solidFill>
                <a:latin typeface="Arial" pitchFamily="34" charset="0"/>
                <a:cs typeface="Arial" pitchFamily="34" charset="0"/>
              </a:rPr>
              <a:t> </a:t>
            </a:r>
          </a:p>
          <a:p>
            <a:pPr>
              <a:defRPr/>
            </a:pPr>
            <a:r>
              <a:rPr lang="en-US" sz="2400" dirty="0" smtClean="0">
                <a:solidFill>
                  <a:srgbClr val="C00000"/>
                </a:solidFill>
                <a:latin typeface="Arial" pitchFamily="34" charset="0"/>
                <a:cs typeface="Arial" pitchFamily="34" charset="0"/>
                <a:hlinkClick r:id="rId2"/>
              </a:rPr>
              <a:t>sohaib@hybriditservices.com</a:t>
            </a:r>
            <a:endParaRPr lang="en-US" sz="2400" dirty="0" smtClean="0">
              <a:solidFill>
                <a:srgbClr val="C00000"/>
              </a:solidFill>
              <a:latin typeface="Arial" pitchFamily="34" charset="0"/>
              <a:cs typeface="Arial" pitchFamily="34" charset="0"/>
            </a:endParaRPr>
          </a:p>
          <a:p>
            <a:pPr>
              <a:defRPr/>
            </a:pPr>
            <a:r>
              <a:rPr lang="en-US" sz="2400" dirty="0" smtClean="0">
                <a:solidFill>
                  <a:srgbClr val="C00000"/>
                </a:solidFill>
                <a:latin typeface="Arial" pitchFamily="34" charset="0"/>
                <a:cs typeface="Arial" pitchFamily="34" charset="0"/>
              </a:rPr>
              <a:t>http</a:t>
            </a:r>
            <a:r>
              <a:rPr lang="en-US" sz="2400" dirty="0">
                <a:solidFill>
                  <a:srgbClr val="C00000"/>
                </a:solidFill>
                <a:latin typeface="Arial" pitchFamily="34" charset="0"/>
                <a:cs typeface="Arial" pitchFamily="34" charset="0"/>
              </a:rPr>
              <a:t>://</a:t>
            </a:r>
            <a:r>
              <a:rPr lang="en-US" sz="2400" dirty="0" smtClean="0">
                <a:solidFill>
                  <a:srgbClr val="C00000"/>
                </a:solidFill>
                <a:latin typeface="Arial" pitchFamily="34" charset="0"/>
                <a:cs typeface="Arial" pitchFamily="34" charset="0"/>
              </a:rPr>
              <a:t>www.hybriditservices.com/course/FU-BCSE8-ST</a:t>
            </a:r>
            <a:endParaRPr lang="en-US" sz="2400" dirty="0">
              <a:solidFill>
                <a:srgbClr val="C00000"/>
              </a:solidFill>
              <a:latin typeface="Arial" pitchFamily="34" charset="0"/>
              <a:cs typeface="Arial" pitchFamily="34" charset="0"/>
            </a:endParaRPr>
          </a:p>
          <a:p>
            <a:endParaRPr lang="en-US" sz="2400" dirty="0">
              <a:solidFill>
                <a:srgbClr val="C00000"/>
              </a:solidFill>
              <a:latin typeface="Arial" pitchFamily="34" charset="0"/>
              <a:cs typeface="Arial" pitchFamily="34" charset="0"/>
            </a:endParaRPr>
          </a:p>
        </p:txBody>
      </p:sp>
      <p:cxnSp>
        <p:nvCxnSpPr>
          <p:cNvPr id="5" name="Straight Connector 4"/>
          <p:cNvCxnSpPr/>
          <p:nvPr/>
        </p:nvCxnSpPr>
        <p:spPr>
          <a:xfrm>
            <a:off x="3084162" y="2278251"/>
            <a:ext cx="8741044" cy="46495"/>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5751971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8" name="Text Box 3"/>
          <p:cNvSpPr txBox="1">
            <a:spLocks noChangeArrowheads="1"/>
          </p:cNvSpPr>
          <p:nvPr/>
        </p:nvSpPr>
        <p:spPr bwMode="auto">
          <a:xfrm>
            <a:off x="2379663" y="2135188"/>
            <a:ext cx="7696200"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a:defRPr sz="2000">
                <a:solidFill>
                  <a:schemeClr val="tx1"/>
                </a:solidFill>
                <a:latin typeface="Tahoma" panose="020B0604030504040204" pitchFamily="34" charset="0"/>
                <a:ea typeface="ＭＳ Ｐゴシック" panose="020B0600070205080204" pitchFamily="34" charset="-128"/>
              </a:defRPr>
            </a:lvl1pPr>
            <a:lvl2pPr marL="742950" indent="-285750">
              <a:defRPr sz="2000">
                <a:solidFill>
                  <a:schemeClr val="tx1"/>
                </a:solidFill>
                <a:latin typeface="Tahoma" panose="020B0604030504040204" pitchFamily="34" charset="0"/>
                <a:ea typeface="ＭＳ Ｐゴシック" panose="020B0600070205080204" pitchFamily="34" charset="-128"/>
              </a:defRPr>
            </a:lvl2pPr>
            <a:lvl3pPr marL="1143000" indent="-228600">
              <a:defRPr sz="2000">
                <a:solidFill>
                  <a:schemeClr val="tx1"/>
                </a:solidFill>
                <a:latin typeface="Tahoma" panose="020B0604030504040204" pitchFamily="34" charset="0"/>
                <a:ea typeface="ＭＳ Ｐゴシック" panose="020B0600070205080204" pitchFamily="34" charset="-128"/>
              </a:defRPr>
            </a:lvl3pPr>
            <a:lvl4pPr marL="1600200" indent="-228600">
              <a:defRPr sz="2000">
                <a:solidFill>
                  <a:schemeClr val="tx1"/>
                </a:solidFill>
                <a:latin typeface="Tahoma" panose="020B0604030504040204" pitchFamily="34" charset="0"/>
                <a:ea typeface="ＭＳ Ｐゴシック" panose="020B0600070205080204" pitchFamily="34" charset="-128"/>
              </a:defRPr>
            </a:lvl4pPr>
            <a:lvl5pPr marL="2057400" indent="-228600">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000">
                <a:solidFill>
                  <a:schemeClr val="tx1"/>
                </a:solidFill>
                <a:latin typeface="Tahoma" panose="020B0604030504040204" pitchFamily="34" charset="0"/>
                <a:ea typeface="ＭＳ Ｐゴシック" panose="020B0600070205080204" pitchFamily="34" charset="-128"/>
              </a:defRPr>
            </a:lvl9pPr>
          </a:lstStyle>
          <a:p>
            <a:r>
              <a:rPr lang="en-US" sz="2400" b="1">
                <a:latin typeface="Times New Roman" panose="02020603050405020304" pitchFamily="18" charset="0"/>
              </a:rPr>
              <a:t>Usability</a:t>
            </a:r>
            <a:r>
              <a:rPr lang="en-US" sz="2400">
                <a:latin typeface="Times New Roman" panose="02020603050405020304" pitchFamily="18" charset="0"/>
              </a:rPr>
              <a:t> refers to the ease with which an application can be used. This is an area in itself and there exist techniques for usability testing. Psychology plays an important role in the design of  techniques for usability testing. </a:t>
            </a:r>
          </a:p>
        </p:txBody>
      </p:sp>
      <p:sp>
        <p:nvSpPr>
          <p:cNvPr id="47109" name="Text Box 4"/>
          <p:cNvSpPr txBox="1">
            <a:spLocks noChangeArrowheads="1"/>
          </p:cNvSpPr>
          <p:nvPr/>
        </p:nvSpPr>
        <p:spPr bwMode="auto">
          <a:xfrm>
            <a:off x="2379663" y="4100513"/>
            <a:ext cx="7766050"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a:defRPr sz="2000">
                <a:solidFill>
                  <a:schemeClr val="tx1"/>
                </a:solidFill>
                <a:latin typeface="Tahoma" panose="020B0604030504040204" pitchFamily="34" charset="0"/>
                <a:ea typeface="ＭＳ Ｐゴシック" panose="020B0600070205080204" pitchFamily="34" charset="-128"/>
              </a:defRPr>
            </a:lvl1pPr>
            <a:lvl2pPr marL="742950" indent="-285750">
              <a:defRPr sz="2000">
                <a:solidFill>
                  <a:schemeClr val="tx1"/>
                </a:solidFill>
                <a:latin typeface="Tahoma" panose="020B0604030504040204" pitchFamily="34" charset="0"/>
                <a:ea typeface="ＭＳ Ｐゴシック" panose="020B0600070205080204" pitchFamily="34" charset="-128"/>
              </a:defRPr>
            </a:lvl2pPr>
            <a:lvl3pPr marL="1143000" indent="-228600">
              <a:defRPr sz="2000">
                <a:solidFill>
                  <a:schemeClr val="tx1"/>
                </a:solidFill>
                <a:latin typeface="Tahoma" panose="020B0604030504040204" pitchFamily="34" charset="0"/>
                <a:ea typeface="ＭＳ Ｐゴシック" panose="020B0600070205080204" pitchFamily="34" charset="-128"/>
              </a:defRPr>
            </a:lvl3pPr>
            <a:lvl4pPr marL="1600200" indent="-228600">
              <a:defRPr sz="2000">
                <a:solidFill>
                  <a:schemeClr val="tx1"/>
                </a:solidFill>
                <a:latin typeface="Tahoma" panose="020B0604030504040204" pitchFamily="34" charset="0"/>
                <a:ea typeface="ＭＳ Ｐゴシック" panose="020B0600070205080204" pitchFamily="34" charset="-128"/>
              </a:defRPr>
            </a:lvl4pPr>
            <a:lvl5pPr marL="2057400" indent="-228600">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000">
                <a:solidFill>
                  <a:schemeClr val="tx1"/>
                </a:solidFill>
                <a:latin typeface="Tahoma" panose="020B0604030504040204" pitchFamily="34" charset="0"/>
                <a:ea typeface="ＭＳ Ｐゴシック" panose="020B0600070205080204" pitchFamily="34" charset="-128"/>
              </a:defRPr>
            </a:lvl9pPr>
          </a:lstStyle>
          <a:p>
            <a:r>
              <a:rPr lang="en-US" sz="2400" b="1" dirty="0">
                <a:latin typeface="Times New Roman" panose="02020603050405020304" pitchFamily="18" charset="0"/>
              </a:rPr>
              <a:t>Performance</a:t>
            </a:r>
            <a:r>
              <a:rPr lang="en-US" sz="2400" dirty="0">
                <a:latin typeface="Times New Roman" panose="02020603050405020304" pitchFamily="18" charset="0"/>
              </a:rPr>
              <a:t> refers to the time the application takes to perform a requested task. </a:t>
            </a:r>
            <a:r>
              <a:rPr lang="en-US" sz="2400" dirty="0" smtClean="0">
                <a:latin typeface="Times New Roman" panose="02020603050405020304" pitchFamily="18" charset="0"/>
              </a:rPr>
              <a:t>It </a:t>
            </a:r>
            <a:r>
              <a:rPr lang="en-US" sz="2400" dirty="0">
                <a:latin typeface="Times New Roman" panose="02020603050405020304" pitchFamily="18" charset="0"/>
              </a:rPr>
              <a:t>is specified in terms such as ``This task must be performed at the rate of X units of activity in one second on a machine running at speed Y, having Z gigabytes of memory." </a:t>
            </a:r>
          </a:p>
        </p:txBody>
      </p:sp>
      <p:sp>
        <p:nvSpPr>
          <p:cNvPr id="9" name="Text Box 8"/>
          <p:cNvSpPr txBox="1">
            <a:spLocks noChangeArrowheads="1"/>
          </p:cNvSpPr>
          <p:nvPr/>
        </p:nvSpPr>
        <p:spPr bwMode="auto">
          <a:xfrm>
            <a:off x="4277154" y="6174968"/>
            <a:ext cx="6824661"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square">
            <a:spAutoFit/>
          </a:bodyPr>
          <a:lstStyle>
            <a:lvl1pPr>
              <a:defRPr sz="2000">
                <a:solidFill>
                  <a:schemeClr val="tx1"/>
                </a:solidFill>
                <a:latin typeface="Tahoma" panose="020B0604030504040204" pitchFamily="34" charset="0"/>
                <a:ea typeface="ＭＳ Ｐゴシック" panose="020B0600070205080204" pitchFamily="34" charset="-128"/>
              </a:defRPr>
            </a:lvl1pPr>
            <a:lvl2pPr marL="742950" indent="-285750">
              <a:defRPr sz="2000">
                <a:solidFill>
                  <a:schemeClr val="tx1"/>
                </a:solidFill>
                <a:latin typeface="Tahoma" panose="020B0604030504040204" pitchFamily="34" charset="0"/>
                <a:ea typeface="ＭＳ Ｐゴシック" panose="020B0600070205080204" pitchFamily="34" charset="-128"/>
              </a:defRPr>
            </a:lvl2pPr>
            <a:lvl3pPr marL="1143000" indent="-228600">
              <a:defRPr sz="2000">
                <a:solidFill>
                  <a:schemeClr val="tx1"/>
                </a:solidFill>
                <a:latin typeface="Tahoma" panose="020B0604030504040204" pitchFamily="34" charset="0"/>
                <a:ea typeface="ＭＳ Ｐゴシック" panose="020B0600070205080204" pitchFamily="34" charset="-128"/>
              </a:defRPr>
            </a:lvl3pPr>
            <a:lvl4pPr marL="1600200" indent="-228600">
              <a:defRPr sz="2000">
                <a:solidFill>
                  <a:schemeClr val="tx1"/>
                </a:solidFill>
                <a:latin typeface="Tahoma" panose="020B0604030504040204" pitchFamily="34" charset="0"/>
                <a:ea typeface="ＭＳ Ｐゴシック" panose="020B0600070205080204" pitchFamily="34" charset="-128"/>
              </a:defRPr>
            </a:lvl4pPr>
            <a:lvl5pPr marL="2057400" indent="-228600">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000">
                <a:solidFill>
                  <a:schemeClr val="tx1"/>
                </a:solidFill>
                <a:latin typeface="Tahoma" panose="020B0604030504040204" pitchFamily="34" charset="0"/>
                <a:ea typeface="ＭＳ Ｐゴシック" panose="020B0600070205080204" pitchFamily="34" charset="-128"/>
              </a:defRPr>
            </a:lvl9pPr>
          </a:lstStyle>
          <a:p>
            <a:pPr>
              <a:spcBef>
                <a:spcPct val="50000"/>
              </a:spcBef>
            </a:pPr>
            <a:r>
              <a:rPr lang="en-US" i="1" dirty="0" smtClean="0">
                <a:solidFill>
                  <a:srgbClr val="FF0000"/>
                </a:solidFill>
                <a:latin typeface="Times New Roman" panose="02020603050405020304" pitchFamily="18" charset="0"/>
              </a:rPr>
              <a:t>Review Non-functional requirements?</a:t>
            </a:r>
            <a:endParaRPr lang="en-US" i="1" dirty="0">
              <a:solidFill>
                <a:srgbClr val="FF0000"/>
              </a:solidFill>
              <a:ea typeface="Tahoma" panose="020B0604030504040204" pitchFamily="34" charset="0"/>
              <a:cs typeface="Tahoma" panose="020B0604030504040204" pitchFamily="34" charset="0"/>
            </a:endParaRPr>
          </a:p>
        </p:txBody>
      </p:sp>
      <p:sp>
        <p:nvSpPr>
          <p:cNvPr id="7" name="Rectangle 12"/>
          <p:cNvSpPr>
            <a:spLocks noGrp="1" noChangeArrowheads="1"/>
          </p:cNvSpPr>
          <p:nvPr>
            <p:ph type="title"/>
          </p:nvPr>
        </p:nvSpPr>
        <p:spPr bwMode="auto">
          <a:xfrm>
            <a:off x="646670" y="596523"/>
            <a:ext cx="9956800" cy="1143000"/>
          </a:xfrm>
          <a:prstGeom prst="rect">
            <a:avLst/>
          </a:prstGeom>
          <a:noFill/>
          <a:ln w="9525">
            <a:noFill/>
            <a:miter lim="800000"/>
            <a:headEnd/>
            <a:tailEnd/>
          </a:ln>
          <a:effectLst/>
        </p:spPr>
        <p:txBody>
          <a:bodyPr anchor="b"/>
          <a:lstStyle/>
          <a:p>
            <a:pPr algn="ctr"/>
            <a:r>
              <a:rPr lang="en-GB" sz="3200" b="1" dirty="0">
                <a:solidFill>
                  <a:schemeClr val="accent4">
                    <a:lumMod val="50000"/>
                  </a:schemeClr>
                </a:solidFill>
                <a:latin typeface="Arial" pitchFamily="34" charset="0"/>
                <a:cs typeface="Arial" pitchFamily="34" charset="0"/>
              </a:rPr>
              <a:t>Software Quality Attributes</a:t>
            </a:r>
          </a:p>
        </p:txBody>
      </p:sp>
    </p:spTree>
    <p:extLst>
      <p:ext uri="{BB962C8B-B14F-4D97-AF65-F5344CB8AC3E}">
        <p14:creationId xmlns:p14="http://schemas.microsoft.com/office/powerpoint/2010/main" val="3012114520"/>
      </p:ext>
    </p:extLst>
  </p:cSld>
  <p:clrMapOvr>
    <a:masterClrMapping/>
  </p:clrMapOvr>
  <p:transition spd="med">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4754" name="AutoShape 3"/>
          <p:cNvSpPr>
            <a:spLocks noChangeArrowheads="1"/>
          </p:cNvSpPr>
          <p:nvPr/>
        </p:nvSpPr>
        <p:spPr bwMode="auto">
          <a:xfrm>
            <a:off x="2743200" y="1752600"/>
            <a:ext cx="5892800" cy="3048000"/>
          </a:xfrm>
          <a:prstGeom prst="triangle">
            <a:avLst>
              <a:gd name="adj" fmla="val 50000"/>
            </a:avLst>
          </a:prstGeom>
          <a:gradFill rotWithShape="0">
            <a:gsLst>
              <a:gs pos="0">
                <a:srgbClr val="FF0066"/>
              </a:gs>
              <a:gs pos="100000">
                <a:srgbClr val="76002F"/>
              </a:gs>
            </a:gsLst>
            <a:lin ang="5400000" scaled="1"/>
          </a:gradFill>
          <a:ln w="12700">
            <a:solidFill>
              <a:schemeClr val="tx1"/>
            </a:solidFill>
            <a:miter lim="800000"/>
            <a:headEnd type="none" w="sm" len="sm"/>
            <a:tailEnd type="none" w="sm" len="sm"/>
          </a:ln>
        </p:spPr>
        <p:txBody>
          <a:bodyPr wrap="none" anchor="ctr"/>
          <a:lstStyle/>
          <a:p>
            <a:pPr algn="ctr" eaLnBrk="0" hangingPunct="0"/>
            <a:endParaRPr lang="en-US" sz="2400">
              <a:solidFill>
                <a:schemeClr val="accent4">
                  <a:lumMod val="50000"/>
                </a:schemeClr>
              </a:solidFill>
              <a:latin typeface="Arial" pitchFamily="34" charset="0"/>
              <a:cs typeface="Arial" pitchFamily="34" charset="0"/>
            </a:endParaRPr>
          </a:p>
        </p:txBody>
      </p:sp>
      <p:sp>
        <p:nvSpPr>
          <p:cNvPr id="74755" name="Line 4"/>
          <p:cNvSpPr>
            <a:spLocks noChangeShapeType="1"/>
          </p:cNvSpPr>
          <p:nvPr/>
        </p:nvSpPr>
        <p:spPr bwMode="auto">
          <a:xfrm>
            <a:off x="5689600" y="1828800"/>
            <a:ext cx="0" cy="1752600"/>
          </a:xfrm>
          <a:prstGeom prst="line">
            <a:avLst/>
          </a:prstGeom>
          <a:noFill/>
          <a:ln w="12700">
            <a:solidFill>
              <a:schemeClr val="tx1"/>
            </a:solidFill>
            <a:round/>
            <a:headEnd type="none" w="sm" len="sm"/>
            <a:tailEnd type="none" w="sm" len="sm"/>
          </a:ln>
        </p:spPr>
        <p:txBody>
          <a:bodyPr wrap="none" anchor="ctr"/>
          <a:lstStyle/>
          <a:p>
            <a:endParaRPr lang="en-US">
              <a:solidFill>
                <a:schemeClr val="accent4">
                  <a:lumMod val="50000"/>
                </a:schemeClr>
              </a:solidFill>
              <a:latin typeface="Arial" pitchFamily="34" charset="0"/>
              <a:cs typeface="Arial" pitchFamily="34" charset="0"/>
            </a:endParaRPr>
          </a:p>
        </p:txBody>
      </p:sp>
      <p:sp>
        <p:nvSpPr>
          <p:cNvPr id="74756" name="Line 5"/>
          <p:cNvSpPr>
            <a:spLocks noChangeShapeType="1"/>
          </p:cNvSpPr>
          <p:nvPr/>
        </p:nvSpPr>
        <p:spPr bwMode="auto">
          <a:xfrm flipH="1" flipV="1">
            <a:off x="5689600" y="3581400"/>
            <a:ext cx="2946400" cy="1219200"/>
          </a:xfrm>
          <a:prstGeom prst="line">
            <a:avLst/>
          </a:prstGeom>
          <a:noFill/>
          <a:ln w="12700">
            <a:solidFill>
              <a:schemeClr val="tx1"/>
            </a:solidFill>
            <a:round/>
            <a:headEnd type="none" w="sm" len="sm"/>
            <a:tailEnd type="none" w="sm" len="sm"/>
          </a:ln>
        </p:spPr>
        <p:txBody>
          <a:bodyPr wrap="none" anchor="ctr"/>
          <a:lstStyle/>
          <a:p>
            <a:endParaRPr lang="en-US">
              <a:solidFill>
                <a:schemeClr val="accent4">
                  <a:lumMod val="50000"/>
                </a:schemeClr>
              </a:solidFill>
              <a:latin typeface="Arial" pitchFamily="34" charset="0"/>
              <a:cs typeface="Arial" pitchFamily="34" charset="0"/>
            </a:endParaRPr>
          </a:p>
        </p:txBody>
      </p:sp>
      <p:sp>
        <p:nvSpPr>
          <p:cNvPr id="74757" name="Text Box 6"/>
          <p:cNvSpPr txBox="1">
            <a:spLocks noChangeArrowheads="1"/>
          </p:cNvSpPr>
          <p:nvPr/>
        </p:nvSpPr>
        <p:spPr bwMode="auto">
          <a:xfrm>
            <a:off x="4972658" y="4038601"/>
            <a:ext cx="1537600" cy="707886"/>
          </a:xfrm>
          <a:prstGeom prst="rect">
            <a:avLst/>
          </a:prstGeom>
          <a:noFill/>
          <a:ln w="12700">
            <a:noFill/>
            <a:miter lim="800000"/>
            <a:headEnd type="none" w="sm" len="sm"/>
            <a:tailEnd type="none" w="sm" len="sm"/>
          </a:ln>
        </p:spPr>
        <p:txBody>
          <a:bodyPr wrap="none">
            <a:spAutoFit/>
          </a:bodyPr>
          <a:lstStyle/>
          <a:p>
            <a:pPr algn="ctr" eaLnBrk="0" hangingPunct="0"/>
            <a:r>
              <a:rPr lang="en-US" sz="2000" b="1">
                <a:solidFill>
                  <a:schemeClr val="bg1"/>
                </a:solidFill>
                <a:latin typeface="Arial" pitchFamily="34" charset="0"/>
                <a:cs typeface="Arial" pitchFamily="34" charset="0"/>
              </a:rPr>
              <a:t>Product</a:t>
            </a:r>
          </a:p>
          <a:p>
            <a:pPr algn="ctr" eaLnBrk="0" hangingPunct="0"/>
            <a:r>
              <a:rPr lang="en-US" sz="2000" b="1">
                <a:solidFill>
                  <a:schemeClr val="bg1"/>
                </a:solidFill>
                <a:latin typeface="Arial" pitchFamily="34" charset="0"/>
                <a:cs typeface="Arial" pitchFamily="34" charset="0"/>
              </a:rPr>
              <a:t>Operations</a:t>
            </a:r>
          </a:p>
        </p:txBody>
      </p:sp>
      <p:sp>
        <p:nvSpPr>
          <p:cNvPr id="74758" name="Text Box 7"/>
          <p:cNvSpPr txBox="1">
            <a:spLocks noChangeArrowheads="1"/>
          </p:cNvSpPr>
          <p:nvPr/>
        </p:nvSpPr>
        <p:spPr bwMode="auto">
          <a:xfrm>
            <a:off x="5766901" y="2971801"/>
            <a:ext cx="1409617" cy="707886"/>
          </a:xfrm>
          <a:prstGeom prst="rect">
            <a:avLst/>
          </a:prstGeom>
          <a:noFill/>
          <a:ln w="12700">
            <a:noFill/>
            <a:miter lim="800000"/>
            <a:headEnd type="none" w="sm" len="sm"/>
            <a:tailEnd type="none" w="sm" len="sm"/>
          </a:ln>
        </p:spPr>
        <p:txBody>
          <a:bodyPr wrap="none">
            <a:spAutoFit/>
          </a:bodyPr>
          <a:lstStyle/>
          <a:p>
            <a:pPr algn="ctr" eaLnBrk="0" hangingPunct="0"/>
            <a:r>
              <a:rPr lang="en-US" sz="2000" b="1" dirty="0">
                <a:solidFill>
                  <a:schemeClr val="bg1"/>
                </a:solidFill>
                <a:latin typeface="Arial" pitchFamily="34" charset="0"/>
                <a:cs typeface="Arial" pitchFamily="34" charset="0"/>
              </a:rPr>
              <a:t>Product </a:t>
            </a:r>
          </a:p>
          <a:p>
            <a:pPr algn="ctr" eaLnBrk="0" hangingPunct="0"/>
            <a:r>
              <a:rPr lang="en-US" sz="2000" b="1" dirty="0">
                <a:solidFill>
                  <a:schemeClr val="bg1"/>
                </a:solidFill>
                <a:latin typeface="Arial" pitchFamily="34" charset="0"/>
                <a:cs typeface="Arial" pitchFamily="34" charset="0"/>
              </a:rPr>
              <a:t>Transition</a:t>
            </a:r>
          </a:p>
        </p:txBody>
      </p:sp>
      <p:sp>
        <p:nvSpPr>
          <p:cNvPr id="74759" name="Line 8"/>
          <p:cNvSpPr>
            <a:spLocks noChangeShapeType="1"/>
          </p:cNvSpPr>
          <p:nvPr/>
        </p:nvSpPr>
        <p:spPr bwMode="auto">
          <a:xfrm flipV="1">
            <a:off x="2743200" y="3581400"/>
            <a:ext cx="2946400" cy="1219200"/>
          </a:xfrm>
          <a:prstGeom prst="line">
            <a:avLst/>
          </a:prstGeom>
          <a:noFill/>
          <a:ln w="12700">
            <a:solidFill>
              <a:schemeClr val="tx1"/>
            </a:solidFill>
            <a:round/>
            <a:headEnd type="none" w="sm" len="sm"/>
            <a:tailEnd type="none" w="sm" len="sm"/>
          </a:ln>
        </p:spPr>
        <p:txBody>
          <a:bodyPr wrap="none" anchor="ctr"/>
          <a:lstStyle/>
          <a:p>
            <a:endParaRPr lang="en-US">
              <a:solidFill>
                <a:schemeClr val="accent4">
                  <a:lumMod val="50000"/>
                </a:schemeClr>
              </a:solidFill>
              <a:latin typeface="Arial" pitchFamily="34" charset="0"/>
              <a:cs typeface="Arial" pitchFamily="34" charset="0"/>
            </a:endParaRPr>
          </a:p>
        </p:txBody>
      </p:sp>
      <p:sp>
        <p:nvSpPr>
          <p:cNvPr id="74760" name="Text Box 9"/>
          <p:cNvSpPr txBox="1">
            <a:spLocks noChangeArrowheads="1"/>
          </p:cNvSpPr>
          <p:nvPr/>
        </p:nvSpPr>
        <p:spPr bwMode="auto">
          <a:xfrm>
            <a:off x="4388508" y="2971801"/>
            <a:ext cx="1253869" cy="707886"/>
          </a:xfrm>
          <a:prstGeom prst="rect">
            <a:avLst/>
          </a:prstGeom>
          <a:noFill/>
          <a:ln w="12700">
            <a:noFill/>
            <a:miter lim="800000"/>
            <a:headEnd type="none" w="sm" len="sm"/>
            <a:tailEnd type="none" w="sm" len="sm"/>
          </a:ln>
        </p:spPr>
        <p:txBody>
          <a:bodyPr wrap="none">
            <a:spAutoFit/>
          </a:bodyPr>
          <a:lstStyle/>
          <a:p>
            <a:pPr algn="ctr" eaLnBrk="0" hangingPunct="0"/>
            <a:r>
              <a:rPr lang="en-US" sz="2000" b="1" dirty="0">
                <a:solidFill>
                  <a:schemeClr val="bg1"/>
                </a:solidFill>
                <a:latin typeface="Arial" pitchFamily="34" charset="0"/>
                <a:cs typeface="Arial" pitchFamily="34" charset="0"/>
              </a:rPr>
              <a:t>Product</a:t>
            </a:r>
            <a:r>
              <a:rPr lang="en-US" sz="2000" dirty="0">
                <a:solidFill>
                  <a:schemeClr val="bg1"/>
                </a:solidFill>
                <a:latin typeface="Arial" pitchFamily="34" charset="0"/>
                <a:cs typeface="Arial" pitchFamily="34" charset="0"/>
              </a:rPr>
              <a:t> </a:t>
            </a:r>
          </a:p>
          <a:p>
            <a:pPr algn="ctr" eaLnBrk="0" hangingPunct="0"/>
            <a:r>
              <a:rPr lang="en-US" sz="2000" b="1" dirty="0">
                <a:solidFill>
                  <a:schemeClr val="bg1"/>
                </a:solidFill>
                <a:latin typeface="Arial" pitchFamily="34" charset="0"/>
                <a:cs typeface="Arial" pitchFamily="34" charset="0"/>
              </a:rPr>
              <a:t>Revision</a:t>
            </a:r>
          </a:p>
        </p:txBody>
      </p:sp>
      <p:sp>
        <p:nvSpPr>
          <p:cNvPr id="74761" name="Text Box 10"/>
          <p:cNvSpPr txBox="1">
            <a:spLocks noChangeArrowheads="1"/>
          </p:cNvSpPr>
          <p:nvPr/>
        </p:nvSpPr>
        <p:spPr bwMode="auto">
          <a:xfrm>
            <a:off x="812800" y="1708151"/>
            <a:ext cx="3147015" cy="1059008"/>
          </a:xfrm>
          <a:prstGeom prst="rect">
            <a:avLst/>
          </a:prstGeom>
          <a:noFill/>
          <a:ln w="12700">
            <a:noFill/>
            <a:miter lim="800000"/>
            <a:headEnd type="none" w="sm" len="sm"/>
            <a:tailEnd type="none" w="sm" len="sm"/>
          </a:ln>
        </p:spPr>
        <p:txBody>
          <a:bodyPr wrap="none">
            <a:spAutoFit/>
          </a:bodyPr>
          <a:lstStyle/>
          <a:p>
            <a:pPr eaLnBrk="0" hangingPunct="0">
              <a:lnSpc>
                <a:spcPct val="120000"/>
              </a:lnSpc>
            </a:pPr>
            <a:r>
              <a:rPr lang="en-US" b="1" dirty="0">
                <a:solidFill>
                  <a:schemeClr val="accent4">
                    <a:lumMod val="50000"/>
                  </a:schemeClr>
                </a:solidFill>
                <a:latin typeface="Arial" pitchFamily="34" charset="0"/>
                <a:cs typeface="Arial" pitchFamily="34" charset="0"/>
              </a:rPr>
              <a:t>Maintainability</a:t>
            </a:r>
            <a:r>
              <a:rPr lang="en-US" dirty="0">
                <a:solidFill>
                  <a:schemeClr val="accent4">
                    <a:lumMod val="50000"/>
                  </a:schemeClr>
                </a:solidFill>
                <a:latin typeface="Arial" pitchFamily="34" charset="0"/>
                <a:cs typeface="Arial" pitchFamily="34" charset="0"/>
              </a:rPr>
              <a:t> - </a:t>
            </a:r>
            <a:r>
              <a:rPr lang="en-US" i="1" dirty="0">
                <a:solidFill>
                  <a:schemeClr val="accent4">
                    <a:lumMod val="50000"/>
                  </a:schemeClr>
                </a:solidFill>
                <a:latin typeface="Arial" pitchFamily="34" charset="0"/>
                <a:cs typeface="Arial" pitchFamily="34" charset="0"/>
              </a:rPr>
              <a:t>Can I fix it?</a:t>
            </a:r>
            <a:endParaRPr lang="en-US" dirty="0">
              <a:solidFill>
                <a:schemeClr val="accent4">
                  <a:lumMod val="50000"/>
                </a:schemeClr>
              </a:solidFill>
              <a:latin typeface="Arial" pitchFamily="34" charset="0"/>
              <a:cs typeface="Arial" pitchFamily="34" charset="0"/>
            </a:endParaRPr>
          </a:p>
          <a:p>
            <a:pPr eaLnBrk="0" hangingPunct="0">
              <a:lnSpc>
                <a:spcPct val="120000"/>
              </a:lnSpc>
            </a:pPr>
            <a:r>
              <a:rPr lang="en-US" b="1" dirty="0">
                <a:solidFill>
                  <a:schemeClr val="accent4">
                    <a:lumMod val="50000"/>
                  </a:schemeClr>
                </a:solidFill>
                <a:latin typeface="Arial" pitchFamily="34" charset="0"/>
                <a:cs typeface="Arial" pitchFamily="34" charset="0"/>
              </a:rPr>
              <a:t>Flexibility</a:t>
            </a:r>
            <a:r>
              <a:rPr lang="en-US" dirty="0">
                <a:solidFill>
                  <a:schemeClr val="accent4">
                    <a:lumMod val="50000"/>
                  </a:schemeClr>
                </a:solidFill>
                <a:latin typeface="Arial" pitchFamily="34" charset="0"/>
                <a:cs typeface="Arial" pitchFamily="34" charset="0"/>
              </a:rPr>
              <a:t> - </a:t>
            </a:r>
            <a:r>
              <a:rPr lang="en-US" i="1" dirty="0">
                <a:solidFill>
                  <a:schemeClr val="accent4">
                    <a:lumMod val="50000"/>
                  </a:schemeClr>
                </a:solidFill>
                <a:latin typeface="Arial" pitchFamily="34" charset="0"/>
                <a:cs typeface="Arial" pitchFamily="34" charset="0"/>
              </a:rPr>
              <a:t>Can I change it?</a:t>
            </a:r>
            <a:endParaRPr lang="en-US" dirty="0">
              <a:solidFill>
                <a:schemeClr val="accent4">
                  <a:lumMod val="50000"/>
                </a:schemeClr>
              </a:solidFill>
              <a:latin typeface="Arial" pitchFamily="34" charset="0"/>
              <a:cs typeface="Arial" pitchFamily="34" charset="0"/>
            </a:endParaRPr>
          </a:p>
          <a:p>
            <a:pPr eaLnBrk="0" hangingPunct="0">
              <a:lnSpc>
                <a:spcPct val="120000"/>
              </a:lnSpc>
            </a:pPr>
            <a:r>
              <a:rPr lang="en-US" b="1" dirty="0">
                <a:solidFill>
                  <a:schemeClr val="accent4">
                    <a:lumMod val="50000"/>
                  </a:schemeClr>
                </a:solidFill>
                <a:latin typeface="Arial" pitchFamily="34" charset="0"/>
                <a:cs typeface="Arial" pitchFamily="34" charset="0"/>
              </a:rPr>
              <a:t>Testability</a:t>
            </a:r>
            <a:r>
              <a:rPr lang="en-US" dirty="0">
                <a:solidFill>
                  <a:schemeClr val="accent4">
                    <a:lumMod val="50000"/>
                  </a:schemeClr>
                </a:solidFill>
                <a:latin typeface="Arial" pitchFamily="34" charset="0"/>
                <a:cs typeface="Arial" pitchFamily="34" charset="0"/>
              </a:rPr>
              <a:t> - </a:t>
            </a:r>
            <a:r>
              <a:rPr lang="en-US" i="1" dirty="0">
                <a:solidFill>
                  <a:schemeClr val="accent4">
                    <a:lumMod val="50000"/>
                  </a:schemeClr>
                </a:solidFill>
                <a:latin typeface="Arial" pitchFamily="34" charset="0"/>
                <a:cs typeface="Arial" pitchFamily="34" charset="0"/>
              </a:rPr>
              <a:t>Can I test it?</a:t>
            </a:r>
          </a:p>
        </p:txBody>
      </p:sp>
      <p:sp>
        <p:nvSpPr>
          <p:cNvPr id="74762" name="Text Box 11"/>
          <p:cNvSpPr txBox="1">
            <a:spLocks noChangeArrowheads="1"/>
          </p:cNvSpPr>
          <p:nvPr/>
        </p:nvSpPr>
        <p:spPr bwMode="auto">
          <a:xfrm>
            <a:off x="2844800" y="4876801"/>
            <a:ext cx="7171267" cy="1743075"/>
          </a:xfrm>
          <a:prstGeom prst="rect">
            <a:avLst/>
          </a:prstGeom>
          <a:noFill/>
          <a:ln w="12700">
            <a:noFill/>
            <a:miter lim="800000"/>
            <a:headEnd type="none" w="sm" len="sm"/>
            <a:tailEnd type="none" w="sm" len="sm"/>
          </a:ln>
        </p:spPr>
        <p:txBody>
          <a:bodyPr>
            <a:spAutoFit/>
          </a:bodyPr>
          <a:lstStyle/>
          <a:p>
            <a:pPr eaLnBrk="0" hangingPunct="0">
              <a:lnSpc>
                <a:spcPct val="120000"/>
              </a:lnSpc>
            </a:pPr>
            <a:r>
              <a:rPr lang="en-US" b="1">
                <a:solidFill>
                  <a:schemeClr val="accent4">
                    <a:lumMod val="50000"/>
                  </a:schemeClr>
                </a:solidFill>
                <a:latin typeface="Arial" pitchFamily="34" charset="0"/>
                <a:cs typeface="Arial" pitchFamily="34" charset="0"/>
              </a:rPr>
              <a:t>Correctness</a:t>
            </a:r>
            <a:r>
              <a:rPr lang="en-US">
                <a:solidFill>
                  <a:schemeClr val="accent4">
                    <a:lumMod val="50000"/>
                  </a:schemeClr>
                </a:solidFill>
                <a:latin typeface="Arial" pitchFamily="34" charset="0"/>
                <a:cs typeface="Arial" pitchFamily="34" charset="0"/>
              </a:rPr>
              <a:t> - </a:t>
            </a:r>
            <a:r>
              <a:rPr lang="en-US" i="1">
                <a:solidFill>
                  <a:schemeClr val="accent4">
                    <a:lumMod val="50000"/>
                  </a:schemeClr>
                </a:solidFill>
                <a:latin typeface="Arial" pitchFamily="34" charset="0"/>
                <a:cs typeface="Arial" pitchFamily="34" charset="0"/>
              </a:rPr>
              <a:t>Does it do what I want?</a:t>
            </a:r>
          </a:p>
          <a:p>
            <a:pPr eaLnBrk="0" hangingPunct="0">
              <a:lnSpc>
                <a:spcPct val="120000"/>
              </a:lnSpc>
            </a:pPr>
            <a:r>
              <a:rPr lang="en-US" b="1">
                <a:solidFill>
                  <a:schemeClr val="accent4">
                    <a:lumMod val="50000"/>
                  </a:schemeClr>
                </a:solidFill>
                <a:latin typeface="Arial" pitchFamily="34" charset="0"/>
                <a:cs typeface="Arial" pitchFamily="34" charset="0"/>
              </a:rPr>
              <a:t>Reliability </a:t>
            </a:r>
            <a:r>
              <a:rPr lang="en-US">
                <a:solidFill>
                  <a:schemeClr val="accent4">
                    <a:lumMod val="50000"/>
                  </a:schemeClr>
                </a:solidFill>
                <a:latin typeface="Arial" pitchFamily="34" charset="0"/>
                <a:cs typeface="Arial" pitchFamily="34" charset="0"/>
              </a:rPr>
              <a:t>- </a:t>
            </a:r>
            <a:r>
              <a:rPr lang="en-US" i="1">
                <a:solidFill>
                  <a:schemeClr val="accent4">
                    <a:lumMod val="50000"/>
                  </a:schemeClr>
                </a:solidFill>
                <a:latin typeface="Arial" pitchFamily="34" charset="0"/>
                <a:cs typeface="Arial" pitchFamily="34" charset="0"/>
              </a:rPr>
              <a:t>Does it do it accurately all the time?</a:t>
            </a:r>
            <a:endParaRPr lang="en-US">
              <a:solidFill>
                <a:schemeClr val="accent4">
                  <a:lumMod val="50000"/>
                </a:schemeClr>
              </a:solidFill>
              <a:latin typeface="Arial" pitchFamily="34" charset="0"/>
              <a:cs typeface="Arial" pitchFamily="34" charset="0"/>
            </a:endParaRPr>
          </a:p>
          <a:p>
            <a:pPr eaLnBrk="0" hangingPunct="0">
              <a:lnSpc>
                <a:spcPct val="120000"/>
              </a:lnSpc>
            </a:pPr>
            <a:r>
              <a:rPr lang="en-US" b="1">
                <a:solidFill>
                  <a:schemeClr val="accent4">
                    <a:lumMod val="50000"/>
                  </a:schemeClr>
                </a:solidFill>
                <a:latin typeface="Arial" pitchFamily="34" charset="0"/>
                <a:cs typeface="Arial" pitchFamily="34" charset="0"/>
              </a:rPr>
              <a:t>Efficiency </a:t>
            </a:r>
            <a:r>
              <a:rPr lang="en-US">
                <a:solidFill>
                  <a:schemeClr val="accent4">
                    <a:lumMod val="50000"/>
                  </a:schemeClr>
                </a:solidFill>
                <a:latin typeface="Arial" pitchFamily="34" charset="0"/>
                <a:cs typeface="Arial" pitchFamily="34" charset="0"/>
              </a:rPr>
              <a:t>- </a:t>
            </a:r>
            <a:r>
              <a:rPr lang="en-US" i="1">
                <a:solidFill>
                  <a:schemeClr val="accent4">
                    <a:lumMod val="50000"/>
                  </a:schemeClr>
                </a:solidFill>
                <a:latin typeface="Arial" pitchFamily="34" charset="0"/>
                <a:cs typeface="Arial" pitchFamily="34" charset="0"/>
              </a:rPr>
              <a:t>Will it run on my machine as well as it can?</a:t>
            </a:r>
            <a:endParaRPr lang="en-US">
              <a:solidFill>
                <a:schemeClr val="accent4">
                  <a:lumMod val="50000"/>
                </a:schemeClr>
              </a:solidFill>
              <a:latin typeface="Arial" pitchFamily="34" charset="0"/>
              <a:cs typeface="Arial" pitchFamily="34" charset="0"/>
            </a:endParaRPr>
          </a:p>
          <a:p>
            <a:pPr eaLnBrk="0" hangingPunct="0">
              <a:lnSpc>
                <a:spcPct val="120000"/>
              </a:lnSpc>
            </a:pPr>
            <a:r>
              <a:rPr lang="en-US" b="1">
                <a:solidFill>
                  <a:schemeClr val="accent4">
                    <a:lumMod val="50000"/>
                  </a:schemeClr>
                </a:solidFill>
                <a:latin typeface="Arial" pitchFamily="34" charset="0"/>
                <a:cs typeface="Arial" pitchFamily="34" charset="0"/>
              </a:rPr>
              <a:t>Integrity </a:t>
            </a:r>
            <a:r>
              <a:rPr lang="en-US">
                <a:solidFill>
                  <a:schemeClr val="accent4">
                    <a:lumMod val="50000"/>
                  </a:schemeClr>
                </a:solidFill>
                <a:latin typeface="Arial" pitchFamily="34" charset="0"/>
                <a:cs typeface="Arial" pitchFamily="34" charset="0"/>
              </a:rPr>
              <a:t>- </a:t>
            </a:r>
            <a:r>
              <a:rPr lang="en-US" i="1">
                <a:solidFill>
                  <a:schemeClr val="accent4">
                    <a:lumMod val="50000"/>
                  </a:schemeClr>
                </a:solidFill>
                <a:latin typeface="Arial" pitchFamily="34" charset="0"/>
                <a:cs typeface="Arial" pitchFamily="34" charset="0"/>
              </a:rPr>
              <a:t>Is it secure?</a:t>
            </a:r>
            <a:endParaRPr lang="en-US">
              <a:solidFill>
                <a:schemeClr val="accent4">
                  <a:lumMod val="50000"/>
                </a:schemeClr>
              </a:solidFill>
              <a:latin typeface="Arial" pitchFamily="34" charset="0"/>
              <a:cs typeface="Arial" pitchFamily="34" charset="0"/>
            </a:endParaRPr>
          </a:p>
          <a:p>
            <a:pPr eaLnBrk="0" hangingPunct="0">
              <a:lnSpc>
                <a:spcPct val="120000"/>
              </a:lnSpc>
            </a:pPr>
            <a:r>
              <a:rPr lang="en-US" b="1">
                <a:solidFill>
                  <a:schemeClr val="accent4">
                    <a:lumMod val="50000"/>
                  </a:schemeClr>
                </a:solidFill>
                <a:latin typeface="Arial" pitchFamily="34" charset="0"/>
                <a:cs typeface="Arial" pitchFamily="34" charset="0"/>
              </a:rPr>
              <a:t>Usability</a:t>
            </a:r>
            <a:r>
              <a:rPr lang="en-US">
                <a:solidFill>
                  <a:schemeClr val="accent4">
                    <a:lumMod val="50000"/>
                  </a:schemeClr>
                </a:solidFill>
                <a:latin typeface="Arial" pitchFamily="34" charset="0"/>
                <a:cs typeface="Arial" pitchFamily="34" charset="0"/>
              </a:rPr>
              <a:t> - </a:t>
            </a:r>
            <a:r>
              <a:rPr lang="en-US" i="1">
                <a:solidFill>
                  <a:schemeClr val="accent4">
                    <a:lumMod val="50000"/>
                  </a:schemeClr>
                </a:solidFill>
                <a:latin typeface="Arial" pitchFamily="34" charset="0"/>
                <a:cs typeface="Arial" pitchFamily="34" charset="0"/>
              </a:rPr>
              <a:t>Can I easily use it?</a:t>
            </a:r>
            <a:endParaRPr lang="en-US">
              <a:solidFill>
                <a:schemeClr val="accent4">
                  <a:lumMod val="50000"/>
                </a:schemeClr>
              </a:solidFill>
              <a:latin typeface="Arial" pitchFamily="34" charset="0"/>
              <a:cs typeface="Arial" pitchFamily="34" charset="0"/>
            </a:endParaRPr>
          </a:p>
        </p:txBody>
      </p:sp>
      <p:sp>
        <p:nvSpPr>
          <p:cNvPr id="74763" name="Text Box 12"/>
          <p:cNvSpPr txBox="1">
            <a:spLocks noChangeArrowheads="1"/>
          </p:cNvSpPr>
          <p:nvPr/>
        </p:nvSpPr>
        <p:spPr bwMode="auto">
          <a:xfrm>
            <a:off x="7086600" y="1447801"/>
            <a:ext cx="4572000" cy="2073275"/>
          </a:xfrm>
          <a:prstGeom prst="rect">
            <a:avLst/>
          </a:prstGeom>
          <a:noFill/>
          <a:ln w="12700">
            <a:noFill/>
            <a:miter lim="800000"/>
            <a:headEnd type="none" w="sm" len="sm"/>
            <a:tailEnd type="none" w="sm" len="sm"/>
          </a:ln>
        </p:spPr>
        <p:txBody>
          <a:bodyPr>
            <a:spAutoFit/>
          </a:bodyPr>
          <a:lstStyle/>
          <a:p>
            <a:pPr eaLnBrk="0" hangingPunct="0">
              <a:lnSpc>
                <a:spcPct val="120000"/>
              </a:lnSpc>
            </a:pPr>
            <a:r>
              <a:rPr lang="en-US" b="1" dirty="0">
                <a:solidFill>
                  <a:schemeClr val="accent4">
                    <a:lumMod val="50000"/>
                  </a:schemeClr>
                </a:solidFill>
                <a:latin typeface="Arial" pitchFamily="34" charset="0"/>
                <a:cs typeface="Arial" pitchFamily="34" charset="0"/>
              </a:rPr>
              <a:t>Portability</a:t>
            </a:r>
            <a:r>
              <a:rPr lang="en-US" dirty="0">
                <a:solidFill>
                  <a:schemeClr val="accent4">
                    <a:lumMod val="50000"/>
                  </a:schemeClr>
                </a:solidFill>
                <a:latin typeface="Arial" pitchFamily="34" charset="0"/>
                <a:cs typeface="Arial" pitchFamily="34" charset="0"/>
              </a:rPr>
              <a:t> - </a:t>
            </a:r>
            <a:r>
              <a:rPr lang="en-US" i="1" dirty="0">
                <a:solidFill>
                  <a:schemeClr val="accent4">
                    <a:lumMod val="50000"/>
                  </a:schemeClr>
                </a:solidFill>
                <a:latin typeface="Arial" pitchFamily="34" charset="0"/>
                <a:cs typeface="Arial" pitchFamily="34" charset="0"/>
              </a:rPr>
              <a:t>Will I be able to use it on another machine?</a:t>
            </a:r>
            <a:endParaRPr lang="en-US" dirty="0">
              <a:solidFill>
                <a:schemeClr val="accent4">
                  <a:lumMod val="50000"/>
                </a:schemeClr>
              </a:solidFill>
              <a:latin typeface="Arial" pitchFamily="34" charset="0"/>
              <a:cs typeface="Arial" pitchFamily="34" charset="0"/>
            </a:endParaRPr>
          </a:p>
          <a:p>
            <a:pPr eaLnBrk="0" hangingPunct="0">
              <a:lnSpc>
                <a:spcPct val="120000"/>
              </a:lnSpc>
            </a:pPr>
            <a:r>
              <a:rPr lang="en-US" b="1" dirty="0">
                <a:solidFill>
                  <a:schemeClr val="accent4">
                    <a:lumMod val="50000"/>
                  </a:schemeClr>
                </a:solidFill>
                <a:latin typeface="Arial" pitchFamily="34" charset="0"/>
                <a:cs typeface="Arial" pitchFamily="34" charset="0"/>
              </a:rPr>
              <a:t>Reusability</a:t>
            </a:r>
            <a:r>
              <a:rPr lang="en-US" dirty="0">
                <a:solidFill>
                  <a:schemeClr val="accent4">
                    <a:lumMod val="50000"/>
                  </a:schemeClr>
                </a:solidFill>
                <a:latin typeface="Arial" pitchFamily="34" charset="0"/>
                <a:cs typeface="Arial" pitchFamily="34" charset="0"/>
              </a:rPr>
              <a:t> - </a:t>
            </a:r>
            <a:r>
              <a:rPr lang="en-US" i="1" dirty="0">
                <a:solidFill>
                  <a:schemeClr val="accent4">
                    <a:lumMod val="50000"/>
                  </a:schemeClr>
                </a:solidFill>
                <a:latin typeface="Arial" pitchFamily="34" charset="0"/>
                <a:cs typeface="Arial" pitchFamily="34" charset="0"/>
              </a:rPr>
              <a:t>Will I be able to reuse some of the software?</a:t>
            </a:r>
            <a:endParaRPr lang="en-US" dirty="0">
              <a:solidFill>
                <a:schemeClr val="accent4">
                  <a:lumMod val="50000"/>
                </a:schemeClr>
              </a:solidFill>
              <a:latin typeface="Arial" pitchFamily="34" charset="0"/>
              <a:cs typeface="Arial" pitchFamily="34" charset="0"/>
            </a:endParaRPr>
          </a:p>
          <a:p>
            <a:pPr eaLnBrk="0" hangingPunct="0">
              <a:lnSpc>
                <a:spcPct val="120000"/>
              </a:lnSpc>
            </a:pPr>
            <a:r>
              <a:rPr lang="en-US" b="1" dirty="0">
                <a:solidFill>
                  <a:schemeClr val="accent4">
                    <a:lumMod val="50000"/>
                  </a:schemeClr>
                </a:solidFill>
                <a:latin typeface="Arial" pitchFamily="34" charset="0"/>
                <a:cs typeface="Arial" pitchFamily="34" charset="0"/>
              </a:rPr>
              <a:t>Interoperability </a:t>
            </a:r>
            <a:r>
              <a:rPr lang="en-US" dirty="0">
                <a:solidFill>
                  <a:schemeClr val="accent4">
                    <a:lumMod val="50000"/>
                  </a:schemeClr>
                </a:solidFill>
                <a:latin typeface="Arial" pitchFamily="34" charset="0"/>
                <a:cs typeface="Arial" pitchFamily="34" charset="0"/>
              </a:rPr>
              <a:t>- </a:t>
            </a:r>
            <a:r>
              <a:rPr lang="en-US" i="1" dirty="0">
                <a:solidFill>
                  <a:schemeClr val="accent4">
                    <a:lumMod val="50000"/>
                  </a:schemeClr>
                </a:solidFill>
                <a:latin typeface="Arial" pitchFamily="34" charset="0"/>
                <a:cs typeface="Arial" pitchFamily="34" charset="0"/>
              </a:rPr>
              <a:t>Will I be able to interface it with another </a:t>
            </a:r>
            <a:r>
              <a:rPr lang="en-US" i="1" dirty="0" smtClean="0">
                <a:solidFill>
                  <a:schemeClr val="accent4">
                    <a:lumMod val="50000"/>
                  </a:schemeClr>
                </a:solidFill>
                <a:latin typeface="Arial" pitchFamily="34" charset="0"/>
                <a:cs typeface="Arial" pitchFamily="34" charset="0"/>
              </a:rPr>
              <a:t>machine?</a:t>
            </a:r>
            <a:endParaRPr lang="en-US" dirty="0">
              <a:solidFill>
                <a:schemeClr val="accent4">
                  <a:lumMod val="50000"/>
                </a:schemeClr>
              </a:solidFill>
              <a:latin typeface="Arial" pitchFamily="34" charset="0"/>
              <a:cs typeface="Arial" pitchFamily="34" charset="0"/>
            </a:endParaRPr>
          </a:p>
        </p:txBody>
      </p:sp>
      <p:sp>
        <p:nvSpPr>
          <p:cNvPr id="74764" name="Rectangle 12"/>
          <p:cNvSpPr>
            <a:spLocks noChangeArrowheads="1"/>
          </p:cNvSpPr>
          <p:nvPr/>
        </p:nvSpPr>
        <p:spPr bwMode="auto">
          <a:xfrm>
            <a:off x="436034" y="374760"/>
            <a:ext cx="9751483" cy="768239"/>
          </a:xfrm>
          <a:prstGeom prst="rect">
            <a:avLst/>
          </a:prstGeom>
          <a:noFill/>
          <a:ln w="9525">
            <a:noFill/>
            <a:miter lim="800000"/>
            <a:headEnd/>
            <a:tailEnd/>
          </a:ln>
          <a:effectLst/>
        </p:spPr>
        <p:txBody>
          <a:bodyPr anchor="b"/>
          <a:lstStyle/>
          <a:p>
            <a:pPr algn="ctr"/>
            <a:r>
              <a:rPr lang="en-GB" sz="3200" b="1" dirty="0">
                <a:solidFill>
                  <a:schemeClr val="accent4">
                    <a:lumMod val="50000"/>
                  </a:schemeClr>
                </a:solidFill>
                <a:latin typeface="Arial" pitchFamily="34" charset="0"/>
                <a:cs typeface="Arial" pitchFamily="34" charset="0"/>
              </a:rPr>
              <a:t>Software Quality Attributes</a:t>
            </a:r>
          </a:p>
        </p:txBody>
      </p:sp>
      <p:cxnSp>
        <p:nvCxnSpPr>
          <p:cNvPr id="14" name="Straight Connector 13"/>
          <p:cNvCxnSpPr/>
          <p:nvPr/>
        </p:nvCxnSpPr>
        <p:spPr>
          <a:xfrm>
            <a:off x="1430753" y="1253492"/>
            <a:ext cx="8741044" cy="46495"/>
          </a:xfrm>
          <a:prstGeom prst="line">
            <a:avLst/>
          </a:prstGeom>
        </p:spPr>
        <p:style>
          <a:lnRef idx="1">
            <a:schemeClr val="accent1"/>
          </a:lnRef>
          <a:fillRef idx="0">
            <a:schemeClr val="accent1"/>
          </a:fillRef>
          <a:effectRef idx="0">
            <a:schemeClr val="accent1"/>
          </a:effectRef>
          <a:fontRef idx="minor">
            <a:schemeClr val="tx1"/>
          </a:fontRef>
        </p:style>
      </p:cxnSp>
      <p:sp>
        <p:nvSpPr>
          <p:cNvPr id="15" name="TextBox 5"/>
          <p:cNvSpPr txBox="1"/>
          <p:nvPr/>
        </p:nvSpPr>
        <p:spPr>
          <a:xfrm>
            <a:off x="269396" y="3575162"/>
            <a:ext cx="2720308" cy="2231380"/>
          </a:xfrm>
          <a:prstGeom prst="rect">
            <a:avLst/>
          </a:prstGeom>
          <a:noFill/>
        </p:spPr>
        <p:txBody>
          <a:bodyPr vert="horz" wrap="square" lIns="0" tIns="0" rIns="0" bIns="0" rtlCol="0">
            <a:spAutoFit/>
          </a:bodyPr>
          <a:lstStyle/>
          <a:p>
            <a:pPr algn="just">
              <a:lnSpc>
                <a:spcPts val="2900"/>
              </a:lnSpc>
            </a:pPr>
            <a:r>
              <a:rPr lang="en-CA" sz="1400" dirty="0" smtClean="0">
                <a:solidFill>
                  <a:srgbClr val="FF0000"/>
                </a:solidFill>
                <a:latin typeface="Arial" pitchFamily="34" charset="0"/>
                <a:cs typeface="Arial" pitchFamily="34" charset="0"/>
              </a:rPr>
              <a:t>The </a:t>
            </a:r>
            <a:r>
              <a:rPr lang="en-CA" sz="1400" b="1" dirty="0" smtClean="0">
                <a:solidFill>
                  <a:srgbClr val="FF0000"/>
                </a:solidFill>
                <a:latin typeface="Arial" pitchFamily="34" charset="0"/>
                <a:cs typeface="Arial" pitchFamily="34" charset="0"/>
              </a:rPr>
              <a:t>expected quality </a:t>
            </a:r>
          </a:p>
          <a:p>
            <a:pPr algn="just">
              <a:lnSpc>
                <a:spcPts val="2900"/>
              </a:lnSpc>
            </a:pPr>
            <a:r>
              <a:rPr lang="en-CA" sz="1400" b="1" dirty="0" smtClean="0">
                <a:solidFill>
                  <a:srgbClr val="FF0000"/>
                </a:solidFill>
                <a:latin typeface="Arial" pitchFamily="34" charset="0"/>
                <a:cs typeface="Arial" pitchFamily="34" charset="0"/>
              </a:rPr>
              <a:t>Features and characteristics </a:t>
            </a:r>
          </a:p>
          <a:p>
            <a:pPr algn="just">
              <a:lnSpc>
                <a:spcPts val="2900"/>
              </a:lnSpc>
            </a:pPr>
            <a:r>
              <a:rPr lang="en-CA" sz="1400" dirty="0" smtClean="0">
                <a:solidFill>
                  <a:srgbClr val="FF0000"/>
                </a:solidFill>
                <a:latin typeface="Arial" pitchFamily="34" charset="0"/>
                <a:cs typeface="Arial" pitchFamily="34" charset="0"/>
              </a:rPr>
              <a:t>of a software product </a:t>
            </a:r>
          </a:p>
          <a:p>
            <a:pPr algn="just">
              <a:lnSpc>
                <a:spcPts val="2900"/>
              </a:lnSpc>
            </a:pPr>
            <a:r>
              <a:rPr lang="en-CA" sz="1400" dirty="0" smtClean="0">
                <a:solidFill>
                  <a:srgbClr val="FF0000"/>
                </a:solidFill>
                <a:latin typeface="Arial" pitchFamily="34" charset="0"/>
                <a:cs typeface="Arial" pitchFamily="34" charset="0"/>
              </a:rPr>
              <a:t>are commonly referred </a:t>
            </a:r>
          </a:p>
          <a:p>
            <a:pPr algn="just">
              <a:lnSpc>
                <a:spcPts val="2900"/>
              </a:lnSpc>
            </a:pPr>
            <a:r>
              <a:rPr lang="en-CA" sz="1400" dirty="0" smtClean="0">
                <a:solidFill>
                  <a:srgbClr val="FF0000"/>
                </a:solidFill>
                <a:latin typeface="Arial" pitchFamily="34" charset="0"/>
                <a:cs typeface="Arial" pitchFamily="34" charset="0"/>
              </a:rPr>
              <a:t>to as </a:t>
            </a:r>
            <a:r>
              <a:rPr lang="en-CA" sz="1400" b="1" dirty="0" smtClean="0">
                <a:solidFill>
                  <a:srgbClr val="FF0000"/>
                </a:solidFill>
                <a:latin typeface="Arial" pitchFamily="34" charset="0"/>
                <a:cs typeface="Arial" pitchFamily="34" charset="0"/>
              </a:rPr>
              <a:t>Quality Attributes</a:t>
            </a:r>
            <a:r>
              <a:rPr lang="en-CA" sz="1400" dirty="0" smtClean="0">
                <a:solidFill>
                  <a:srgbClr val="FF0000"/>
                </a:solidFill>
                <a:latin typeface="Arial" pitchFamily="34" charset="0"/>
                <a:cs typeface="Arial" pitchFamily="34" charset="0"/>
              </a:rPr>
              <a:t>.</a:t>
            </a:r>
          </a:p>
          <a:p>
            <a:pPr algn="just">
              <a:lnSpc>
                <a:spcPts val="2900"/>
              </a:lnSpc>
            </a:pPr>
            <a:endParaRPr lang="en-CA" sz="2400" dirty="0">
              <a:solidFill>
                <a:schemeClr val="accent4">
                  <a:lumMod val="50000"/>
                </a:schemeClr>
              </a:solidFill>
              <a:latin typeface="Arial" pitchFamily="34" charset="0"/>
              <a:cs typeface="Arial" pitchFamily="34" charset="0"/>
            </a:endParaRPr>
          </a:p>
        </p:txBody>
      </p:sp>
      <p:sp>
        <p:nvSpPr>
          <p:cNvPr id="16" name="Rectangle 12"/>
          <p:cNvSpPr>
            <a:spLocks noChangeArrowheads="1"/>
          </p:cNvSpPr>
          <p:nvPr/>
        </p:nvSpPr>
        <p:spPr bwMode="auto">
          <a:xfrm>
            <a:off x="7557645" y="5927838"/>
            <a:ext cx="4366625" cy="768239"/>
          </a:xfrm>
          <a:prstGeom prst="rect">
            <a:avLst/>
          </a:prstGeom>
          <a:noFill/>
          <a:ln w="9525">
            <a:noFill/>
            <a:miter lim="800000"/>
            <a:headEnd/>
            <a:tailEnd/>
          </a:ln>
          <a:effectLst/>
        </p:spPr>
        <p:txBody>
          <a:bodyPr anchor="b"/>
          <a:lstStyle/>
          <a:p>
            <a:pPr algn="ctr"/>
            <a:r>
              <a:rPr lang="en-GB" sz="2400" b="1" i="1" dirty="0" smtClean="0">
                <a:solidFill>
                  <a:srgbClr val="0070C0"/>
                </a:solidFill>
                <a:latin typeface="Arial" pitchFamily="34" charset="0"/>
                <a:cs typeface="Arial" pitchFamily="34" charset="0"/>
              </a:rPr>
              <a:t>Another Classification…</a:t>
            </a:r>
            <a:endParaRPr lang="en-GB" sz="2400" b="1" i="1" dirty="0">
              <a:solidFill>
                <a:srgbClr val="0070C0"/>
              </a:solidFill>
              <a:latin typeface="Arial" pitchFamily="34" charset="0"/>
              <a:cs typeface="Arial" pitchFamily="34" charset="0"/>
            </a:endParaRPr>
          </a:p>
        </p:txBody>
      </p:sp>
    </p:spTree>
  </p:cSld>
  <p:clrMapOvr>
    <a:masterClrMapping/>
  </p:clrMapOvr>
  <p:transition spd="med">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8" name="Text Box 3"/>
          <p:cNvSpPr txBox="1">
            <a:spLocks noChangeArrowheads="1"/>
          </p:cNvSpPr>
          <p:nvPr/>
        </p:nvSpPr>
        <p:spPr bwMode="auto">
          <a:xfrm>
            <a:off x="646670" y="2135188"/>
            <a:ext cx="10155442" cy="4770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square">
            <a:spAutoFit/>
          </a:bodyPr>
          <a:lstStyle>
            <a:lvl1pPr>
              <a:defRPr sz="2000">
                <a:solidFill>
                  <a:schemeClr val="tx1"/>
                </a:solidFill>
                <a:latin typeface="Tahoma" panose="020B0604030504040204" pitchFamily="34" charset="0"/>
                <a:ea typeface="ＭＳ Ｐゴシック" panose="020B0600070205080204" pitchFamily="34" charset="-128"/>
              </a:defRPr>
            </a:lvl1pPr>
            <a:lvl2pPr marL="742950" indent="-285750">
              <a:defRPr sz="2000">
                <a:solidFill>
                  <a:schemeClr val="tx1"/>
                </a:solidFill>
                <a:latin typeface="Tahoma" panose="020B0604030504040204" pitchFamily="34" charset="0"/>
                <a:ea typeface="ＭＳ Ｐゴシック" panose="020B0600070205080204" pitchFamily="34" charset="-128"/>
              </a:defRPr>
            </a:lvl2pPr>
            <a:lvl3pPr marL="1143000" indent="-228600">
              <a:defRPr sz="2000">
                <a:solidFill>
                  <a:schemeClr val="tx1"/>
                </a:solidFill>
                <a:latin typeface="Tahoma" panose="020B0604030504040204" pitchFamily="34" charset="0"/>
                <a:ea typeface="ＭＳ Ｐゴシック" panose="020B0600070205080204" pitchFamily="34" charset="-128"/>
              </a:defRPr>
            </a:lvl3pPr>
            <a:lvl4pPr marL="1600200" indent="-228600">
              <a:defRPr sz="2000">
                <a:solidFill>
                  <a:schemeClr val="tx1"/>
                </a:solidFill>
                <a:latin typeface="Tahoma" panose="020B0604030504040204" pitchFamily="34" charset="0"/>
                <a:ea typeface="ＭＳ Ｐゴシック" panose="020B0600070205080204" pitchFamily="34" charset="-128"/>
              </a:defRPr>
            </a:lvl4pPr>
            <a:lvl5pPr marL="2057400" indent="-228600">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000">
                <a:solidFill>
                  <a:schemeClr val="tx1"/>
                </a:solidFill>
                <a:latin typeface="Tahoma" panose="020B0604030504040204" pitchFamily="34" charset="0"/>
                <a:ea typeface="ＭＳ Ｐゴシック" panose="020B0600070205080204" pitchFamily="34" charset="-128"/>
              </a:defRPr>
            </a:lvl9pPr>
          </a:lstStyle>
          <a:p>
            <a:r>
              <a:rPr lang="en-US" b="1" dirty="0" smtClean="0">
                <a:latin typeface="Times New Roman" panose="02020603050405020304" pitchFamily="18" charset="0"/>
              </a:rPr>
              <a:t>Steps/Phases</a:t>
            </a:r>
          </a:p>
          <a:p>
            <a:pPr marL="457200" indent="-457200">
              <a:buAutoNum type="arabicPeriod"/>
            </a:pPr>
            <a:r>
              <a:rPr lang="en-US" b="1" dirty="0" smtClean="0">
                <a:latin typeface="Times New Roman" panose="02020603050405020304" pitchFamily="18" charset="0"/>
              </a:rPr>
              <a:t>Choose </a:t>
            </a:r>
            <a:r>
              <a:rPr lang="en-US" b="1" dirty="0" smtClean="0">
                <a:latin typeface="Times New Roman" panose="02020603050405020304" pitchFamily="18" charset="0"/>
              </a:rPr>
              <a:t>(2-3) types of Non-functional requirement </a:t>
            </a:r>
            <a:r>
              <a:rPr lang="en-US" b="1" dirty="0" smtClean="0">
                <a:latin typeface="Times New Roman" panose="02020603050405020304" pitchFamily="18" charset="0"/>
              </a:rPr>
              <a:t>NFR or SQA </a:t>
            </a:r>
            <a:r>
              <a:rPr lang="en-US" b="1" dirty="0" smtClean="0">
                <a:solidFill>
                  <a:srgbClr val="FF0000"/>
                </a:solidFill>
                <a:latin typeface="Times New Roman" panose="02020603050405020304" pitchFamily="18" charset="0"/>
              </a:rPr>
              <a:t>from </a:t>
            </a:r>
            <a:r>
              <a:rPr lang="en-US" b="1" dirty="0" smtClean="0">
                <a:solidFill>
                  <a:srgbClr val="FF0000"/>
                </a:solidFill>
                <a:latin typeface="Times New Roman" panose="02020603050405020304" pitchFamily="18" charset="0"/>
              </a:rPr>
              <a:t>the List </a:t>
            </a:r>
            <a:r>
              <a:rPr lang="en-US" b="1" dirty="0" smtClean="0">
                <a:latin typeface="Times New Roman" panose="02020603050405020304" pitchFamily="18" charset="0"/>
              </a:rPr>
              <a:t>or I will assign</a:t>
            </a:r>
          </a:p>
          <a:p>
            <a:pPr marL="457200" indent="-457200">
              <a:buAutoNum type="arabicPeriod"/>
            </a:pPr>
            <a:r>
              <a:rPr lang="en-US" b="1" dirty="0" smtClean="0">
                <a:latin typeface="Times New Roman" panose="02020603050405020304" pitchFamily="18" charset="0"/>
              </a:rPr>
              <a:t>Review these </a:t>
            </a:r>
            <a:r>
              <a:rPr lang="en-US" b="1" dirty="0" smtClean="0">
                <a:latin typeface="Times New Roman" panose="02020603050405020304" pitchFamily="18" charset="0"/>
              </a:rPr>
              <a:t>NFR or SQA </a:t>
            </a:r>
            <a:r>
              <a:rPr lang="en-US" b="1" dirty="0" smtClean="0">
                <a:latin typeface="Times New Roman" panose="02020603050405020304" pitchFamily="18" charset="0"/>
              </a:rPr>
              <a:t>in detail on basis of how these are important or critical for development of specific types or domain of software application i.e</a:t>
            </a:r>
            <a:r>
              <a:rPr lang="en-US" b="1" dirty="0" smtClean="0">
                <a:latin typeface="Times New Roman" panose="02020603050405020304" pitchFamily="18" charset="0"/>
              </a:rPr>
              <a:t>. some taxonomies of software applications</a:t>
            </a:r>
            <a:endParaRPr lang="en-US" b="1" dirty="0" smtClean="0">
              <a:latin typeface="Times New Roman" panose="02020603050405020304" pitchFamily="18" charset="0"/>
            </a:endParaRPr>
          </a:p>
          <a:p>
            <a:pPr marL="1085850" lvl="1" indent="-342900">
              <a:buFontTx/>
              <a:buChar char="-"/>
            </a:pPr>
            <a:r>
              <a:rPr lang="en-US" dirty="0" smtClean="0">
                <a:latin typeface="Times New Roman" panose="02020603050405020304" pitchFamily="18" charset="0"/>
              </a:rPr>
              <a:t>in-house development or outsourcing</a:t>
            </a:r>
          </a:p>
          <a:p>
            <a:pPr marL="1085850" lvl="1" indent="-342900">
              <a:buFontTx/>
              <a:buChar char="-"/>
            </a:pPr>
            <a:r>
              <a:rPr lang="en-US" dirty="0" smtClean="0">
                <a:latin typeface="Times New Roman" panose="02020603050405020304" pitchFamily="18" charset="0"/>
              </a:rPr>
              <a:t>Customize application or marketable products </a:t>
            </a:r>
          </a:p>
          <a:p>
            <a:pPr marL="1085850" lvl="1" indent="-342900">
              <a:buFontTx/>
              <a:buChar char="-"/>
            </a:pPr>
            <a:r>
              <a:rPr lang="en-US" dirty="0" smtClean="0">
                <a:latin typeface="Times New Roman" panose="02020603050405020304" pitchFamily="18" charset="0"/>
              </a:rPr>
              <a:t>Information system or embedded </a:t>
            </a:r>
            <a:r>
              <a:rPr lang="en-US" dirty="0" smtClean="0">
                <a:latin typeface="Times New Roman" panose="02020603050405020304" pitchFamily="18" charset="0"/>
              </a:rPr>
              <a:t>system</a:t>
            </a:r>
          </a:p>
          <a:p>
            <a:pPr marL="1085850" lvl="1" indent="-342900">
              <a:buFontTx/>
              <a:buChar char="-"/>
            </a:pPr>
            <a:r>
              <a:rPr lang="en-US" dirty="0" smtClean="0">
                <a:latin typeface="Times New Roman" panose="02020603050405020304" pitchFamily="18" charset="0"/>
              </a:rPr>
              <a:t>OO applications or SO Application</a:t>
            </a:r>
          </a:p>
          <a:p>
            <a:pPr marL="1085850" lvl="1" indent="-342900">
              <a:buFontTx/>
              <a:buChar char="-"/>
            </a:pPr>
            <a:r>
              <a:rPr lang="en-US" dirty="0" smtClean="0">
                <a:latin typeface="Times New Roman" panose="02020603050405020304" pitchFamily="18" charset="0"/>
              </a:rPr>
              <a:t>Web or Desktop application. PC or Tablet application for Web</a:t>
            </a:r>
            <a:endParaRPr lang="en-US" dirty="0" smtClean="0">
              <a:latin typeface="Times New Roman" panose="02020603050405020304" pitchFamily="18" charset="0"/>
            </a:endParaRPr>
          </a:p>
          <a:p>
            <a:pPr marL="457200" indent="-457200">
              <a:buFont typeface="+mj-lt"/>
              <a:buAutoNum type="arabicPeriod"/>
            </a:pPr>
            <a:r>
              <a:rPr lang="en-US" b="1" dirty="0" smtClean="0">
                <a:latin typeface="Times New Roman" panose="02020603050405020304" pitchFamily="18" charset="0"/>
              </a:rPr>
              <a:t>You will study </a:t>
            </a:r>
            <a:r>
              <a:rPr lang="en-US" b="1" dirty="0" smtClean="0">
                <a:latin typeface="Times New Roman" panose="02020603050405020304" pitchFamily="18" charset="0"/>
              </a:rPr>
              <a:t>taxonomies to </a:t>
            </a:r>
            <a:r>
              <a:rPr lang="en-US" b="1" dirty="0" smtClean="0">
                <a:latin typeface="Times New Roman" panose="02020603050405020304" pitchFamily="18" charset="0"/>
              </a:rPr>
              <a:t>determine the importance of selected </a:t>
            </a:r>
            <a:r>
              <a:rPr lang="en-US" b="1" dirty="0" smtClean="0">
                <a:latin typeface="Times New Roman" panose="02020603050405020304" pitchFamily="18" charset="0"/>
              </a:rPr>
              <a:t>NFR or SQA. </a:t>
            </a:r>
          </a:p>
          <a:p>
            <a:pPr marL="457200" indent="-457200">
              <a:buFont typeface="+mj-lt"/>
              <a:buAutoNum type="arabicPeriod"/>
            </a:pPr>
            <a:r>
              <a:rPr lang="en-US" b="1" dirty="0" smtClean="0">
                <a:latin typeface="Times New Roman" panose="02020603050405020304" pitchFamily="18" charset="0"/>
              </a:rPr>
              <a:t>You will conclude </a:t>
            </a:r>
            <a:r>
              <a:rPr lang="en-US" b="1" dirty="0" smtClean="0">
                <a:latin typeface="Times New Roman" panose="02020603050405020304" pitchFamily="18" charset="0"/>
              </a:rPr>
              <a:t>about how</a:t>
            </a:r>
            <a:r>
              <a:rPr lang="en-US" b="1" dirty="0" smtClean="0">
                <a:latin typeface="Times New Roman" panose="02020603050405020304" pitchFamily="18" charset="0"/>
              </a:rPr>
              <a:t> testing approach, confidence on testing </a:t>
            </a:r>
            <a:r>
              <a:rPr lang="en-US" b="1" dirty="0" smtClean="0">
                <a:latin typeface="Times New Roman" panose="02020603050405020304" pitchFamily="18" charset="0"/>
              </a:rPr>
              <a:t>and its effort is different </a:t>
            </a:r>
            <a:r>
              <a:rPr lang="en-US" b="1" dirty="0" smtClean="0">
                <a:latin typeface="Times New Roman" panose="02020603050405020304" pitchFamily="18" charset="0"/>
              </a:rPr>
              <a:t>for various taxonomies on basis of your (above) selection.</a:t>
            </a:r>
            <a:endParaRPr lang="en-US" b="1" dirty="0" smtClean="0">
              <a:latin typeface="Times New Roman" panose="02020603050405020304" pitchFamily="18" charset="0"/>
            </a:endParaRPr>
          </a:p>
          <a:p>
            <a:pPr marL="457200" indent="-457200">
              <a:buFont typeface="+mj-lt"/>
              <a:buAutoNum type="arabicPeriod"/>
            </a:pPr>
            <a:endParaRPr lang="en-US" sz="2400" dirty="0">
              <a:latin typeface="Times New Roman" panose="02020603050405020304" pitchFamily="18" charset="0"/>
            </a:endParaRPr>
          </a:p>
        </p:txBody>
      </p:sp>
      <p:sp>
        <p:nvSpPr>
          <p:cNvPr id="9" name="Text Box 8"/>
          <p:cNvSpPr txBox="1">
            <a:spLocks noChangeArrowheads="1"/>
          </p:cNvSpPr>
          <p:nvPr/>
        </p:nvSpPr>
        <p:spPr bwMode="auto">
          <a:xfrm>
            <a:off x="4325922" y="6457890"/>
            <a:ext cx="6824661"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square">
            <a:spAutoFit/>
          </a:bodyPr>
          <a:lstStyle>
            <a:lvl1pPr>
              <a:defRPr sz="2000">
                <a:solidFill>
                  <a:schemeClr val="tx1"/>
                </a:solidFill>
                <a:latin typeface="Tahoma" panose="020B0604030504040204" pitchFamily="34" charset="0"/>
                <a:ea typeface="ＭＳ Ｐゴシック" panose="020B0600070205080204" pitchFamily="34" charset="-128"/>
              </a:defRPr>
            </a:lvl1pPr>
            <a:lvl2pPr marL="742950" indent="-285750">
              <a:defRPr sz="2000">
                <a:solidFill>
                  <a:schemeClr val="tx1"/>
                </a:solidFill>
                <a:latin typeface="Tahoma" panose="020B0604030504040204" pitchFamily="34" charset="0"/>
                <a:ea typeface="ＭＳ Ｐゴシック" panose="020B0600070205080204" pitchFamily="34" charset="-128"/>
              </a:defRPr>
            </a:lvl2pPr>
            <a:lvl3pPr marL="1143000" indent="-228600">
              <a:defRPr sz="2000">
                <a:solidFill>
                  <a:schemeClr val="tx1"/>
                </a:solidFill>
                <a:latin typeface="Tahoma" panose="020B0604030504040204" pitchFamily="34" charset="0"/>
                <a:ea typeface="ＭＳ Ｐゴシック" panose="020B0600070205080204" pitchFamily="34" charset="-128"/>
              </a:defRPr>
            </a:lvl3pPr>
            <a:lvl4pPr marL="1600200" indent="-228600">
              <a:defRPr sz="2000">
                <a:solidFill>
                  <a:schemeClr val="tx1"/>
                </a:solidFill>
                <a:latin typeface="Tahoma" panose="020B0604030504040204" pitchFamily="34" charset="0"/>
                <a:ea typeface="ＭＳ Ｐゴシック" panose="020B0600070205080204" pitchFamily="34" charset="-128"/>
              </a:defRPr>
            </a:lvl4pPr>
            <a:lvl5pPr marL="2057400" indent="-228600">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000">
                <a:solidFill>
                  <a:schemeClr val="tx1"/>
                </a:solidFill>
                <a:latin typeface="Tahoma" panose="020B0604030504040204" pitchFamily="34" charset="0"/>
                <a:ea typeface="ＭＳ Ｐゴシック" panose="020B0600070205080204" pitchFamily="34" charset="-128"/>
              </a:defRPr>
            </a:lvl9pPr>
          </a:lstStyle>
          <a:p>
            <a:pPr>
              <a:spcBef>
                <a:spcPct val="50000"/>
              </a:spcBef>
            </a:pPr>
            <a:r>
              <a:rPr lang="en-US" i="1" dirty="0" smtClean="0">
                <a:solidFill>
                  <a:srgbClr val="FF0000"/>
                </a:solidFill>
                <a:latin typeface="Times New Roman" panose="02020603050405020304" pitchFamily="18" charset="0"/>
              </a:rPr>
              <a:t>Review of Non-functional requirement?</a:t>
            </a:r>
            <a:endParaRPr lang="en-US" i="1" dirty="0">
              <a:solidFill>
                <a:srgbClr val="FF0000"/>
              </a:solidFill>
              <a:ea typeface="Tahoma" panose="020B0604030504040204" pitchFamily="34" charset="0"/>
              <a:cs typeface="Tahoma" panose="020B0604030504040204" pitchFamily="34" charset="0"/>
            </a:endParaRPr>
          </a:p>
        </p:txBody>
      </p:sp>
      <p:sp>
        <p:nvSpPr>
          <p:cNvPr id="7" name="Rectangle 12"/>
          <p:cNvSpPr>
            <a:spLocks noGrp="1" noChangeArrowheads="1"/>
          </p:cNvSpPr>
          <p:nvPr>
            <p:ph type="title"/>
          </p:nvPr>
        </p:nvSpPr>
        <p:spPr bwMode="auto">
          <a:xfrm>
            <a:off x="646670" y="596522"/>
            <a:ext cx="9956800" cy="1195207"/>
          </a:xfrm>
          <a:prstGeom prst="rect">
            <a:avLst/>
          </a:prstGeom>
          <a:noFill/>
          <a:ln w="9525">
            <a:noFill/>
            <a:miter lim="800000"/>
            <a:headEnd/>
            <a:tailEnd/>
          </a:ln>
          <a:effectLst/>
        </p:spPr>
        <p:txBody>
          <a:bodyPr anchor="b">
            <a:normAutofit fontScale="90000"/>
          </a:bodyPr>
          <a:lstStyle/>
          <a:p>
            <a:pPr algn="ctr"/>
            <a:r>
              <a:rPr lang="en-GB" sz="3200" b="1" dirty="0" smtClean="0">
                <a:solidFill>
                  <a:srgbClr val="FF0000"/>
                </a:solidFill>
                <a:latin typeface="Arial" pitchFamily="34" charset="0"/>
                <a:cs typeface="Arial" pitchFamily="34" charset="0"/>
              </a:rPr>
              <a:t>1, 2, 3 ……..…. GO!</a:t>
            </a:r>
            <a:r>
              <a:rPr lang="en-GB" sz="3200" b="1" dirty="0" smtClean="0">
                <a:solidFill>
                  <a:schemeClr val="accent4">
                    <a:lumMod val="50000"/>
                  </a:schemeClr>
                </a:solidFill>
                <a:latin typeface="Arial" pitchFamily="34" charset="0"/>
                <a:cs typeface="Arial" pitchFamily="34" charset="0"/>
              </a:rPr>
              <a:t/>
            </a:r>
            <a:br>
              <a:rPr lang="en-GB" sz="3200" b="1" dirty="0" smtClean="0">
                <a:solidFill>
                  <a:schemeClr val="accent4">
                    <a:lumMod val="50000"/>
                  </a:schemeClr>
                </a:solidFill>
                <a:latin typeface="Arial" pitchFamily="34" charset="0"/>
                <a:cs typeface="Arial" pitchFamily="34" charset="0"/>
              </a:rPr>
            </a:br>
            <a:r>
              <a:rPr lang="en-GB" sz="3200" b="1" dirty="0" smtClean="0">
                <a:solidFill>
                  <a:schemeClr val="accent4">
                    <a:lumMod val="50000"/>
                  </a:schemeClr>
                </a:solidFill>
                <a:latin typeface="Arial" pitchFamily="34" charset="0"/>
                <a:cs typeface="Arial" pitchFamily="34" charset="0"/>
              </a:rPr>
              <a:t>Research </a:t>
            </a:r>
            <a:r>
              <a:rPr lang="en-GB" sz="3200" b="1" dirty="0" smtClean="0">
                <a:solidFill>
                  <a:schemeClr val="accent4">
                    <a:lumMod val="50000"/>
                  </a:schemeClr>
                </a:solidFill>
                <a:latin typeface="Arial" pitchFamily="34" charset="0"/>
                <a:cs typeface="Arial" pitchFamily="34" charset="0"/>
              </a:rPr>
              <a:t>Assignment in Group!</a:t>
            </a:r>
            <a:r>
              <a:rPr lang="en-GB" sz="3200" b="1" dirty="0" smtClean="0">
                <a:solidFill>
                  <a:schemeClr val="accent4">
                    <a:lumMod val="50000"/>
                  </a:schemeClr>
                </a:solidFill>
                <a:latin typeface="Arial" pitchFamily="34" charset="0"/>
                <a:cs typeface="Arial" pitchFamily="34" charset="0"/>
              </a:rPr>
              <a:t/>
            </a:r>
            <a:br>
              <a:rPr lang="en-GB" sz="3200" b="1" dirty="0" smtClean="0">
                <a:solidFill>
                  <a:schemeClr val="accent4">
                    <a:lumMod val="50000"/>
                  </a:schemeClr>
                </a:solidFill>
                <a:latin typeface="Arial" pitchFamily="34" charset="0"/>
                <a:cs typeface="Arial" pitchFamily="34" charset="0"/>
              </a:rPr>
            </a:br>
            <a:r>
              <a:rPr lang="en-GB" sz="2800" dirty="0" smtClean="0">
                <a:solidFill>
                  <a:schemeClr val="accent4">
                    <a:lumMod val="50000"/>
                  </a:schemeClr>
                </a:solidFill>
                <a:latin typeface="Arial" pitchFamily="34" charset="0"/>
                <a:cs typeface="Arial" pitchFamily="34" charset="0"/>
              </a:rPr>
              <a:t>[Software </a:t>
            </a:r>
            <a:r>
              <a:rPr lang="en-GB" sz="2800" dirty="0">
                <a:solidFill>
                  <a:schemeClr val="accent4">
                    <a:lumMod val="50000"/>
                  </a:schemeClr>
                </a:solidFill>
                <a:latin typeface="Arial" pitchFamily="34" charset="0"/>
                <a:cs typeface="Arial" pitchFamily="34" charset="0"/>
              </a:rPr>
              <a:t>Quality </a:t>
            </a:r>
            <a:r>
              <a:rPr lang="en-GB" sz="2800" dirty="0" smtClean="0">
                <a:solidFill>
                  <a:schemeClr val="accent4">
                    <a:lumMod val="50000"/>
                  </a:schemeClr>
                </a:solidFill>
                <a:latin typeface="Arial" pitchFamily="34" charset="0"/>
                <a:cs typeface="Arial" pitchFamily="34" charset="0"/>
              </a:rPr>
              <a:t>Attributes </a:t>
            </a:r>
            <a:r>
              <a:rPr lang="en-GB" sz="2800" b="1" dirty="0" smtClean="0">
                <a:solidFill>
                  <a:schemeClr val="accent4">
                    <a:lumMod val="50000"/>
                  </a:schemeClr>
                </a:solidFill>
                <a:latin typeface="Arial" pitchFamily="34" charset="0"/>
                <a:cs typeface="Arial" pitchFamily="34" charset="0"/>
              </a:rPr>
              <a:t>SQA</a:t>
            </a:r>
            <a:r>
              <a:rPr lang="en-GB" sz="2800" dirty="0" smtClean="0">
                <a:solidFill>
                  <a:schemeClr val="accent4">
                    <a:lumMod val="50000"/>
                  </a:schemeClr>
                </a:solidFill>
                <a:latin typeface="Arial" pitchFamily="34" charset="0"/>
                <a:cs typeface="Arial" pitchFamily="34" charset="0"/>
              </a:rPr>
              <a:t>]</a:t>
            </a:r>
            <a:endParaRPr lang="en-GB" sz="2800" dirty="0">
              <a:solidFill>
                <a:schemeClr val="accent4">
                  <a:lumMod val="50000"/>
                </a:schemeClr>
              </a:solidFill>
              <a:latin typeface="Arial" pitchFamily="34" charset="0"/>
              <a:cs typeface="Arial" pitchFamily="34" charset="0"/>
            </a:endParaRPr>
          </a:p>
        </p:txBody>
      </p:sp>
    </p:spTree>
    <p:extLst>
      <p:ext uri="{BB962C8B-B14F-4D97-AF65-F5344CB8AC3E}">
        <p14:creationId xmlns:p14="http://schemas.microsoft.com/office/powerpoint/2010/main" val="254374485"/>
      </p:ext>
    </p:extLst>
  </p:cSld>
  <p:clrMapOvr>
    <a:masterClrMapping/>
  </p:clrMapOvr>
  <p:transition spd="med">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24742" y="1735545"/>
            <a:ext cx="9998858" cy="5950347"/>
          </a:xfrm>
          <a:prstGeom prst="rect">
            <a:avLst/>
          </a:prstGeom>
          <a:noFill/>
        </p:spPr>
        <p:txBody>
          <a:bodyPr vert="horz" wrap="square" lIns="0" tIns="0" rIns="0" bIns="0" rtlCol="0">
            <a:spAutoFit/>
          </a:bodyPr>
          <a:lstStyle/>
          <a:p>
            <a:pPr>
              <a:lnSpc>
                <a:spcPts val="2900"/>
              </a:lnSpc>
            </a:pPr>
            <a:r>
              <a:rPr lang="en-CA" sz="2800" dirty="0" smtClean="0">
                <a:solidFill>
                  <a:schemeClr val="accent4">
                    <a:lumMod val="50000"/>
                  </a:schemeClr>
                </a:solidFill>
                <a:latin typeface="Times New Roman" pitchFamily="18" charset="0"/>
                <a:cs typeface="Times New Roman" pitchFamily="18" charset="0"/>
              </a:rPr>
              <a:t>- </a:t>
            </a:r>
            <a:r>
              <a:rPr lang="en-CA" sz="2400" dirty="0" smtClean="0">
                <a:solidFill>
                  <a:schemeClr val="accent4">
                    <a:lumMod val="50000"/>
                  </a:schemeClr>
                </a:solidFill>
                <a:latin typeface="Times New Roman" pitchFamily="18" charset="0"/>
                <a:cs typeface="Times New Roman" pitchFamily="18" charset="0"/>
              </a:rPr>
              <a:t>In large organizations or  projects, how to ensure that the </a:t>
            </a:r>
          </a:p>
          <a:p>
            <a:pPr>
              <a:lnSpc>
                <a:spcPts val="2900"/>
              </a:lnSpc>
            </a:pPr>
            <a:r>
              <a:rPr lang="en-CA" sz="2400" dirty="0">
                <a:solidFill>
                  <a:schemeClr val="accent4">
                    <a:lumMod val="50000"/>
                  </a:schemeClr>
                </a:solidFill>
                <a:latin typeface="Times New Roman" pitchFamily="18" charset="0"/>
                <a:cs typeface="Times New Roman" pitchFamily="18" charset="0"/>
              </a:rPr>
              <a:t> </a:t>
            </a:r>
            <a:r>
              <a:rPr lang="en-CA" sz="2400" dirty="0" smtClean="0">
                <a:solidFill>
                  <a:schemeClr val="accent4">
                    <a:lumMod val="50000"/>
                  </a:schemeClr>
                </a:solidFill>
                <a:latin typeface="Times New Roman" pitchFamily="18" charset="0"/>
                <a:cs typeface="Times New Roman" pitchFamily="18" charset="0"/>
              </a:rPr>
              <a:t>  required level of product quality is achieved </a:t>
            </a:r>
          </a:p>
          <a:p>
            <a:pPr>
              <a:lnSpc>
                <a:spcPts val="2900"/>
              </a:lnSpc>
            </a:pPr>
            <a:endParaRPr lang="en-CA" sz="2400" dirty="0" smtClean="0">
              <a:solidFill>
                <a:schemeClr val="accent4">
                  <a:lumMod val="50000"/>
                </a:schemeClr>
              </a:solidFill>
              <a:latin typeface="Times New Roman" pitchFamily="18" charset="0"/>
              <a:cs typeface="Times New Roman" pitchFamily="18" charset="0"/>
            </a:endParaRPr>
          </a:p>
          <a:p>
            <a:pPr>
              <a:lnSpc>
                <a:spcPts val="2900"/>
              </a:lnSpc>
            </a:pPr>
            <a:r>
              <a:rPr lang="en-CA" sz="2400" dirty="0" smtClean="0">
                <a:solidFill>
                  <a:schemeClr val="accent4">
                    <a:lumMod val="50000"/>
                  </a:schemeClr>
                </a:solidFill>
                <a:latin typeface="Times New Roman" pitchFamily="18" charset="0"/>
                <a:cs typeface="Times New Roman" pitchFamily="18" charset="0"/>
              </a:rPr>
              <a:t>   Whose Responsibility?</a:t>
            </a:r>
          </a:p>
          <a:p>
            <a:pPr>
              <a:lnSpc>
                <a:spcPts val="2900"/>
              </a:lnSpc>
            </a:pPr>
            <a:r>
              <a:rPr lang="en-CA" sz="2400" dirty="0" smtClean="0">
                <a:solidFill>
                  <a:schemeClr val="accent4">
                    <a:lumMod val="50000"/>
                  </a:schemeClr>
                </a:solidFill>
                <a:latin typeface="Times New Roman" pitchFamily="18" charset="0"/>
                <a:cs typeface="Times New Roman" pitchFamily="18" charset="0"/>
              </a:rPr>
              <a:t> - the responsibility of  the so-called  </a:t>
            </a:r>
            <a:r>
              <a:rPr lang="en-CA" sz="2400" dirty="0" smtClean="0">
                <a:solidFill>
                  <a:srgbClr val="0070C0"/>
                </a:solidFill>
                <a:latin typeface="Times New Roman" pitchFamily="18" charset="0"/>
                <a:cs typeface="Times New Roman" pitchFamily="18" charset="0"/>
              </a:rPr>
              <a:t>quality managers, quality team /  </a:t>
            </a:r>
          </a:p>
          <a:p>
            <a:pPr>
              <a:lnSpc>
                <a:spcPts val="2900"/>
              </a:lnSpc>
            </a:pPr>
            <a:r>
              <a:rPr lang="en-CA" sz="2400" dirty="0">
                <a:solidFill>
                  <a:srgbClr val="0070C0"/>
                </a:solidFill>
                <a:latin typeface="Times New Roman" pitchFamily="18" charset="0"/>
                <a:cs typeface="Times New Roman" pitchFamily="18" charset="0"/>
              </a:rPr>
              <a:t> </a:t>
            </a:r>
            <a:r>
              <a:rPr lang="en-CA" sz="2400" dirty="0" smtClean="0">
                <a:solidFill>
                  <a:srgbClr val="0070C0"/>
                </a:solidFill>
                <a:latin typeface="Times New Roman" pitchFamily="18" charset="0"/>
                <a:cs typeface="Times New Roman" pitchFamily="18" charset="0"/>
              </a:rPr>
              <a:t>   group, Test Managers, SQA, Tester etc.</a:t>
            </a:r>
          </a:p>
          <a:p>
            <a:pPr>
              <a:lnSpc>
                <a:spcPts val="2900"/>
              </a:lnSpc>
            </a:pPr>
            <a:endParaRPr lang="en-CA" sz="2400" dirty="0" smtClean="0">
              <a:solidFill>
                <a:srgbClr val="0070C0"/>
              </a:solidFill>
              <a:latin typeface="Times New Roman" pitchFamily="18" charset="0"/>
              <a:cs typeface="Times New Roman" pitchFamily="18" charset="0"/>
            </a:endParaRPr>
          </a:p>
          <a:p>
            <a:pPr>
              <a:lnSpc>
                <a:spcPts val="2900"/>
              </a:lnSpc>
            </a:pPr>
            <a:r>
              <a:rPr lang="en-CA" sz="2400" dirty="0" smtClean="0">
                <a:solidFill>
                  <a:schemeClr val="accent4">
                    <a:lumMod val="50000"/>
                  </a:schemeClr>
                </a:solidFill>
                <a:latin typeface="Times New Roman" pitchFamily="18" charset="0"/>
                <a:cs typeface="Times New Roman" pitchFamily="18" charset="0"/>
              </a:rPr>
              <a:t> - Q</a:t>
            </a:r>
            <a:r>
              <a:rPr lang="en-CA" sz="2400" dirty="0" smtClean="0">
                <a:solidFill>
                  <a:srgbClr val="0070C0"/>
                </a:solidFill>
                <a:latin typeface="Times New Roman" pitchFamily="18" charset="0"/>
                <a:cs typeface="Times New Roman" pitchFamily="18" charset="0"/>
              </a:rPr>
              <a:t>uality group: </a:t>
            </a:r>
            <a:r>
              <a:rPr lang="en-CA" sz="2400" dirty="0" smtClean="0">
                <a:solidFill>
                  <a:srgbClr val="006600"/>
                </a:solidFill>
                <a:latin typeface="Times New Roman" pitchFamily="18" charset="0"/>
                <a:cs typeface="Times New Roman" pitchFamily="18" charset="0"/>
              </a:rPr>
              <a:t>Quality Coordinator </a:t>
            </a:r>
            <a:r>
              <a:rPr lang="en-CA" sz="2400" dirty="0" smtClean="0">
                <a:solidFill>
                  <a:schemeClr val="accent4">
                    <a:lumMod val="50000"/>
                  </a:schemeClr>
                </a:solidFill>
                <a:latin typeface="Times New Roman" pitchFamily="18" charset="0"/>
                <a:cs typeface="Times New Roman" pitchFamily="18" charset="0"/>
              </a:rPr>
              <a:t>director, manager, coordinator,                         </a:t>
            </a:r>
          </a:p>
          <a:p>
            <a:pPr>
              <a:lnSpc>
                <a:spcPts val="2900"/>
              </a:lnSpc>
            </a:pPr>
            <a:r>
              <a:rPr lang="en-CA" sz="2400" dirty="0">
                <a:solidFill>
                  <a:schemeClr val="accent4">
                    <a:lumMod val="50000"/>
                  </a:schemeClr>
                </a:solidFill>
                <a:latin typeface="Times New Roman" pitchFamily="18" charset="0"/>
                <a:cs typeface="Times New Roman" pitchFamily="18" charset="0"/>
              </a:rPr>
              <a:t> </a:t>
            </a:r>
            <a:r>
              <a:rPr lang="en-CA" sz="2400" dirty="0" smtClean="0">
                <a:solidFill>
                  <a:schemeClr val="accent4">
                    <a:lumMod val="50000"/>
                  </a:schemeClr>
                </a:solidFill>
                <a:latin typeface="Times New Roman" pitchFamily="18" charset="0"/>
                <a:cs typeface="Times New Roman" pitchFamily="18" charset="0"/>
              </a:rPr>
              <a:t>   members of  different department i.e. HR, PM, Finance</a:t>
            </a:r>
          </a:p>
          <a:p>
            <a:pPr>
              <a:lnSpc>
                <a:spcPts val="2900"/>
              </a:lnSpc>
            </a:pPr>
            <a:r>
              <a:rPr lang="en-CA" sz="2400" dirty="0" smtClean="0">
                <a:solidFill>
                  <a:schemeClr val="accent4">
                    <a:lumMod val="50000"/>
                  </a:schemeClr>
                </a:solidFill>
                <a:latin typeface="Times New Roman" pitchFamily="18" charset="0"/>
                <a:cs typeface="Times New Roman" pitchFamily="18" charset="0"/>
              </a:rPr>
              <a:t> - Quality group at Infosys, TCS companies, </a:t>
            </a:r>
          </a:p>
          <a:p>
            <a:pPr>
              <a:lnSpc>
                <a:spcPts val="2900"/>
              </a:lnSpc>
            </a:pPr>
            <a:endParaRPr lang="en-CA" sz="2400" dirty="0">
              <a:solidFill>
                <a:schemeClr val="accent4">
                  <a:lumMod val="50000"/>
                </a:schemeClr>
              </a:solidFill>
              <a:latin typeface="Times New Roman" pitchFamily="18" charset="0"/>
              <a:cs typeface="Times New Roman" pitchFamily="18" charset="0"/>
            </a:endParaRPr>
          </a:p>
          <a:p>
            <a:pPr>
              <a:lnSpc>
                <a:spcPts val="2900"/>
              </a:lnSpc>
            </a:pPr>
            <a:r>
              <a:rPr lang="en-CA" sz="2400" dirty="0" smtClean="0">
                <a:solidFill>
                  <a:srgbClr val="FF0000"/>
                </a:solidFill>
                <a:latin typeface="Times New Roman" pitchFamily="18" charset="0"/>
                <a:cs typeface="Times New Roman" pitchFamily="18" charset="0"/>
              </a:rPr>
              <a:t>	</a:t>
            </a:r>
            <a:r>
              <a:rPr lang="en-CA" sz="2000" b="1" dirty="0" smtClean="0">
                <a:solidFill>
                  <a:srgbClr val="FF0000"/>
                </a:solidFill>
                <a:latin typeface="Times New Roman" pitchFamily="18" charset="0"/>
                <a:cs typeface="Times New Roman" pitchFamily="18" charset="0"/>
              </a:rPr>
              <a:t>1. Can you tell the Quality group names?</a:t>
            </a:r>
          </a:p>
          <a:p>
            <a:pPr>
              <a:lnSpc>
                <a:spcPts val="2900"/>
              </a:lnSpc>
            </a:pPr>
            <a:r>
              <a:rPr lang="en-US" sz="2000" b="1" dirty="0" smtClean="0">
                <a:solidFill>
                  <a:srgbClr val="FF0000"/>
                </a:solidFill>
                <a:latin typeface="Times New Roman" panose="02020603050405020304" pitchFamily="18" charset="0"/>
                <a:cs typeface="Times New Roman" panose="02020603050405020304" pitchFamily="18" charset="0"/>
              </a:rPr>
              <a:t>	2. Can you define the quality roles w.r.t. to their responsibilities so that they </a:t>
            </a:r>
          </a:p>
          <a:p>
            <a:pPr>
              <a:lnSpc>
                <a:spcPts val="2900"/>
              </a:lnSpc>
            </a:pPr>
            <a:r>
              <a:rPr lang="en-US" sz="2000" b="1" dirty="0" smtClean="0">
                <a:solidFill>
                  <a:srgbClr val="FF0000"/>
                </a:solidFill>
                <a:latin typeface="Times New Roman" panose="02020603050405020304" pitchFamily="18" charset="0"/>
                <a:cs typeface="Times New Roman" panose="02020603050405020304" pitchFamily="18" charset="0"/>
              </a:rPr>
              <a:t>	    can be differentiated</a:t>
            </a:r>
            <a:r>
              <a:rPr lang="en-US" sz="2000" b="1" i="1" dirty="0" smtClean="0">
                <a:solidFill>
                  <a:srgbClr val="FF0000"/>
                </a:solidFill>
                <a:latin typeface="Times New Roman" panose="02020603050405020304" pitchFamily="18" charset="0"/>
                <a:cs typeface="Times New Roman" panose="02020603050405020304" pitchFamily="18" charset="0"/>
              </a:rPr>
              <a:t>?... </a:t>
            </a:r>
            <a:r>
              <a:rPr lang="en-US" sz="2000" b="1" i="1" dirty="0">
                <a:solidFill>
                  <a:srgbClr val="FF0000"/>
                </a:solidFill>
                <a:latin typeface="Times New Roman" panose="02020603050405020304" pitchFamily="18" charset="0"/>
                <a:cs typeface="Times New Roman" panose="02020603050405020304" pitchFamily="18" charset="0"/>
              </a:rPr>
              <a:t>..</a:t>
            </a:r>
            <a:r>
              <a:rPr lang="en-US" sz="2000" b="1" dirty="0">
                <a:solidFill>
                  <a:srgbClr val="C00000"/>
                </a:solidFill>
                <a:latin typeface="Times New Roman" pitchFamily="18" charset="0"/>
                <a:cs typeface="Times New Roman" pitchFamily="18" charset="0"/>
              </a:rPr>
              <a:t>…? </a:t>
            </a:r>
            <a:r>
              <a:rPr lang="en-US" sz="2000" b="1" dirty="0" smtClean="0">
                <a:solidFill>
                  <a:srgbClr val="C00000"/>
                </a:solidFill>
                <a:latin typeface="Times New Roman" pitchFamily="18" charset="0"/>
                <a:cs typeface="Times New Roman" pitchFamily="18" charset="0"/>
              </a:rPr>
              <a:t>(8</a:t>
            </a:r>
            <a:r>
              <a:rPr lang="en-US" sz="2000" b="1" baseline="30000" dirty="0" smtClean="0">
                <a:solidFill>
                  <a:srgbClr val="C00000"/>
                </a:solidFill>
                <a:latin typeface="Times New Roman" pitchFamily="18" charset="0"/>
                <a:cs typeface="Times New Roman" pitchFamily="18" charset="0"/>
              </a:rPr>
              <a:t>h</a:t>
            </a:r>
            <a:r>
              <a:rPr lang="en-US" sz="2000" b="1" dirty="0" smtClean="0">
                <a:solidFill>
                  <a:srgbClr val="C00000"/>
                </a:solidFill>
                <a:latin typeface="Times New Roman" pitchFamily="18" charset="0"/>
                <a:cs typeface="Times New Roman" pitchFamily="18" charset="0"/>
              </a:rPr>
              <a:t> </a:t>
            </a:r>
            <a:r>
              <a:rPr lang="en-US" sz="2000" b="1" dirty="0">
                <a:solidFill>
                  <a:srgbClr val="C00000"/>
                </a:solidFill>
                <a:latin typeface="Times New Roman" pitchFamily="18" charset="0"/>
                <a:cs typeface="Times New Roman" pitchFamily="18" charset="0"/>
              </a:rPr>
              <a:t>RA)</a:t>
            </a:r>
          </a:p>
          <a:p>
            <a:pPr>
              <a:lnSpc>
                <a:spcPts val="2900"/>
              </a:lnSpc>
            </a:pPr>
            <a:endParaRPr lang="en-CA" sz="2800" dirty="0" smtClean="0">
              <a:solidFill>
                <a:schemeClr val="accent4">
                  <a:lumMod val="50000"/>
                </a:schemeClr>
              </a:solidFill>
              <a:latin typeface="Times New Roman" pitchFamily="18" charset="0"/>
              <a:cs typeface="Times New Roman" pitchFamily="18" charset="0"/>
            </a:endParaRPr>
          </a:p>
          <a:p>
            <a:pPr>
              <a:lnSpc>
                <a:spcPts val="2900"/>
              </a:lnSpc>
            </a:pPr>
            <a:endParaRPr lang="en-CA" sz="2800" dirty="0">
              <a:solidFill>
                <a:schemeClr val="accent4">
                  <a:lumMod val="50000"/>
                </a:schemeClr>
              </a:solidFill>
              <a:latin typeface="Times New Roman" pitchFamily="18" charset="0"/>
              <a:cs typeface="Times New Roman" pitchFamily="18" charset="0"/>
            </a:endParaRPr>
          </a:p>
        </p:txBody>
      </p:sp>
      <p:sp>
        <p:nvSpPr>
          <p:cNvPr id="6" name="TextBox 6"/>
          <p:cNvSpPr txBox="1"/>
          <p:nvPr/>
        </p:nvSpPr>
        <p:spPr>
          <a:xfrm>
            <a:off x="11023600" y="6286500"/>
            <a:ext cx="65" cy="423257"/>
          </a:xfrm>
          <a:prstGeom prst="rect">
            <a:avLst/>
          </a:prstGeom>
          <a:noFill/>
        </p:spPr>
        <p:txBody>
          <a:bodyPr vert="horz" wrap="none" lIns="0" tIns="0" rIns="0" bIns="0" rtlCol="0">
            <a:spAutoFit/>
          </a:bodyPr>
          <a:lstStyle/>
          <a:p>
            <a:pPr>
              <a:lnSpc>
                <a:spcPts val="1610"/>
              </a:lnSpc>
            </a:pPr>
            <a:endParaRPr lang="en-CA" sz="2200" dirty="0" smtClean="0">
              <a:solidFill>
                <a:schemeClr val="accent4">
                  <a:lumMod val="50000"/>
                </a:schemeClr>
              </a:solidFill>
              <a:latin typeface="Times New Roman" pitchFamily="18" charset="0"/>
              <a:cs typeface="Times New Roman" pitchFamily="18" charset="0"/>
            </a:endParaRPr>
          </a:p>
          <a:p>
            <a:pPr>
              <a:lnSpc>
                <a:spcPts val="1610"/>
              </a:lnSpc>
            </a:pPr>
            <a:endParaRPr lang="en-CA" sz="2200" dirty="0">
              <a:solidFill>
                <a:schemeClr val="accent4">
                  <a:lumMod val="50000"/>
                </a:schemeClr>
              </a:solidFill>
              <a:latin typeface="Times New Roman" pitchFamily="18" charset="0"/>
              <a:cs typeface="Times New Roman" pitchFamily="18" charset="0"/>
            </a:endParaRPr>
          </a:p>
        </p:txBody>
      </p:sp>
      <p:sp>
        <p:nvSpPr>
          <p:cNvPr id="7" name="Rectangle 3"/>
          <p:cNvSpPr>
            <a:spLocks noChangeArrowheads="1"/>
          </p:cNvSpPr>
          <p:nvPr/>
        </p:nvSpPr>
        <p:spPr bwMode="auto">
          <a:xfrm>
            <a:off x="1024742" y="296101"/>
            <a:ext cx="9751483" cy="1143000"/>
          </a:xfrm>
          <a:prstGeom prst="rect">
            <a:avLst/>
          </a:prstGeom>
          <a:noFill/>
          <a:ln w="9525">
            <a:noFill/>
            <a:miter lim="800000"/>
            <a:headEnd/>
            <a:tailEnd/>
          </a:ln>
          <a:effectLst/>
        </p:spPr>
        <p:txBody>
          <a:bodyPr anchor="b"/>
          <a:lstStyle/>
          <a:p>
            <a:pPr algn="ctr"/>
            <a:r>
              <a:rPr lang="en-GB" sz="3200" b="1" dirty="0" smtClean="0">
                <a:solidFill>
                  <a:schemeClr val="accent5">
                    <a:lumMod val="50000"/>
                  </a:schemeClr>
                </a:solidFill>
                <a:latin typeface="Arial" pitchFamily="34" charset="0"/>
                <a:cs typeface="Arial" pitchFamily="34" charset="0"/>
              </a:rPr>
              <a:t>Quality Team</a:t>
            </a:r>
            <a:endParaRPr lang="en-GB" sz="3200" b="1" dirty="0">
              <a:solidFill>
                <a:schemeClr val="accent5">
                  <a:lumMod val="50000"/>
                </a:schemeClr>
              </a:solidFill>
              <a:latin typeface="Arial" pitchFamily="34" charset="0"/>
              <a:cs typeface="Arial" pitchFamily="34" charset="0"/>
            </a:endParaRPr>
          </a:p>
        </p:txBody>
      </p:sp>
      <p:cxnSp>
        <p:nvCxnSpPr>
          <p:cNvPr id="8" name="Straight Connector 7"/>
          <p:cNvCxnSpPr/>
          <p:nvPr/>
        </p:nvCxnSpPr>
        <p:spPr>
          <a:xfrm>
            <a:off x="1453087" y="1578656"/>
            <a:ext cx="9161047" cy="2285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4691" name="Rectangle 3"/>
          <p:cNvSpPr>
            <a:spLocks noGrp="1" noChangeArrowheads="1"/>
          </p:cNvSpPr>
          <p:nvPr>
            <p:ph idx="4294967295"/>
          </p:nvPr>
        </p:nvSpPr>
        <p:spPr>
          <a:xfrm>
            <a:off x="1135117" y="1447800"/>
            <a:ext cx="10168759" cy="5105400"/>
          </a:xfrm>
        </p:spPr>
        <p:txBody>
          <a:bodyPr>
            <a:noAutofit/>
          </a:bodyPr>
          <a:lstStyle/>
          <a:p>
            <a:pPr algn="just">
              <a:lnSpc>
                <a:spcPct val="140000"/>
              </a:lnSpc>
            </a:pPr>
            <a:r>
              <a:rPr lang="en-US" sz="2000" b="1" dirty="0" smtClean="0">
                <a:solidFill>
                  <a:srgbClr val="0070C0"/>
                </a:solidFill>
                <a:latin typeface="Arial" pitchFamily="34" charset="0"/>
                <a:cs typeface="Arial" pitchFamily="34" charset="0"/>
              </a:rPr>
              <a:t>Software Quality Engineering SQE</a:t>
            </a:r>
            <a:endParaRPr lang="en-US" sz="2000" b="1" dirty="0">
              <a:solidFill>
                <a:srgbClr val="0070C0"/>
              </a:solidFill>
              <a:latin typeface="Arial" pitchFamily="34" charset="0"/>
              <a:cs typeface="Arial" pitchFamily="34" charset="0"/>
            </a:endParaRPr>
          </a:p>
          <a:p>
            <a:pPr algn="just">
              <a:lnSpc>
                <a:spcPct val="140000"/>
              </a:lnSpc>
            </a:pPr>
            <a:r>
              <a:rPr lang="en-US" sz="2000" b="1" dirty="0" smtClean="0">
                <a:solidFill>
                  <a:srgbClr val="0070C0"/>
                </a:solidFill>
                <a:latin typeface="Arial" pitchFamily="34" charset="0"/>
                <a:cs typeface="Arial" pitchFamily="34" charset="0"/>
              </a:rPr>
              <a:t>Software Quality Assurance SQA</a:t>
            </a:r>
          </a:p>
          <a:p>
            <a:pPr algn="just">
              <a:lnSpc>
                <a:spcPct val="140000"/>
              </a:lnSpc>
            </a:pPr>
            <a:r>
              <a:rPr lang="en-US" sz="2000" b="1" dirty="0" smtClean="0">
                <a:solidFill>
                  <a:srgbClr val="0070C0"/>
                </a:solidFill>
                <a:latin typeface="Arial" pitchFamily="34" charset="0"/>
                <a:cs typeface="Arial" pitchFamily="34" charset="0"/>
              </a:rPr>
              <a:t>Software Quality Control SQC</a:t>
            </a:r>
          </a:p>
          <a:p>
            <a:pPr algn="just">
              <a:lnSpc>
                <a:spcPct val="140000"/>
              </a:lnSpc>
            </a:pPr>
            <a:r>
              <a:rPr lang="en-US" sz="2000" b="1" dirty="0" smtClean="0">
                <a:solidFill>
                  <a:srgbClr val="0070C0"/>
                </a:solidFill>
                <a:latin typeface="Arial" pitchFamily="34" charset="0"/>
                <a:cs typeface="Arial" pitchFamily="34" charset="0"/>
              </a:rPr>
              <a:t>Software Testing (SQC by Only Testing)</a:t>
            </a:r>
            <a:endParaRPr lang="en-US" sz="2000" b="1" dirty="0">
              <a:solidFill>
                <a:srgbClr val="0070C0"/>
              </a:solidFill>
              <a:latin typeface="Arial" pitchFamily="34" charset="0"/>
              <a:cs typeface="Arial" pitchFamily="34" charset="0"/>
            </a:endParaRPr>
          </a:p>
          <a:p>
            <a:pPr algn="just">
              <a:lnSpc>
                <a:spcPct val="140000"/>
              </a:lnSpc>
            </a:pPr>
            <a:r>
              <a:rPr lang="en-US" sz="2000" b="1" dirty="0" smtClean="0">
                <a:solidFill>
                  <a:srgbClr val="0070C0"/>
                </a:solidFill>
                <a:latin typeface="Arial" pitchFamily="34" charset="0"/>
                <a:cs typeface="Arial" pitchFamily="34" charset="0"/>
              </a:rPr>
              <a:t>Total Quality Management TQM</a:t>
            </a:r>
          </a:p>
          <a:p>
            <a:pPr algn="just">
              <a:lnSpc>
                <a:spcPct val="140000"/>
              </a:lnSpc>
            </a:pPr>
            <a:r>
              <a:rPr lang="en-US" sz="2000" b="1" dirty="0" smtClean="0">
                <a:solidFill>
                  <a:schemeClr val="accent5">
                    <a:lumMod val="50000"/>
                  </a:schemeClr>
                </a:solidFill>
                <a:latin typeface="Arial" pitchFamily="34" charset="0"/>
                <a:cs typeface="Arial" pitchFamily="34" charset="0"/>
              </a:rPr>
              <a:t>Quality Management System QMS</a:t>
            </a:r>
          </a:p>
          <a:p>
            <a:pPr algn="just">
              <a:lnSpc>
                <a:spcPct val="140000"/>
              </a:lnSpc>
            </a:pPr>
            <a:r>
              <a:rPr lang="en-US" sz="2000" b="1" dirty="0" smtClean="0">
                <a:solidFill>
                  <a:schemeClr val="accent5">
                    <a:lumMod val="50000"/>
                  </a:schemeClr>
                </a:solidFill>
                <a:latin typeface="Arial" pitchFamily="34" charset="0"/>
                <a:cs typeface="Arial" pitchFamily="34" charset="0"/>
              </a:rPr>
              <a:t>Quality Improvement Process QIP</a:t>
            </a:r>
          </a:p>
          <a:p>
            <a:pPr marL="0" indent="0" algn="just">
              <a:lnSpc>
                <a:spcPct val="140000"/>
              </a:lnSpc>
              <a:buNone/>
            </a:pPr>
            <a:r>
              <a:rPr lang="en-US" sz="2000" b="1" dirty="0" smtClean="0">
                <a:solidFill>
                  <a:srgbClr val="FF0000"/>
                </a:solidFill>
                <a:latin typeface="Arial" pitchFamily="34" charset="0"/>
                <a:cs typeface="Arial" pitchFamily="34" charset="0"/>
              </a:rPr>
              <a:t>	</a:t>
            </a:r>
          </a:p>
          <a:p>
            <a:pPr marL="0" indent="0" algn="just">
              <a:lnSpc>
                <a:spcPct val="140000"/>
              </a:lnSpc>
              <a:buNone/>
            </a:pPr>
            <a:r>
              <a:rPr lang="en-US" sz="2000" b="1" dirty="0" smtClean="0">
                <a:solidFill>
                  <a:srgbClr val="FF0000"/>
                </a:solidFill>
                <a:latin typeface="Arial" pitchFamily="34" charset="0"/>
                <a:cs typeface="Arial" pitchFamily="34" charset="0"/>
              </a:rPr>
              <a:t>1. Can you differentiate first 5 terms </a:t>
            </a:r>
          </a:p>
          <a:p>
            <a:pPr marL="0" indent="0" algn="just">
              <a:lnSpc>
                <a:spcPct val="140000"/>
              </a:lnSpc>
              <a:buNone/>
            </a:pPr>
            <a:r>
              <a:rPr lang="en-US" sz="2000" b="1" dirty="0" smtClean="0">
                <a:solidFill>
                  <a:srgbClr val="FF0000"/>
                </a:solidFill>
                <a:latin typeface="Arial" pitchFamily="34" charset="0"/>
                <a:cs typeface="Arial" pitchFamily="34" charset="0"/>
              </a:rPr>
              <a:t>2. Differentiated between Software Testing with Software Quality</a:t>
            </a:r>
            <a:r>
              <a:rPr lang="en-US" sz="2000" b="1" i="1" dirty="0" smtClean="0">
                <a:solidFill>
                  <a:srgbClr val="FF0000"/>
                </a:solidFill>
                <a:latin typeface="Arial" pitchFamily="34" charset="0"/>
                <a:cs typeface="Arial" pitchFamily="34" charset="0"/>
              </a:rPr>
              <a:t>?... ..</a:t>
            </a:r>
            <a:r>
              <a:rPr lang="en-US" sz="2000" b="1" dirty="0" smtClean="0">
                <a:solidFill>
                  <a:srgbClr val="C00000"/>
                </a:solidFill>
                <a:latin typeface="Times New Roman" pitchFamily="18" charset="0"/>
                <a:cs typeface="Times New Roman" pitchFamily="18" charset="0"/>
              </a:rPr>
              <a:t>…? </a:t>
            </a:r>
            <a:r>
              <a:rPr lang="en-US" sz="2000" b="1" dirty="0" smtClean="0">
                <a:solidFill>
                  <a:srgbClr val="C00000"/>
                </a:solidFill>
                <a:latin typeface="Times New Roman" pitchFamily="18" charset="0"/>
                <a:cs typeface="Times New Roman" pitchFamily="18" charset="0"/>
              </a:rPr>
              <a:t>(9</a:t>
            </a:r>
            <a:r>
              <a:rPr lang="en-US" sz="2000" b="1" baseline="30000" dirty="0" smtClean="0">
                <a:solidFill>
                  <a:srgbClr val="C00000"/>
                </a:solidFill>
                <a:latin typeface="Times New Roman" pitchFamily="18" charset="0"/>
                <a:cs typeface="Times New Roman" pitchFamily="18" charset="0"/>
              </a:rPr>
              <a:t>h</a:t>
            </a:r>
            <a:r>
              <a:rPr lang="en-US" sz="2000" b="1" dirty="0" smtClean="0">
                <a:solidFill>
                  <a:srgbClr val="C00000"/>
                </a:solidFill>
                <a:latin typeface="Times New Roman" pitchFamily="18" charset="0"/>
                <a:cs typeface="Times New Roman" pitchFamily="18" charset="0"/>
              </a:rPr>
              <a:t> </a:t>
            </a:r>
            <a:r>
              <a:rPr lang="en-US" sz="2000" b="1" dirty="0" smtClean="0">
                <a:solidFill>
                  <a:srgbClr val="C00000"/>
                </a:solidFill>
                <a:latin typeface="Times New Roman" pitchFamily="18" charset="0"/>
                <a:cs typeface="Times New Roman" pitchFamily="18" charset="0"/>
              </a:rPr>
              <a:t>RA</a:t>
            </a:r>
            <a:r>
              <a:rPr lang="en-US" sz="2000" b="1" dirty="0">
                <a:solidFill>
                  <a:srgbClr val="C00000"/>
                </a:solidFill>
                <a:latin typeface="Times New Roman" pitchFamily="18" charset="0"/>
                <a:cs typeface="Times New Roman" pitchFamily="18" charset="0"/>
              </a:rPr>
              <a:t>)</a:t>
            </a:r>
          </a:p>
          <a:p>
            <a:pPr marL="0" indent="0" algn="just">
              <a:lnSpc>
                <a:spcPct val="140000"/>
              </a:lnSpc>
              <a:buNone/>
            </a:pPr>
            <a:endParaRPr lang="en-US" sz="2000" b="1" i="1" dirty="0" smtClean="0">
              <a:solidFill>
                <a:srgbClr val="FF0000"/>
              </a:solidFill>
              <a:latin typeface="Arial" pitchFamily="34" charset="0"/>
              <a:cs typeface="Arial" pitchFamily="34" charset="0"/>
            </a:endParaRPr>
          </a:p>
          <a:p>
            <a:pPr algn="just">
              <a:lnSpc>
                <a:spcPct val="140000"/>
              </a:lnSpc>
            </a:pPr>
            <a:endParaRPr lang="en-US" b="1" dirty="0">
              <a:solidFill>
                <a:schemeClr val="accent5">
                  <a:lumMod val="50000"/>
                </a:schemeClr>
              </a:solidFill>
              <a:latin typeface="Arial" pitchFamily="34" charset="0"/>
              <a:cs typeface="Arial" pitchFamily="34" charset="0"/>
            </a:endParaRPr>
          </a:p>
        </p:txBody>
      </p:sp>
      <p:sp>
        <p:nvSpPr>
          <p:cNvPr id="70659" name="Rectangle 3"/>
          <p:cNvSpPr>
            <a:spLocks noChangeArrowheads="1"/>
          </p:cNvSpPr>
          <p:nvPr/>
        </p:nvSpPr>
        <p:spPr bwMode="auto">
          <a:xfrm>
            <a:off x="1826684" y="301625"/>
            <a:ext cx="9751483" cy="1143000"/>
          </a:xfrm>
          <a:prstGeom prst="rect">
            <a:avLst/>
          </a:prstGeom>
          <a:noFill/>
          <a:ln w="9525">
            <a:noFill/>
            <a:miter lim="800000"/>
            <a:headEnd/>
            <a:tailEnd/>
          </a:ln>
          <a:effectLst/>
        </p:spPr>
        <p:txBody>
          <a:bodyPr anchor="b"/>
          <a:lstStyle/>
          <a:p>
            <a:pPr algn="ctr"/>
            <a:r>
              <a:rPr lang="en-GB" sz="3200" b="1" dirty="0" smtClean="0">
                <a:solidFill>
                  <a:schemeClr val="accent5">
                    <a:lumMod val="50000"/>
                  </a:schemeClr>
                </a:solidFill>
                <a:latin typeface="Arial" pitchFamily="34" charset="0"/>
                <a:cs typeface="Arial" pitchFamily="34" charset="0"/>
              </a:rPr>
              <a:t>Terminologies </a:t>
            </a:r>
            <a:r>
              <a:rPr lang="en-GB" sz="3200" b="1" dirty="0" err="1" smtClean="0">
                <a:solidFill>
                  <a:schemeClr val="accent5">
                    <a:lumMod val="50000"/>
                  </a:schemeClr>
                </a:solidFill>
                <a:latin typeface="Arial" pitchFamily="34" charset="0"/>
                <a:cs typeface="Arial" pitchFamily="34" charset="0"/>
              </a:rPr>
              <a:t>w.r.t</a:t>
            </a:r>
            <a:r>
              <a:rPr lang="en-GB" sz="3200" b="1" dirty="0" smtClean="0">
                <a:solidFill>
                  <a:schemeClr val="accent5">
                    <a:lumMod val="50000"/>
                  </a:schemeClr>
                </a:solidFill>
                <a:latin typeface="Arial" pitchFamily="34" charset="0"/>
                <a:cs typeface="Arial" pitchFamily="34" charset="0"/>
              </a:rPr>
              <a:t>. Software Quality</a:t>
            </a:r>
            <a:endParaRPr lang="en-GB" sz="3200" b="1" dirty="0">
              <a:solidFill>
                <a:schemeClr val="accent5">
                  <a:lumMod val="50000"/>
                </a:schemeClr>
              </a:solidFill>
              <a:latin typeface="Arial" pitchFamily="34" charset="0"/>
              <a:cs typeface="Arial" pitchFamily="34" charset="0"/>
            </a:endParaRPr>
          </a:p>
        </p:txBody>
      </p:sp>
    </p:spTree>
  </p:cSld>
  <p:clrMapOvr>
    <a:masterClrMapping/>
  </p:clrMapOvr>
  <p:transition spd="med">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5411" name="Rectangle 3"/>
          <p:cNvSpPr>
            <a:spLocks noGrp="1" noChangeArrowheads="1"/>
          </p:cNvSpPr>
          <p:nvPr>
            <p:ph type="body" idx="1"/>
          </p:nvPr>
        </p:nvSpPr>
        <p:spPr/>
        <p:txBody>
          <a:bodyPr/>
          <a:lstStyle/>
          <a:p>
            <a:pPr>
              <a:buFontTx/>
              <a:buNone/>
            </a:pPr>
            <a:r>
              <a:rPr lang="en-US" sz="1200" b="1" dirty="0">
                <a:latin typeface="Arial" pitchFamily="34" charset="0"/>
                <a:cs typeface="Arial" pitchFamily="34" charset="0"/>
              </a:rPr>
              <a:t> </a:t>
            </a:r>
          </a:p>
        </p:txBody>
      </p:sp>
      <p:graphicFrame>
        <p:nvGraphicFramePr>
          <p:cNvPr id="149504" name="Object 0"/>
          <p:cNvGraphicFramePr>
            <a:graphicFrameLocks noChangeAspect="1"/>
          </p:cNvGraphicFramePr>
          <p:nvPr>
            <p:extLst>
              <p:ext uri="{D42A27DB-BD31-4B8C-83A1-F6EECF244321}">
                <p14:modId xmlns:p14="http://schemas.microsoft.com/office/powerpoint/2010/main" val="4256800713"/>
              </p:ext>
            </p:extLst>
          </p:nvPr>
        </p:nvGraphicFramePr>
        <p:xfrm>
          <a:off x="1281113" y="1641475"/>
          <a:ext cx="8382000" cy="2282825"/>
        </p:xfrm>
        <a:graphic>
          <a:graphicData uri="http://schemas.openxmlformats.org/presentationml/2006/ole">
            <mc:AlternateContent xmlns:mc="http://schemas.openxmlformats.org/markup-compatibility/2006">
              <mc:Choice xmlns:v="urn:schemas-microsoft-com:vml" Requires="v">
                <p:oleObj spid="_x0000_s1241" name="Bitmap Image" r:id="rId3" imgW="6743880" imgH="2448000" progId="Paint.Picture">
                  <p:embed/>
                </p:oleObj>
              </mc:Choice>
              <mc:Fallback>
                <p:oleObj name="Bitmap Image" r:id="rId3" imgW="6743880" imgH="2448000" progId="Paint.Picture">
                  <p:embed/>
                  <p:pic>
                    <p:nvPicPr>
                      <p:cNvPr id="0" name="Picture 2"/>
                      <p:cNvPicPr>
                        <a:picLocks noChangeAspect="1" noChangeArrowheads="1"/>
                      </p:cNvPicPr>
                      <p:nvPr/>
                    </p:nvPicPr>
                    <p:blipFill>
                      <a:blip r:embed="rId4"/>
                      <a:srcRect/>
                      <a:stretch>
                        <a:fillRect/>
                      </a:stretch>
                    </p:blipFill>
                    <p:spPr bwMode="auto">
                      <a:xfrm>
                        <a:off x="1281113" y="1641475"/>
                        <a:ext cx="8382000" cy="2282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 name="Diagram 6"/>
          <p:cNvGraphicFramePr/>
          <p:nvPr>
            <p:extLst>
              <p:ext uri="{D42A27DB-BD31-4B8C-83A1-F6EECF244321}">
                <p14:modId xmlns:p14="http://schemas.microsoft.com/office/powerpoint/2010/main" val="1056990671"/>
              </p:ext>
            </p:extLst>
          </p:nvPr>
        </p:nvGraphicFramePr>
        <p:xfrm>
          <a:off x="2790497" y="5123794"/>
          <a:ext cx="7366757" cy="677917"/>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8" name="TextBox 2"/>
          <p:cNvSpPr txBox="1"/>
          <p:nvPr/>
        </p:nvSpPr>
        <p:spPr>
          <a:xfrm>
            <a:off x="551794" y="258480"/>
            <a:ext cx="4591000" cy="1077218"/>
          </a:xfrm>
          <a:prstGeom prst="rect">
            <a:avLst/>
          </a:prstGeom>
          <a:noFill/>
        </p:spPr>
        <p:txBody>
          <a:bodyPr vert="horz" wrap="none" lIns="0" tIns="0" rIns="0" bIns="0" rtlCol="0">
            <a:spAutoFit/>
          </a:bodyPr>
          <a:lstStyle/>
          <a:p>
            <a:pPr>
              <a:lnSpc>
                <a:spcPts val="2760"/>
              </a:lnSpc>
            </a:pPr>
            <a:r>
              <a:rPr lang="en-CA" sz="2800" b="1" dirty="0" smtClean="0">
                <a:solidFill>
                  <a:schemeClr val="accent5">
                    <a:lumMod val="50000"/>
                  </a:schemeClr>
                </a:solidFill>
                <a:latin typeface="Arial" pitchFamily="34" charset="0"/>
                <a:cs typeface="Arial" pitchFamily="34" charset="0"/>
              </a:rPr>
              <a:t>Apply Quality Engineering </a:t>
            </a:r>
          </a:p>
          <a:p>
            <a:pPr>
              <a:lnSpc>
                <a:spcPts val="2760"/>
              </a:lnSpc>
            </a:pPr>
            <a:endParaRPr lang="en-CA" sz="2800" b="1" dirty="0">
              <a:solidFill>
                <a:schemeClr val="accent5">
                  <a:lumMod val="50000"/>
                </a:schemeClr>
              </a:solidFill>
              <a:latin typeface="Arial" pitchFamily="34" charset="0"/>
              <a:cs typeface="Arial" pitchFamily="34" charset="0"/>
            </a:endParaRPr>
          </a:p>
          <a:p>
            <a:pPr>
              <a:lnSpc>
                <a:spcPts val="2760"/>
              </a:lnSpc>
            </a:pPr>
            <a:r>
              <a:rPr lang="en-CA" sz="2800" b="1" dirty="0" smtClean="0">
                <a:solidFill>
                  <a:schemeClr val="accent5">
                    <a:lumMod val="50000"/>
                  </a:schemeClr>
                </a:solidFill>
                <a:latin typeface="Arial" pitchFamily="34" charset="0"/>
                <a:cs typeface="Arial" pitchFamily="34" charset="0"/>
              </a:rPr>
              <a:t>in Project Life Cycle?</a:t>
            </a:r>
            <a:endParaRPr lang="en-CA" sz="2800" b="1" dirty="0">
              <a:solidFill>
                <a:schemeClr val="accent5">
                  <a:lumMod val="50000"/>
                </a:schemeClr>
              </a:solidFill>
              <a:latin typeface="Arial" pitchFamily="34" charset="0"/>
              <a:cs typeface="Arial" pitchFamily="34" charset="0"/>
            </a:endParaRPr>
          </a:p>
        </p:txBody>
      </p:sp>
      <p:sp>
        <p:nvSpPr>
          <p:cNvPr id="15" name="Right Arrow 14"/>
          <p:cNvSpPr/>
          <p:nvPr/>
        </p:nvSpPr>
        <p:spPr>
          <a:xfrm>
            <a:off x="740978" y="4903077"/>
            <a:ext cx="1655380" cy="1198178"/>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1" dirty="0" smtClean="0">
                <a:solidFill>
                  <a:schemeClr val="accent4">
                    <a:lumMod val="50000"/>
                  </a:schemeClr>
                </a:solidFill>
                <a:latin typeface="Arial" pitchFamily="34" charset="0"/>
                <a:cs typeface="Arial" pitchFamily="34" charset="0"/>
              </a:rPr>
              <a:t>Software Engineering Practice</a:t>
            </a:r>
            <a:endParaRPr lang="en-US" sz="1200" b="1" dirty="0">
              <a:solidFill>
                <a:schemeClr val="accent4">
                  <a:lumMod val="50000"/>
                </a:schemeClr>
              </a:solidFill>
              <a:latin typeface="Arial" pitchFamily="34" charset="0"/>
              <a:cs typeface="Arial" pitchFamily="34" charset="0"/>
            </a:endParaRPr>
          </a:p>
        </p:txBody>
      </p:sp>
      <p:sp>
        <p:nvSpPr>
          <p:cNvPr id="16" name="Right Arrow 15"/>
          <p:cNvSpPr/>
          <p:nvPr/>
        </p:nvSpPr>
        <p:spPr>
          <a:xfrm>
            <a:off x="388882" y="1655379"/>
            <a:ext cx="1655380" cy="1177160"/>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1" dirty="0" smtClean="0">
                <a:solidFill>
                  <a:schemeClr val="accent4">
                    <a:lumMod val="50000"/>
                  </a:schemeClr>
                </a:solidFill>
                <a:latin typeface="Arial" pitchFamily="34" charset="0"/>
                <a:cs typeface="Arial" pitchFamily="34" charset="0"/>
              </a:rPr>
              <a:t>General Engineering Practice</a:t>
            </a:r>
            <a:endParaRPr lang="en-US" sz="1200" b="1" dirty="0">
              <a:solidFill>
                <a:schemeClr val="accent4">
                  <a:lumMod val="50000"/>
                </a:schemeClr>
              </a:solidFill>
              <a:latin typeface="Arial" pitchFamily="34" charset="0"/>
              <a:cs typeface="Arial" pitchFamily="34" charset="0"/>
            </a:endParaRPr>
          </a:p>
        </p:txBody>
      </p:sp>
      <p:sp>
        <p:nvSpPr>
          <p:cNvPr id="17" name="Right Arrow 16"/>
          <p:cNvSpPr/>
          <p:nvPr/>
        </p:nvSpPr>
        <p:spPr>
          <a:xfrm rot="5400000">
            <a:off x="500623" y="3582649"/>
            <a:ext cx="1741953" cy="129277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b="1" dirty="0" smtClean="0">
                <a:latin typeface="Arial" pitchFamily="34" charset="0"/>
                <a:cs typeface="Arial" pitchFamily="34" charset="0"/>
              </a:rPr>
              <a:t>Quality Engineering Practice</a:t>
            </a:r>
            <a:endParaRPr lang="en-US" sz="1400" b="1" dirty="0">
              <a:latin typeface="Arial" pitchFamily="34" charset="0"/>
              <a:cs typeface="Arial" pitchFamily="34" charset="0"/>
            </a:endParaRPr>
          </a:p>
        </p:txBody>
      </p:sp>
      <p:sp>
        <p:nvSpPr>
          <p:cNvPr id="18" name="Snip Diagonal Corner Rectangle 17"/>
          <p:cNvSpPr/>
          <p:nvPr/>
        </p:nvSpPr>
        <p:spPr>
          <a:xfrm>
            <a:off x="9778629" y="4349423"/>
            <a:ext cx="1245476" cy="599090"/>
          </a:xfrm>
          <a:prstGeom prst="snip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smtClean="0">
                <a:latin typeface="Arial" pitchFamily="34" charset="0"/>
                <a:cs typeface="Arial" pitchFamily="34" charset="0"/>
              </a:rPr>
              <a:t>Quality Software Products</a:t>
            </a:r>
            <a:endParaRPr lang="en-US" sz="1200" b="1" dirty="0">
              <a:latin typeface="Arial" pitchFamily="34" charset="0"/>
              <a:cs typeface="Arial" pitchFamily="34" charset="0"/>
            </a:endParaRPr>
          </a:p>
        </p:txBody>
      </p:sp>
      <p:sp>
        <p:nvSpPr>
          <p:cNvPr id="19" name="Snip Diagonal Corner Rectangle 18"/>
          <p:cNvSpPr/>
          <p:nvPr/>
        </p:nvSpPr>
        <p:spPr>
          <a:xfrm>
            <a:off x="9927021" y="2159876"/>
            <a:ext cx="1245476" cy="882869"/>
          </a:xfrm>
          <a:prstGeom prst="snip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smtClean="0">
                <a:latin typeface="Arial" pitchFamily="34" charset="0"/>
                <a:cs typeface="Arial" pitchFamily="34" charset="0"/>
              </a:rPr>
              <a:t>Quality Product s</a:t>
            </a:r>
          </a:p>
          <a:p>
            <a:pPr algn="ctr"/>
            <a:r>
              <a:rPr lang="en-US" sz="1200" b="1" dirty="0" smtClean="0">
                <a:latin typeface="Arial" pitchFamily="34" charset="0"/>
                <a:cs typeface="Arial" pitchFamily="34" charset="0"/>
              </a:rPr>
              <a:t>or </a:t>
            </a:r>
          </a:p>
          <a:p>
            <a:pPr algn="ctr"/>
            <a:r>
              <a:rPr lang="en-US" sz="1200" b="1" dirty="0" smtClean="0">
                <a:latin typeface="Arial" pitchFamily="34" charset="0"/>
                <a:cs typeface="Arial" pitchFamily="34" charset="0"/>
              </a:rPr>
              <a:t>Services</a:t>
            </a:r>
            <a:endParaRPr lang="en-US" sz="1200" b="1" dirty="0">
              <a:latin typeface="Arial" pitchFamily="34" charset="0"/>
              <a:cs typeface="Arial" pitchFamily="34" charset="0"/>
            </a:endParaRPr>
          </a:p>
        </p:txBody>
      </p:sp>
      <p:sp>
        <p:nvSpPr>
          <p:cNvPr id="20" name="Right Arrow 19"/>
          <p:cNvSpPr/>
          <p:nvPr/>
        </p:nvSpPr>
        <p:spPr>
          <a:xfrm>
            <a:off x="3358055" y="6195848"/>
            <a:ext cx="5975131" cy="29954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smtClean="0">
                <a:latin typeface="Arial" pitchFamily="34" charset="0"/>
                <a:cs typeface="Arial" pitchFamily="34" charset="0"/>
              </a:rPr>
              <a:t>Software Development Process</a:t>
            </a:r>
            <a:endParaRPr lang="en-US" sz="1200" b="1" dirty="0">
              <a:latin typeface="Arial" pitchFamily="34" charset="0"/>
              <a:cs typeface="Arial" pitchFamily="34" charset="0"/>
            </a:endParaRPr>
          </a:p>
        </p:txBody>
      </p:sp>
      <p:sp>
        <p:nvSpPr>
          <p:cNvPr id="22" name="Rectangle 21"/>
          <p:cNvSpPr/>
          <p:nvPr/>
        </p:nvSpPr>
        <p:spPr>
          <a:xfrm>
            <a:off x="551794" y="3247698"/>
            <a:ext cx="10610192" cy="332652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3294992" y="4177863"/>
            <a:ext cx="3405353" cy="457200"/>
          </a:xfrm>
          <a:prstGeom prst="rect">
            <a:avLst/>
          </a:prstGeom>
          <a:no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rgbClr val="006600"/>
                </a:solidFill>
                <a:latin typeface="Arial" pitchFamily="34" charset="0"/>
                <a:cs typeface="Arial" pitchFamily="34" charset="0"/>
              </a:rPr>
              <a:t>Software Project Life Cycle</a:t>
            </a:r>
            <a:endParaRPr lang="en-US" sz="1400" b="1" dirty="0">
              <a:solidFill>
                <a:srgbClr val="006600"/>
              </a:solidFill>
              <a:latin typeface="Arial" pitchFamily="34" charset="0"/>
              <a:cs typeface="Arial" pitchFamily="34" charset="0"/>
            </a:endParaRPr>
          </a:p>
        </p:txBody>
      </p:sp>
      <p:sp>
        <p:nvSpPr>
          <p:cNvPr id="2" name="Rectangle 1"/>
          <p:cNvSpPr/>
          <p:nvPr/>
        </p:nvSpPr>
        <p:spPr>
          <a:xfrm>
            <a:off x="5142794" y="20188"/>
            <a:ext cx="6339016" cy="1643527"/>
          </a:xfrm>
          <a:prstGeom prst="rect">
            <a:avLst/>
          </a:prstGeom>
        </p:spPr>
        <p:txBody>
          <a:bodyPr wrap="square">
            <a:spAutoFit/>
          </a:bodyPr>
          <a:lstStyle/>
          <a:p>
            <a:pPr>
              <a:lnSpc>
                <a:spcPct val="140000"/>
              </a:lnSpc>
            </a:pPr>
            <a:r>
              <a:rPr lang="en-US" sz="1400" dirty="0" smtClean="0">
                <a:solidFill>
                  <a:srgbClr val="FF0000"/>
                </a:solidFill>
                <a:latin typeface="Arial" pitchFamily="34" charset="0"/>
                <a:cs typeface="Arial" pitchFamily="34" charset="0"/>
              </a:rPr>
              <a:t>Difference between Business Life Cycle </a:t>
            </a:r>
            <a:r>
              <a:rPr lang="en-US" sz="1400" b="1" dirty="0" smtClean="0">
                <a:solidFill>
                  <a:srgbClr val="FF0000"/>
                </a:solidFill>
                <a:latin typeface="Arial" pitchFamily="34" charset="0"/>
                <a:cs typeface="Arial" pitchFamily="34" charset="0"/>
              </a:rPr>
              <a:t>LC</a:t>
            </a:r>
            <a:r>
              <a:rPr lang="en-US" sz="1400" dirty="0" smtClean="0">
                <a:solidFill>
                  <a:srgbClr val="FF0000"/>
                </a:solidFill>
                <a:latin typeface="Arial" pitchFamily="34" charset="0"/>
                <a:cs typeface="Arial" pitchFamily="34" charset="0"/>
              </a:rPr>
              <a:t>, Product LC &amp; Project LC in terms of (</a:t>
            </a:r>
            <a:r>
              <a:rPr lang="en-US" sz="1400" dirty="0" smtClean="0">
                <a:solidFill>
                  <a:srgbClr val="0070C0"/>
                </a:solidFill>
                <a:latin typeface="Arial" pitchFamily="34" charset="0"/>
                <a:cs typeface="Arial" pitchFamily="34" charset="0"/>
              </a:rPr>
              <a:t>Project Conception, Feasibility, Concept &amp; Development</a:t>
            </a:r>
            <a:r>
              <a:rPr lang="en-US" sz="1400" dirty="0" smtClean="0">
                <a:solidFill>
                  <a:srgbClr val="FF0000"/>
                </a:solidFill>
                <a:latin typeface="Arial" pitchFamily="34" charset="0"/>
                <a:cs typeface="Arial" pitchFamily="34" charset="0"/>
              </a:rPr>
              <a:t>), (</a:t>
            </a:r>
            <a:r>
              <a:rPr lang="en-US" sz="1400" dirty="0" smtClean="0">
                <a:solidFill>
                  <a:schemeClr val="accent6">
                    <a:lumMod val="50000"/>
                  </a:schemeClr>
                </a:solidFill>
                <a:latin typeface="Arial" pitchFamily="34" charset="0"/>
                <a:cs typeface="Arial" pitchFamily="34" charset="0"/>
              </a:rPr>
              <a:t>Realization, Acquisition, &amp; Implementation</a:t>
            </a:r>
            <a:r>
              <a:rPr lang="en-US" sz="1400" dirty="0" smtClean="0">
                <a:solidFill>
                  <a:srgbClr val="FF0000"/>
                </a:solidFill>
                <a:latin typeface="Arial" pitchFamily="34" charset="0"/>
                <a:cs typeface="Arial" pitchFamily="34" charset="0"/>
              </a:rPr>
              <a:t>), (</a:t>
            </a:r>
            <a:r>
              <a:rPr lang="en-US" sz="1400" dirty="0" smtClean="0">
                <a:solidFill>
                  <a:srgbClr val="FFC000"/>
                </a:solidFill>
                <a:latin typeface="Arial" pitchFamily="34" charset="0"/>
                <a:cs typeface="Arial" pitchFamily="34" charset="0"/>
              </a:rPr>
              <a:t>Product in Service &amp; Operations</a:t>
            </a:r>
            <a:r>
              <a:rPr lang="en-US" sz="1400" dirty="0" smtClean="0">
                <a:solidFill>
                  <a:srgbClr val="FF0000"/>
                </a:solidFill>
                <a:latin typeface="Arial" pitchFamily="34" charset="0"/>
                <a:cs typeface="Arial" pitchFamily="34" charset="0"/>
              </a:rPr>
              <a:t>) and (Disposal &amp; Termination)?.</a:t>
            </a:r>
          </a:p>
          <a:p>
            <a:pPr>
              <a:lnSpc>
                <a:spcPct val="140000"/>
              </a:lnSpc>
            </a:pPr>
            <a:r>
              <a:rPr lang="en-US" sz="1400" dirty="0" smtClean="0">
                <a:solidFill>
                  <a:srgbClr val="FF0000"/>
                </a:solidFill>
                <a:latin typeface="Arial" pitchFamily="34" charset="0"/>
                <a:cs typeface="Arial" pitchFamily="34" charset="0"/>
              </a:rPr>
              <a:t>What is impact of testing process in above noted processes? .. </a:t>
            </a:r>
            <a:r>
              <a:rPr lang="en-US" sz="1600" b="1" dirty="0" smtClean="0">
                <a:solidFill>
                  <a:srgbClr val="FF0000"/>
                </a:solidFill>
                <a:latin typeface="Arial" pitchFamily="34" charset="0"/>
                <a:cs typeface="Arial" pitchFamily="34" charset="0"/>
              </a:rPr>
              <a:t>(10</a:t>
            </a:r>
            <a:r>
              <a:rPr lang="en-US" sz="1600" b="1" baseline="30000" dirty="0" smtClean="0">
                <a:solidFill>
                  <a:srgbClr val="FF0000"/>
                </a:solidFill>
                <a:latin typeface="Arial" pitchFamily="34" charset="0"/>
                <a:cs typeface="Arial" pitchFamily="34" charset="0"/>
              </a:rPr>
              <a:t>th</a:t>
            </a:r>
            <a:r>
              <a:rPr lang="en-US" sz="1600" b="1" dirty="0" smtClean="0">
                <a:solidFill>
                  <a:srgbClr val="FF0000"/>
                </a:solidFill>
                <a:latin typeface="Arial" pitchFamily="34" charset="0"/>
                <a:cs typeface="Arial" pitchFamily="34" charset="0"/>
              </a:rPr>
              <a:t> </a:t>
            </a:r>
            <a:r>
              <a:rPr lang="en-US" sz="1600" b="1" dirty="0" smtClean="0">
                <a:solidFill>
                  <a:srgbClr val="FF0000"/>
                </a:solidFill>
                <a:latin typeface="Arial" pitchFamily="34" charset="0"/>
                <a:cs typeface="Arial" pitchFamily="34" charset="0"/>
              </a:rPr>
              <a:t>RA)</a:t>
            </a:r>
            <a:r>
              <a:rPr lang="en-US" sz="1200" b="1" dirty="0" smtClean="0">
                <a:solidFill>
                  <a:srgbClr val="FF0000"/>
                </a:solidFill>
                <a:latin typeface="Arial" pitchFamily="34" charset="0"/>
                <a:cs typeface="Arial" pitchFamily="34" charset="0"/>
              </a:rPr>
              <a:t> </a:t>
            </a:r>
          </a:p>
        </p:txBody>
      </p:sp>
      <p:sp>
        <p:nvSpPr>
          <p:cNvPr id="3" name="Rectangle 2"/>
          <p:cNvSpPr/>
          <p:nvPr/>
        </p:nvSpPr>
        <p:spPr>
          <a:xfrm>
            <a:off x="4630490" y="1763363"/>
            <a:ext cx="633488" cy="2273713"/>
          </a:xfrm>
          <a:prstGeom prst="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6345620" y="1763985"/>
            <a:ext cx="395261" cy="2260584"/>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p:cNvSpPr/>
          <p:nvPr/>
        </p:nvSpPr>
        <p:spPr>
          <a:xfrm>
            <a:off x="8456011" y="1704991"/>
            <a:ext cx="354358" cy="2260584"/>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p:cNvSpPr/>
          <p:nvPr/>
        </p:nvSpPr>
        <p:spPr>
          <a:xfrm>
            <a:off x="7468843" y="1651966"/>
            <a:ext cx="354358" cy="1516903"/>
          </a:xfrm>
          <a:prstGeom prst="rect">
            <a:avLst/>
          </a:prstGeom>
          <a:no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45411">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5411" grpId="0" build="p"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815230" y="751006"/>
            <a:ext cx="6133859" cy="359073"/>
          </a:xfrm>
          <a:prstGeom prst="rect">
            <a:avLst/>
          </a:prstGeom>
          <a:noFill/>
        </p:spPr>
        <p:txBody>
          <a:bodyPr vert="horz" wrap="none" lIns="0" tIns="0" rIns="0" bIns="0" rtlCol="0">
            <a:spAutoFit/>
          </a:bodyPr>
          <a:lstStyle/>
          <a:p>
            <a:pPr>
              <a:lnSpc>
                <a:spcPts val="2760"/>
              </a:lnSpc>
            </a:pPr>
            <a:r>
              <a:rPr lang="en-CA" sz="3200" b="1" dirty="0" smtClean="0">
                <a:solidFill>
                  <a:schemeClr val="accent4">
                    <a:lumMod val="50000"/>
                  </a:schemeClr>
                </a:solidFill>
                <a:latin typeface="Arial" pitchFamily="34" charset="0"/>
                <a:cs typeface="Arial" pitchFamily="34" charset="0"/>
              </a:rPr>
              <a:t>Overall Quality Approach SDLC</a:t>
            </a:r>
            <a:endParaRPr lang="en-CA" sz="3200" b="1" dirty="0">
              <a:solidFill>
                <a:schemeClr val="accent4">
                  <a:lumMod val="50000"/>
                </a:schemeClr>
              </a:solidFill>
              <a:latin typeface="Arial" pitchFamily="34" charset="0"/>
              <a:cs typeface="Arial" pitchFamily="34" charset="0"/>
            </a:endParaRPr>
          </a:p>
        </p:txBody>
      </p:sp>
      <p:sp>
        <p:nvSpPr>
          <p:cNvPr id="5" name="Right Arrow 4"/>
          <p:cNvSpPr/>
          <p:nvPr/>
        </p:nvSpPr>
        <p:spPr>
          <a:xfrm>
            <a:off x="520261" y="2175643"/>
            <a:ext cx="2822029" cy="151349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bg1"/>
                </a:solidFill>
                <a:latin typeface="Arial" pitchFamily="34" charset="0"/>
                <a:cs typeface="Arial" pitchFamily="34" charset="0"/>
              </a:rPr>
              <a:t>Quality Management System QMS</a:t>
            </a:r>
            <a:endParaRPr lang="en-US" sz="1600" b="1" dirty="0">
              <a:solidFill>
                <a:schemeClr val="bg1"/>
              </a:solidFill>
              <a:latin typeface="Arial" pitchFamily="34" charset="0"/>
              <a:cs typeface="Arial" pitchFamily="34" charset="0"/>
            </a:endParaRPr>
          </a:p>
        </p:txBody>
      </p:sp>
      <p:graphicFrame>
        <p:nvGraphicFramePr>
          <p:cNvPr id="7" name="Diagram 6"/>
          <p:cNvGraphicFramePr/>
          <p:nvPr>
            <p:extLst>
              <p:ext uri="{D42A27DB-BD31-4B8C-83A1-F6EECF244321}">
                <p14:modId xmlns:p14="http://schemas.microsoft.com/office/powerpoint/2010/main" val="74627237"/>
              </p:ext>
            </p:extLst>
          </p:nvPr>
        </p:nvGraphicFramePr>
        <p:xfrm>
          <a:off x="3671612" y="1466194"/>
          <a:ext cx="6623270" cy="49188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Rectangle 7"/>
          <p:cNvSpPr/>
          <p:nvPr/>
        </p:nvSpPr>
        <p:spPr>
          <a:xfrm>
            <a:off x="3563007" y="1245476"/>
            <a:ext cx="7078717" cy="532874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402613" y="4256099"/>
            <a:ext cx="3279700" cy="1384995"/>
          </a:xfrm>
          <a:prstGeom prst="rect">
            <a:avLst/>
          </a:prstGeom>
        </p:spPr>
        <p:txBody>
          <a:bodyPr wrap="square">
            <a:spAutoFit/>
          </a:bodyPr>
          <a:lstStyle/>
          <a:p>
            <a:pPr>
              <a:lnSpc>
                <a:spcPct val="140000"/>
              </a:lnSpc>
            </a:pPr>
            <a:r>
              <a:rPr lang="en-US" sz="1400" b="1" dirty="0" smtClean="0">
                <a:solidFill>
                  <a:srgbClr val="FF0000"/>
                </a:solidFill>
                <a:latin typeface="Arial" pitchFamily="34" charset="0"/>
                <a:cs typeface="Arial" pitchFamily="34" charset="0"/>
              </a:rPr>
              <a:t>Building Quality Process in QMS? What </a:t>
            </a:r>
            <a:r>
              <a:rPr lang="en-US" sz="1400" b="1" dirty="0">
                <a:solidFill>
                  <a:srgbClr val="FF0000"/>
                </a:solidFill>
                <a:latin typeface="Arial" pitchFamily="34" charset="0"/>
                <a:cs typeface="Arial" pitchFamily="34" charset="0"/>
              </a:rPr>
              <a:t>is impact of </a:t>
            </a:r>
            <a:r>
              <a:rPr lang="en-US" sz="1400" b="1" dirty="0" smtClean="0">
                <a:solidFill>
                  <a:srgbClr val="FF0000"/>
                </a:solidFill>
                <a:latin typeface="Arial" pitchFamily="34" charset="0"/>
                <a:cs typeface="Arial" pitchFamily="34" charset="0"/>
              </a:rPr>
              <a:t>testing </a:t>
            </a:r>
            <a:r>
              <a:rPr lang="en-US" sz="1400" b="1" dirty="0">
                <a:solidFill>
                  <a:srgbClr val="FF0000"/>
                </a:solidFill>
                <a:latin typeface="Arial" pitchFamily="34" charset="0"/>
                <a:cs typeface="Arial" pitchFamily="34" charset="0"/>
              </a:rPr>
              <a:t>process </a:t>
            </a:r>
            <a:r>
              <a:rPr lang="en-US" sz="1400" b="1" dirty="0" smtClean="0">
                <a:solidFill>
                  <a:srgbClr val="FF0000"/>
                </a:solidFill>
                <a:latin typeface="Arial" pitchFamily="34" charset="0"/>
                <a:cs typeface="Arial" pitchFamily="34" charset="0"/>
              </a:rPr>
              <a:t>     in SQE practice</a:t>
            </a:r>
            <a:r>
              <a:rPr lang="en-US" sz="1600" b="1" dirty="0" smtClean="0">
                <a:solidFill>
                  <a:srgbClr val="FF0000"/>
                </a:solidFill>
                <a:latin typeface="Arial" pitchFamily="34" charset="0"/>
                <a:cs typeface="Arial" pitchFamily="34" charset="0"/>
              </a:rPr>
              <a:t>….(</a:t>
            </a:r>
            <a:r>
              <a:rPr lang="en-US" sz="1600" b="1" dirty="0" smtClean="0">
                <a:solidFill>
                  <a:srgbClr val="FF0000"/>
                </a:solidFill>
                <a:latin typeface="Arial" pitchFamily="34" charset="0"/>
                <a:cs typeface="Arial" pitchFamily="34" charset="0"/>
              </a:rPr>
              <a:t>11</a:t>
            </a:r>
            <a:r>
              <a:rPr lang="en-US" sz="1600" b="1" baseline="30000" dirty="0" smtClean="0">
                <a:solidFill>
                  <a:srgbClr val="FF0000"/>
                </a:solidFill>
                <a:latin typeface="Arial" pitchFamily="34" charset="0"/>
                <a:cs typeface="Arial" pitchFamily="34" charset="0"/>
              </a:rPr>
              <a:t>th</a:t>
            </a:r>
            <a:r>
              <a:rPr lang="en-US" sz="1600" b="1" dirty="0" smtClean="0">
                <a:solidFill>
                  <a:srgbClr val="FF0000"/>
                </a:solidFill>
                <a:latin typeface="Arial" pitchFamily="34" charset="0"/>
                <a:cs typeface="Arial" pitchFamily="34" charset="0"/>
              </a:rPr>
              <a:t> </a:t>
            </a:r>
            <a:r>
              <a:rPr lang="en-US" sz="1600" b="1" dirty="0">
                <a:solidFill>
                  <a:srgbClr val="FF0000"/>
                </a:solidFill>
                <a:latin typeface="Arial" pitchFamily="34" charset="0"/>
                <a:cs typeface="Arial" pitchFamily="34" charset="0"/>
              </a:rPr>
              <a:t>RA</a:t>
            </a:r>
            <a:r>
              <a:rPr lang="en-US" sz="1600" b="1" dirty="0" smtClean="0">
                <a:solidFill>
                  <a:srgbClr val="FF0000"/>
                </a:solidFill>
                <a:latin typeface="Arial" pitchFamily="34" charset="0"/>
                <a:cs typeface="Arial" pitchFamily="34" charset="0"/>
              </a:rPr>
              <a:t>) </a:t>
            </a:r>
            <a:endParaRPr lang="en-US" sz="1600" b="1" dirty="0">
              <a:solidFill>
                <a:srgbClr val="FF0000"/>
              </a:solidFill>
              <a:latin typeface="Arial" pitchFamily="34" charset="0"/>
              <a:cs typeface="Arial" pitchFamily="34" charset="0"/>
            </a:endParaRPr>
          </a:p>
          <a:p>
            <a:pPr algn="just">
              <a:lnSpc>
                <a:spcPct val="140000"/>
              </a:lnSpc>
            </a:pPr>
            <a:endParaRPr lang="en-US" sz="1600" b="1" dirty="0">
              <a:solidFill>
                <a:srgbClr val="C00000"/>
              </a:solidFill>
              <a:latin typeface="Times New Roman" pitchFamily="18" charset="0"/>
              <a:cs typeface="Times New Roman" pitchFamily="18" charset="0"/>
            </a:endParaRPr>
          </a:p>
        </p:txBody>
      </p:sp>
    </p:spTree>
  </p:cSld>
  <p:clrMapOvr>
    <a:masterClrMapping/>
  </p:clrMapOvr>
  <p:transition spd="med">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815230" y="751006"/>
            <a:ext cx="5735544" cy="362728"/>
          </a:xfrm>
          <a:prstGeom prst="rect">
            <a:avLst/>
          </a:prstGeom>
          <a:noFill/>
        </p:spPr>
        <p:txBody>
          <a:bodyPr vert="horz" wrap="none" lIns="0" tIns="0" rIns="0" bIns="0" rtlCol="0">
            <a:spAutoFit/>
          </a:bodyPr>
          <a:lstStyle/>
          <a:p>
            <a:pPr>
              <a:lnSpc>
                <a:spcPts val="2760"/>
              </a:lnSpc>
            </a:pPr>
            <a:r>
              <a:rPr lang="en-CA" sz="3200" b="1" dirty="0" smtClean="0">
                <a:solidFill>
                  <a:schemeClr val="accent5">
                    <a:lumMod val="50000"/>
                  </a:schemeClr>
                </a:solidFill>
                <a:latin typeface="Arial" pitchFamily="34" charset="0"/>
                <a:cs typeface="Arial" pitchFamily="34" charset="0"/>
              </a:rPr>
              <a:t>Apply Quality in Organization</a:t>
            </a:r>
            <a:endParaRPr lang="en-CA" sz="3200" b="1" dirty="0">
              <a:solidFill>
                <a:schemeClr val="accent5">
                  <a:lumMod val="50000"/>
                </a:schemeClr>
              </a:solidFill>
              <a:latin typeface="Arial" pitchFamily="34" charset="0"/>
              <a:cs typeface="Arial" pitchFamily="34" charset="0"/>
            </a:endParaRPr>
          </a:p>
        </p:txBody>
      </p:sp>
      <p:sp>
        <p:nvSpPr>
          <p:cNvPr id="5" name="Right Arrow 4"/>
          <p:cNvSpPr/>
          <p:nvPr/>
        </p:nvSpPr>
        <p:spPr>
          <a:xfrm>
            <a:off x="520261" y="2175643"/>
            <a:ext cx="2301767" cy="132430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1"/>
                </a:solidFill>
                <a:latin typeface="Arial" pitchFamily="34" charset="0"/>
                <a:cs typeface="Arial" pitchFamily="34" charset="0"/>
              </a:rPr>
              <a:t>Quality Management System</a:t>
            </a:r>
            <a:endParaRPr lang="en-US" sz="1400" b="1" dirty="0">
              <a:solidFill>
                <a:schemeClr val="bg1"/>
              </a:solidFill>
              <a:latin typeface="Arial" pitchFamily="34" charset="0"/>
              <a:cs typeface="Arial" pitchFamily="34" charset="0"/>
            </a:endParaRPr>
          </a:p>
        </p:txBody>
      </p:sp>
      <p:graphicFrame>
        <p:nvGraphicFramePr>
          <p:cNvPr id="6" name="Diagram 5"/>
          <p:cNvGraphicFramePr/>
          <p:nvPr>
            <p:extLst>
              <p:ext uri="{D42A27DB-BD31-4B8C-83A1-F6EECF244321}">
                <p14:modId xmlns:p14="http://schemas.microsoft.com/office/powerpoint/2010/main" val="1387919473"/>
              </p:ext>
            </p:extLst>
          </p:nvPr>
        </p:nvGraphicFramePr>
        <p:xfrm>
          <a:off x="2900855" y="1434661"/>
          <a:ext cx="7425558" cy="458776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Left Arrow 7"/>
          <p:cNvSpPr/>
          <p:nvPr/>
        </p:nvSpPr>
        <p:spPr>
          <a:xfrm>
            <a:off x="10185463" y="3873063"/>
            <a:ext cx="1401485" cy="995463"/>
          </a:xfrm>
          <a:prstGeom prst="lef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rgbClr val="0070C0"/>
                </a:solidFill>
                <a:latin typeface="Arial" pitchFamily="34" charset="0"/>
                <a:cs typeface="Arial" pitchFamily="34" charset="0"/>
              </a:rPr>
              <a:t>Testing each unit</a:t>
            </a:r>
            <a:endParaRPr lang="en-US" sz="1400" b="1" dirty="0">
              <a:solidFill>
                <a:srgbClr val="0070C0"/>
              </a:solidFill>
              <a:latin typeface="Arial" pitchFamily="34" charset="0"/>
              <a:cs typeface="Arial" pitchFamily="34" charset="0"/>
            </a:endParaRPr>
          </a:p>
        </p:txBody>
      </p:sp>
      <p:cxnSp>
        <p:nvCxnSpPr>
          <p:cNvPr id="10" name="Straight Arrow Connector 9"/>
          <p:cNvCxnSpPr/>
          <p:nvPr/>
        </p:nvCxnSpPr>
        <p:spPr>
          <a:xfrm flipV="1">
            <a:off x="4871545" y="2475187"/>
            <a:ext cx="614855" cy="141890"/>
          </a:xfrm>
          <a:prstGeom prst="straightConnector1">
            <a:avLst/>
          </a:prstGeom>
          <a:ln>
            <a:solidFill>
              <a:schemeClr val="accent5">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871545" y="2723768"/>
            <a:ext cx="562303" cy="3667"/>
          </a:xfrm>
          <a:prstGeom prst="straightConnector1">
            <a:avLst/>
          </a:prstGeom>
          <a:ln>
            <a:solidFill>
              <a:schemeClr val="accent5">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4887311" y="2837793"/>
            <a:ext cx="536027" cy="157656"/>
          </a:xfrm>
          <a:prstGeom prst="straightConnector1">
            <a:avLst/>
          </a:prstGeom>
          <a:ln>
            <a:solidFill>
              <a:schemeClr val="accent5">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flipV="1">
            <a:off x="4566745" y="3352801"/>
            <a:ext cx="614855" cy="141890"/>
          </a:xfrm>
          <a:prstGeom prst="straightConnector1">
            <a:avLst/>
          </a:prstGeom>
          <a:ln>
            <a:solidFill>
              <a:schemeClr val="accent5">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flipV="1">
            <a:off x="4566745" y="3601382"/>
            <a:ext cx="562303" cy="3667"/>
          </a:xfrm>
          <a:prstGeom prst="straightConnector1">
            <a:avLst/>
          </a:prstGeom>
          <a:ln>
            <a:solidFill>
              <a:schemeClr val="accent5">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a:off x="4582511" y="3715407"/>
            <a:ext cx="536027" cy="157656"/>
          </a:xfrm>
          <a:prstGeom prst="straightConnector1">
            <a:avLst/>
          </a:prstGeom>
          <a:ln>
            <a:solidFill>
              <a:schemeClr val="accent5">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flipV="1">
            <a:off x="4524703" y="4461641"/>
            <a:ext cx="236483" cy="1891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flipV="1">
            <a:off x="4540469" y="4698124"/>
            <a:ext cx="3405352" cy="26801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flipV="1">
            <a:off x="4540469" y="4572000"/>
            <a:ext cx="2128345" cy="1891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2" name="Snip Diagonal Corner Rectangle 31"/>
          <p:cNvSpPr/>
          <p:nvPr/>
        </p:nvSpPr>
        <p:spPr>
          <a:xfrm>
            <a:off x="9002110" y="5391807"/>
            <a:ext cx="1571298" cy="882869"/>
          </a:xfrm>
          <a:prstGeom prst="snip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smtClean="0">
                <a:latin typeface="Arial" pitchFamily="34" charset="0"/>
                <a:cs typeface="Arial" pitchFamily="34" charset="0"/>
              </a:rPr>
              <a:t>Overall Quality in Portfolio  i.e. Process, Service &amp; Product </a:t>
            </a:r>
            <a:endParaRPr lang="en-US" sz="1200" b="1" dirty="0">
              <a:latin typeface="Arial" pitchFamily="34" charset="0"/>
              <a:cs typeface="Arial" pitchFamily="34" charset="0"/>
            </a:endParaRPr>
          </a:p>
        </p:txBody>
      </p:sp>
      <p:sp>
        <p:nvSpPr>
          <p:cNvPr id="16" name="Rectangle 15"/>
          <p:cNvSpPr/>
          <p:nvPr/>
        </p:nvSpPr>
        <p:spPr>
          <a:xfrm>
            <a:off x="729049" y="5449614"/>
            <a:ext cx="5435504" cy="997196"/>
          </a:xfrm>
          <a:prstGeom prst="rect">
            <a:avLst/>
          </a:prstGeom>
        </p:spPr>
        <p:txBody>
          <a:bodyPr wrap="square">
            <a:spAutoFit/>
          </a:bodyPr>
          <a:lstStyle/>
          <a:p>
            <a:pPr algn="just">
              <a:lnSpc>
                <a:spcPct val="140000"/>
              </a:lnSpc>
            </a:pPr>
            <a:r>
              <a:rPr lang="en-US" sz="1400" b="1" dirty="0" smtClean="0">
                <a:solidFill>
                  <a:srgbClr val="FF0000"/>
                </a:solidFill>
                <a:latin typeface="Arial" pitchFamily="34" charset="0"/>
                <a:cs typeface="Arial" pitchFamily="34" charset="0"/>
              </a:rPr>
              <a:t>Building Quality Process in overall organization? </a:t>
            </a:r>
          </a:p>
          <a:p>
            <a:pPr>
              <a:lnSpc>
                <a:spcPct val="140000"/>
              </a:lnSpc>
            </a:pPr>
            <a:r>
              <a:rPr lang="en-US" sz="1400" b="1" dirty="0">
                <a:solidFill>
                  <a:srgbClr val="FF0000"/>
                </a:solidFill>
                <a:latin typeface="Arial" pitchFamily="34" charset="0"/>
                <a:cs typeface="Arial" pitchFamily="34" charset="0"/>
              </a:rPr>
              <a:t>What is impact of testing process  </a:t>
            </a:r>
            <a:r>
              <a:rPr lang="en-US" sz="1400" b="1" dirty="0" smtClean="0">
                <a:solidFill>
                  <a:srgbClr val="FF0000"/>
                </a:solidFill>
                <a:latin typeface="Arial" pitchFamily="34" charset="0"/>
                <a:cs typeface="Arial" pitchFamily="34" charset="0"/>
              </a:rPr>
              <a:t>in overall organization….(</a:t>
            </a:r>
            <a:r>
              <a:rPr lang="en-US" sz="1400" b="1" dirty="0" smtClean="0">
                <a:solidFill>
                  <a:srgbClr val="FF0000"/>
                </a:solidFill>
                <a:latin typeface="Arial" pitchFamily="34" charset="0"/>
                <a:cs typeface="Arial" pitchFamily="34" charset="0"/>
              </a:rPr>
              <a:t>12</a:t>
            </a:r>
            <a:r>
              <a:rPr lang="en-US" sz="1400" b="1" baseline="30000" dirty="0" smtClean="0">
                <a:solidFill>
                  <a:srgbClr val="FF0000"/>
                </a:solidFill>
                <a:latin typeface="Arial" pitchFamily="34" charset="0"/>
                <a:cs typeface="Arial" pitchFamily="34" charset="0"/>
              </a:rPr>
              <a:t>th</a:t>
            </a:r>
            <a:r>
              <a:rPr lang="en-US" sz="1400" b="1" dirty="0" smtClean="0">
                <a:solidFill>
                  <a:srgbClr val="FF0000"/>
                </a:solidFill>
                <a:latin typeface="Arial" pitchFamily="34" charset="0"/>
                <a:cs typeface="Arial" pitchFamily="34" charset="0"/>
              </a:rPr>
              <a:t> </a:t>
            </a:r>
            <a:r>
              <a:rPr lang="en-US" sz="1400" b="1" dirty="0" smtClean="0">
                <a:solidFill>
                  <a:srgbClr val="FF0000"/>
                </a:solidFill>
                <a:latin typeface="Arial" pitchFamily="34" charset="0"/>
                <a:cs typeface="Arial" pitchFamily="34" charset="0"/>
              </a:rPr>
              <a:t>RA)</a:t>
            </a:r>
            <a:endParaRPr lang="en-US" sz="1400" b="1" dirty="0">
              <a:solidFill>
                <a:srgbClr val="C00000"/>
              </a:solidFill>
              <a:latin typeface="Times New Roman" pitchFamily="18" charset="0"/>
              <a:cs typeface="Times New Roman" pitchFamily="18" charset="0"/>
            </a:endParaRPr>
          </a:p>
        </p:txBody>
      </p:sp>
    </p:spTree>
  </p:cSld>
  <p:clrMapOvr>
    <a:masterClrMapping/>
  </p:clrMapOvr>
  <p:transition spd="med">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815230" y="751006"/>
            <a:ext cx="2611869" cy="362728"/>
          </a:xfrm>
          <a:prstGeom prst="rect">
            <a:avLst/>
          </a:prstGeom>
          <a:noFill/>
        </p:spPr>
        <p:txBody>
          <a:bodyPr vert="horz" wrap="none" lIns="0" tIns="0" rIns="0" bIns="0" rtlCol="0">
            <a:spAutoFit/>
          </a:bodyPr>
          <a:lstStyle/>
          <a:p>
            <a:pPr>
              <a:lnSpc>
                <a:spcPts val="2760"/>
              </a:lnSpc>
            </a:pPr>
            <a:r>
              <a:rPr lang="en-CA" sz="3200" b="1" dirty="0" smtClean="0">
                <a:solidFill>
                  <a:schemeClr val="accent5">
                    <a:lumMod val="50000"/>
                  </a:schemeClr>
                </a:solidFill>
                <a:latin typeface="Arial" pitchFamily="34" charset="0"/>
                <a:cs typeface="Arial" pitchFamily="34" charset="0"/>
              </a:rPr>
              <a:t>Another View</a:t>
            </a:r>
            <a:endParaRPr lang="en-CA" sz="3200" b="1" dirty="0">
              <a:solidFill>
                <a:schemeClr val="accent5">
                  <a:lumMod val="50000"/>
                </a:schemeClr>
              </a:solidFill>
              <a:latin typeface="Arial" pitchFamily="34" charset="0"/>
              <a:cs typeface="Arial" pitchFamily="34" charset="0"/>
            </a:endParaRPr>
          </a:p>
        </p:txBody>
      </p:sp>
      <p:sp>
        <p:nvSpPr>
          <p:cNvPr id="5" name="Right Arrow 4"/>
          <p:cNvSpPr/>
          <p:nvPr/>
        </p:nvSpPr>
        <p:spPr>
          <a:xfrm>
            <a:off x="409902" y="2822029"/>
            <a:ext cx="2301767" cy="132430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1"/>
                </a:solidFill>
                <a:latin typeface="Arial" pitchFamily="34" charset="0"/>
                <a:cs typeface="Arial" pitchFamily="34" charset="0"/>
              </a:rPr>
              <a:t>Quality Management System</a:t>
            </a:r>
            <a:endParaRPr lang="en-US" sz="1400" b="1" dirty="0">
              <a:solidFill>
                <a:schemeClr val="bg1"/>
              </a:solidFill>
              <a:latin typeface="Arial" pitchFamily="34" charset="0"/>
              <a:cs typeface="Arial" pitchFamily="34" charset="0"/>
            </a:endParaRPr>
          </a:p>
        </p:txBody>
      </p:sp>
      <p:graphicFrame>
        <p:nvGraphicFramePr>
          <p:cNvPr id="16" name="Diagram 15"/>
          <p:cNvGraphicFramePr/>
          <p:nvPr>
            <p:extLst>
              <p:ext uri="{D42A27DB-BD31-4B8C-83A1-F6EECF244321}">
                <p14:modId xmlns:p14="http://schemas.microsoft.com/office/powerpoint/2010/main" val="875705884"/>
              </p:ext>
            </p:extLst>
          </p:nvPr>
        </p:nvGraphicFramePr>
        <p:xfrm>
          <a:off x="3088290" y="1119352"/>
          <a:ext cx="7553434" cy="48455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Rectangle 5"/>
          <p:cNvSpPr/>
          <p:nvPr/>
        </p:nvSpPr>
        <p:spPr>
          <a:xfrm>
            <a:off x="4380020" y="4485787"/>
            <a:ext cx="3279700" cy="997196"/>
          </a:xfrm>
          <a:prstGeom prst="rect">
            <a:avLst/>
          </a:prstGeom>
        </p:spPr>
        <p:txBody>
          <a:bodyPr wrap="square">
            <a:spAutoFit/>
          </a:bodyPr>
          <a:lstStyle/>
          <a:p>
            <a:pPr algn="just">
              <a:lnSpc>
                <a:spcPct val="140000"/>
              </a:lnSpc>
            </a:pPr>
            <a:r>
              <a:rPr lang="en-US" sz="1400" b="1" dirty="0" smtClean="0">
                <a:solidFill>
                  <a:srgbClr val="FF0000"/>
                </a:solidFill>
                <a:latin typeface="Arial" pitchFamily="34" charset="0"/>
                <a:cs typeface="Arial" pitchFamily="34" charset="0"/>
              </a:rPr>
              <a:t>Building Quality Process in SDLC?</a:t>
            </a:r>
          </a:p>
          <a:p>
            <a:pPr algn="just">
              <a:lnSpc>
                <a:spcPct val="140000"/>
              </a:lnSpc>
            </a:pPr>
            <a:r>
              <a:rPr lang="en-US" sz="1400" b="1" dirty="0" smtClean="0">
                <a:solidFill>
                  <a:srgbClr val="FF0000"/>
                </a:solidFill>
                <a:latin typeface="Arial" pitchFamily="34" charset="0"/>
                <a:cs typeface="Arial" pitchFamily="34" charset="0"/>
              </a:rPr>
              <a:t>QA Cycle...?, QC Cycle...?</a:t>
            </a:r>
          </a:p>
          <a:p>
            <a:pPr algn="just">
              <a:lnSpc>
                <a:spcPct val="140000"/>
              </a:lnSpc>
            </a:pPr>
            <a:r>
              <a:rPr lang="en-US" sz="1400" b="1" dirty="0" smtClean="0">
                <a:solidFill>
                  <a:srgbClr val="FF0000"/>
                </a:solidFill>
                <a:latin typeface="Arial" pitchFamily="34" charset="0"/>
                <a:cs typeface="Arial" pitchFamily="34" charset="0"/>
              </a:rPr>
              <a:t>Testing Cycle...STLC?</a:t>
            </a:r>
            <a:endParaRPr lang="en-US" sz="1400" b="1" dirty="0">
              <a:solidFill>
                <a:srgbClr val="C00000"/>
              </a:solidFill>
              <a:latin typeface="Times New Roman" pitchFamily="18" charset="0"/>
              <a:cs typeface="Times New Roman" pitchFamily="18" charset="0"/>
            </a:endParaRPr>
          </a:p>
        </p:txBody>
      </p:sp>
    </p:spTree>
  </p:cSld>
  <p:clrMapOvr>
    <a:masterClrMapping/>
  </p:clrMapOvr>
  <p:transition spd="med">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533400" y="228600"/>
            <a:ext cx="8610600" cy="533400"/>
          </a:xfrm>
          <a:prstGeom prst="rect">
            <a:avLst/>
          </a:prstGeom>
          <a:noFill/>
          <a:ln w="9525">
            <a:noFill/>
            <a:miter lim="800000"/>
            <a:headEnd/>
            <a:tailEnd/>
          </a:ln>
        </p:spPr>
        <p:txBody>
          <a:bodyPr anchor="ctr"/>
          <a:lstStyle/>
          <a:p>
            <a:pPr algn="ctr"/>
            <a:r>
              <a:rPr lang="en-GB" sz="2800" b="1" dirty="0" smtClean="0">
                <a:solidFill>
                  <a:schemeClr val="accent5">
                    <a:lumMod val="50000"/>
                  </a:schemeClr>
                </a:solidFill>
                <a:latin typeface="Arial" pitchFamily="34" charset="0"/>
                <a:cs typeface="Arial" pitchFamily="34" charset="0"/>
              </a:rPr>
              <a:t>Quality Management – Supporting Processes</a:t>
            </a:r>
            <a:endParaRPr lang="en-GB" sz="2800" b="1" dirty="0">
              <a:solidFill>
                <a:schemeClr val="accent5">
                  <a:lumMod val="50000"/>
                </a:schemeClr>
              </a:solidFill>
              <a:latin typeface="Arial" pitchFamily="34" charset="0"/>
              <a:cs typeface="Arial" pitchFamily="34" charset="0"/>
            </a:endParaRPr>
          </a:p>
        </p:txBody>
      </p:sp>
      <p:grpSp>
        <p:nvGrpSpPr>
          <p:cNvPr id="2" name="Group 19"/>
          <p:cNvGrpSpPr>
            <a:grpSpLocks/>
          </p:cNvGrpSpPr>
          <p:nvPr/>
        </p:nvGrpSpPr>
        <p:grpSpPr bwMode="auto">
          <a:xfrm>
            <a:off x="228600" y="1027113"/>
            <a:ext cx="6705600" cy="4687887"/>
            <a:chOff x="240" y="912"/>
            <a:chExt cx="4224" cy="2953"/>
          </a:xfrm>
        </p:grpSpPr>
        <p:sp>
          <p:nvSpPr>
            <p:cNvPr id="5" name="Rectangle 3"/>
            <p:cNvSpPr>
              <a:spLocks noChangeArrowheads="1"/>
            </p:cNvSpPr>
            <p:nvPr/>
          </p:nvSpPr>
          <p:spPr bwMode="auto">
            <a:xfrm>
              <a:off x="1488" y="912"/>
              <a:ext cx="2976" cy="2352"/>
            </a:xfrm>
            <a:prstGeom prst="rect">
              <a:avLst/>
            </a:prstGeom>
            <a:solidFill>
              <a:srgbClr val="FFFFC5"/>
            </a:solidFill>
            <a:ln w="12700">
              <a:solidFill>
                <a:schemeClr val="tx1"/>
              </a:solidFill>
              <a:miter lim="800000"/>
              <a:headEnd/>
              <a:tailEnd/>
            </a:ln>
          </p:spPr>
          <p:txBody>
            <a:bodyPr wrap="none"/>
            <a:lstStyle/>
            <a:p>
              <a:pPr algn="ctr" defTabSz="762000"/>
              <a:r>
                <a:rPr lang="en-GB" dirty="0">
                  <a:latin typeface="Arial" pitchFamily="34" charset="0"/>
                  <a:cs typeface="Arial" pitchFamily="34" charset="0"/>
                </a:rPr>
                <a:t>Project Management</a:t>
              </a:r>
            </a:p>
          </p:txBody>
        </p:sp>
        <p:sp>
          <p:nvSpPr>
            <p:cNvPr id="6" name="Rectangle 5"/>
            <p:cNvSpPr>
              <a:spLocks noChangeArrowheads="1"/>
            </p:cNvSpPr>
            <p:nvPr/>
          </p:nvSpPr>
          <p:spPr bwMode="auto">
            <a:xfrm>
              <a:off x="240" y="1513"/>
              <a:ext cx="1152" cy="288"/>
            </a:xfrm>
            <a:prstGeom prst="rect">
              <a:avLst/>
            </a:prstGeom>
            <a:solidFill>
              <a:schemeClr val="accent1">
                <a:lumMod val="20000"/>
                <a:lumOff val="80000"/>
              </a:schemeClr>
            </a:solidFill>
            <a:ln w="12700">
              <a:solidFill>
                <a:schemeClr val="tx1"/>
              </a:solidFill>
              <a:miter lim="800000"/>
              <a:headEnd/>
              <a:tailEnd/>
            </a:ln>
          </p:spPr>
          <p:txBody>
            <a:bodyPr wrap="none" anchor="ctr"/>
            <a:lstStyle/>
            <a:p>
              <a:pPr algn="ctr" defTabSz="762000">
                <a:defRPr/>
              </a:pPr>
              <a:r>
                <a:rPr lang="en-GB" sz="1800" dirty="0">
                  <a:latin typeface="Arial" pitchFamily="34" charset="0"/>
                  <a:cs typeface="Arial" pitchFamily="34" charset="0"/>
                </a:rPr>
                <a:t>Processes</a:t>
              </a:r>
            </a:p>
          </p:txBody>
        </p:sp>
        <p:sp>
          <p:nvSpPr>
            <p:cNvPr id="7" name="Rectangle 6"/>
            <p:cNvSpPr>
              <a:spLocks noChangeArrowheads="1"/>
            </p:cNvSpPr>
            <p:nvPr/>
          </p:nvSpPr>
          <p:spPr bwMode="auto">
            <a:xfrm>
              <a:off x="1680" y="3577"/>
              <a:ext cx="2688" cy="288"/>
            </a:xfrm>
            <a:prstGeom prst="rect">
              <a:avLst/>
            </a:prstGeom>
            <a:solidFill>
              <a:srgbClr val="FFC000"/>
            </a:solidFill>
            <a:ln w="12700">
              <a:solidFill>
                <a:schemeClr val="tx1"/>
              </a:solidFill>
              <a:miter lim="800000"/>
              <a:headEnd/>
              <a:tailEnd/>
            </a:ln>
          </p:spPr>
          <p:txBody>
            <a:bodyPr wrap="none" anchor="ctr"/>
            <a:lstStyle/>
            <a:p>
              <a:pPr algn="ctr" defTabSz="762000"/>
              <a:r>
                <a:rPr lang="en-GB">
                  <a:latin typeface="Arial" pitchFamily="34" charset="0"/>
                  <a:cs typeface="Arial" pitchFamily="34" charset="0"/>
                </a:rPr>
                <a:t>Project Management Tools</a:t>
              </a:r>
            </a:p>
          </p:txBody>
        </p:sp>
        <p:sp>
          <p:nvSpPr>
            <p:cNvPr id="8" name="Rectangle 8"/>
            <p:cNvSpPr>
              <a:spLocks noChangeArrowheads="1"/>
            </p:cNvSpPr>
            <p:nvPr/>
          </p:nvSpPr>
          <p:spPr bwMode="auto">
            <a:xfrm>
              <a:off x="1968" y="2688"/>
              <a:ext cx="2112" cy="336"/>
            </a:xfrm>
            <a:prstGeom prst="rect">
              <a:avLst/>
            </a:prstGeom>
            <a:solidFill>
              <a:srgbClr val="00B0F0"/>
            </a:solidFill>
            <a:ln w="12700">
              <a:solidFill>
                <a:schemeClr val="tx1"/>
              </a:solidFill>
              <a:miter lim="800000"/>
              <a:headEnd/>
              <a:tailEnd/>
            </a:ln>
          </p:spPr>
          <p:txBody>
            <a:bodyPr wrap="none" anchor="ctr"/>
            <a:lstStyle/>
            <a:p>
              <a:pPr algn="ctr" defTabSz="762000"/>
              <a:r>
                <a:rPr lang="en-GB" sz="2000" dirty="0" smtClean="0">
                  <a:latin typeface="Arial" pitchFamily="34" charset="0"/>
                  <a:cs typeface="Arial" pitchFamily="34" charset="0"/>
                </a:rPr>
                <a:t>Context</a:t>
              </a:r>
              <a:endParaRPr lang="en-GB" sz="2000" dirty="0">
                <a:latin typeface="Arial" pitchFamily="34" charset="0"/>
                <a:cs typeface="Arial" pitchFamily="34" charset="0"/>
              </a:endParaRPr>
            </a:p>
          </p:txBody>
        </p:sp>
        <p:sp>
          <p:nvSpPr>
            <p:cNvPr id="9" name="Rectangle 9"/>
            <p:cNvSpPr>
              <a:spLocks noChangeArrowheads="1"/>
            </p:cNvSpPr>
            <p:nvPr/>
          </p:nvSpPr>
          <p:spPr bwMode="auto">
            <a:xfrm>
              <a:off x="1968" y="1417"/>
              <a:ext cx="2112" cy="336"/>
            </a:xfrm>
            <a:prstGeom prst="rect">
              <a:avLst/>
            </a:prstGeom>
            <a:solidFill>
              <a:schemeClr val="accent2">
                <a:lumMod val="40000"/>
                <a:lumOff val="60000"/>
              </a:schemeClr>
            </a:solidFill>
            <a:ln w="12700">
              <a:solidFill>
                <a:schemeClr val="tx1"/>
              </a:solidFill>
              <a:miter lim="800000"/>
              <a:headEnd/>
              <a:tailEnd/>
            </a:ln>
          </p:spPr>
          <p:txBody>
            <a:bodyPr wrap="none" anchor="ctr"/>
            <a:lstStyle/>
            <a:p>
              <a:pPr algn="ctr" defTabSz="762000">
                <a:defRPr/>
              </a:pPr>
              <a:r>
                <a:rPr lang="en-GB" sz="2000" dirty="0">
                  <a:latin typeface="Arial" pitchFamily="34" charset="0"/>
                  <a:cs typeface="Arial" pitchFamily="34" charset="0"/>
                </a:rPr>
                <a:t>Managerial</a:t>
              </a:r>
            </a:p>
          </p:txBody>
        </p:sp>
        <p:sp>
          <p:nvSpPr>
            <p:cNvPr id="10" name="Rectangle 11"/>
            <p:cNvSpPr>
              <a:spLocks noChangeArrowheads="1"/>
            </p:cNvSpPr>
            <p:nvPr/>
          </p:nvSpPr>
          <p:spPr bwMode="auto">
            <a:xfrm>
              <a:off x="1968" y="2041"/>
              <a:ext cx="2112" cy="361"/>
            </a:xfrm>
            <a:prstGeom prst="rect">
              <a:avLst/>
            </a:prstGeom>
            <a:solidFill>
              <a:srgbClr val="92D050"/>
            </a:solidFill>
            <a:ln w="12700">
              <a:solidFill>
                <a:schemeClr val="tx1"/>
              </a:solidFill>
              <a:miter lim="800000"/>
              <a:headEnd/>
              <a:tailEnd/>
            </a:ln>
          </p:spPr>
          <p:txBody>
            <a:bodyPr wrap="none" anchor="ctr"/>
            <a:lstStyle/>
            <a:p>
              <a:pPr algn="ctr" defTabSz="762000"/>
              <a:r>
                <a:rPr lang="en-GB" sz="2000">
                  <a:latin typeface="Arial" pitchFamily="34" charset="0"/>
                  <a:cs typeface="Arial" pitchFamily="34" charset="0"/>
                </a:rPr>
                <a:t>Technical</a:t>
              </a:r>
            </a:p>
          </p:txBody>
        </p:sp>
      </p:grpSp>
      <p:sp>
        <p:nvSpPr>
          <p:cNvPr id="11" name="Text Box 20"/>
          <p:cNvSpPr txBox="1">
            <a:spLocks noChangeArrowheads="1"/>
          </p:cNvSpPr>
          <p:nvPr/>
        </p:nvSpPr>
        <p:spPr bwMode="auto">
          <a:xfrm>
            <a:off x="2514600" y="6019800"/>
            <a:ext cx="4267200" cy="369332"/>
          </a:xfrm>
          <a:prstGeom prst="rect">
            <a:avLst/>
          </a:prstGeom>
          <a:solidFill>
            <a:schemeClr val="accent6">
              <a:lumMod val="60000"/>
              <a:lumOff val="40000"/>
            </a:schemeClr>
          </a:solidFill>
          <a:ln w="12700">
            <a:solidFill>
              <a:schemeClr val="tx1"/>
            </a:solidFill>
            <a:miter lim="800000"/>
            <a:headEnd/>
            <a:tailEnd/>
          </a:ln>
        </p:spPr>
        <p:txBody>
          <a:bodyPr>
            <a:spAutoFit/>
          </a:bodyPr>
          <a:lstStyle/>
          <a:p>
            <a:pPr algn="ctr">
              <a:defRPr/>
            </a:pPr>
            <a:r>
              <a:rPr lang="en-US" dirty="0">
                <a:latin typeface="Arial" pitchFamily="34" charset="0"/>
                <a:cs typeface="Arial" pitchFamily="34" charset="0"/>
              </a:rPr>
              <a:t>Communication &amp; Reporting</a:t>
            </a:r>
          </a:p>
        </p:txBody>
      </p:sp>
      <p:sp>
        <p:nvSpPr>
          <p:cNvPr id="12" name="Rectangle 5"/>
          <p:cNvSpPr>
            <a:spLocks noChangeArrowheads="1"/>
          </p:cNvSpPr>
          <p:nvPr/>
        </p:nvSpPr>
        <p:spPr bwMode="auto">
          <a:xfrm>
            <a:off x="228600" y="2590800"/>
            <a:ext cx="1828800" cy="533400"/>
          </a:xfrm>
          <a:prstGeom prst="rect">
            <a:avLst/>
          </a:prstGeom>
          <a:solidFill>
            <a:schemeClr val="accent3">
              <a:lumMod val="20000"/>
              <a:lumOff val="80000"/>
            </a:schemeClr>
          </a:solidFill>
          <a:ln w="12700">
            <a:solidFill>
              <a:schemeClr val="tx1"/>
            </a:solidFill>
            <a:miter lim="800000"/>
            <a:headEnd/>
            <a:tailEnd/>
          </a:ln>
        </p:spPr>
        <p:txBody>
          <a:bodyPr wrap="none" anchor="ctr"/>
          <a:lstStyle/>
          <a:p>
            <a:pPr algn="ctr" defTabSz="762000">
              <a:defRPr/>
            </a:pPr>
            <a:r>
              <a:rPr lang="en-GB" sz="1800" dirty="0">
                <a:latin typeface="Arial" pitchFamily="34" charset="0"/>
                <a:cs typeface="Arial" pitchFamily="34" charset="0"/>
              </a:rPr>
              <a:t>Planning</a:t>
            </a:r>
          </a:p>
        </p:txBody>
      </p:sp>
      <p:sp>
        <p:nvSpPr>
          <p:cNvPr id="13" name="Rectangle 5"/>
          <p:cNvSpPr>
            <a:spLocks noChangeArrowheads="1"/>
          </p:cNvSpPr>
          <p:nvPr/>
        </p:nvSpPr>
        <p:spPr bwMode="auto">
          <a:xfrm>
            <a:off x="228600" y="3276600"/>
            <a:ext cx="1828800" cy="609600"/>
          </a:xfrm>
          <a:prstGeom prst="rect">
            <a:avLst/>
          </a:prstGeom>
          <a:solidFill>
            <a:schemeClr val="accent5">
              <a:lumMod val="40000"/>
              <a:lumOff val="60000"/>
            </a:schemeClr>
          </a:solidFill>
          <a:ln w="12700">
            <a:solidFill>
              <a:schemeClr val="tx1"/>
            </a:solidFill>
            <a:miter lim="800000"/>
            <a:headEnd/>
            <a:tailEnd/>
          </a:ln>
        </p:spPr>
        <p:txBody>
          <a:bodyPr wrap="none" anchor="ctr"/>
          <a:lstStyle/>
          <a:p>
            <a:pPr algn="ctr" defTabSz="762000">
              <a:defRPr/>
            </a:pPr>
            <a:r>
              <a:rPr lang="en-GB" sz="1800" dirty="0">
                <a:latin typeface="Arial" pitchFamily="34" charset="0"/>
                <a:cs typeface="Arial" pitchFamily="34" charset="0"/>
              </a:rPr>
              <a:t>Scheduling</a:t>
            </a:r>
          </a:p>
        </p:txBody>
      </p:sp>
      <p:sp>
        <p:nvSpPr>
          <p:cNvPr id="14" name="Rectangle 5"/>
          <p:cNvSpPr>
            <a:spLocks noChangeArrowheads="1"/>
          </p:cNvSpPr>
          <p:nvPr/>
        </p:nvSpPr>
        <p:spPr bwMode="auto">
          <a:xfrm>
            <a:off x="228600" y="4114800"/>
            <a:ext cx="1828800" cy="609600"/>
          </a:xfrm>
          <a:prstGeom prst="rect">
            <a:avLst/>
          </a:prstGeom>
          <a:solidFill>
            <a:schemeClr val="bg2">
              <a:lumMod val="90000"/>
            </a:schemeClr>
          </a:solidFill>
          <a:ln w="12700">
            <a:solidFill>
              <a:schemeClr val="tx1"/>
            </a:solidFill>
            <a:miter lim="800000"/>
            <a:headEnd/>
            <a:tailEnd/>
          </a:ln>
        </p:spPr>
        <p:txBody>
          <a:bodyPr wrap="none" anchor="ctr"/>
          <a:lstStyle/>
          <a:p>
            <a:pPr algn="ctr" defTabSz="762000">
              <a:defRPr/>
            </a:pPr>
            <a:r>
              <a:rPr lang="en-GB" sz="1800" dirty="0">
                <a:latin typeface="Arial" pitchFamily="34" charset="0"/>
                <a:cs typeface="Arial" pitchFamily="34" charset="0"/>
              </a:rPr>
              <a:t>Control</a:t>
            </a:r>
          </a:p>
        </p:txBody>
      </p:sp>
      <p:sp>
        <p:nvSpPr>
          <p:cNvPr id="15" name="Rectangle 5"/>
          <p:cNvSpPr>
            <a:spLocks noChangeArrowheads="1"/>
          </p:cNvSpPr>
          <p:nvPr/>
        </p:nvSpPr>
        <p:spPr bwMode="auto">
          <a:xfrm>
            <a:off x="7086600" y="990600"/>
            <a:ext cx="1828800" cy="609600"/>
          </a:xfrm>
          <a:prstGeom prst="rect">
            <a:avLst/>
          </a:prstGeom>
          <a:solidFill>
            <a:srgbClr val="FF0000"/>
          </a:solidFill>
          <a:ln w="12700">
            <a:solidFill>
              <a:srgbClr val="FF0000"/>
            </a:solidFill>
            <a:miter lim="800000"/>
            <a:headEnd/>
            <a:tailEnd/>
          </a:ln>
        </p:spPr>
        <p:txBody>
          <a:bodyPr wrap="none" anchor="ctr"/>
          <a:lstStyle/>
          <a:p>
            <a:pPr algn="ctr" defTabSz="762000"/>
            <a:r>
              <a:rPr lang="en-GB" sz="1800" b="1" dirty="0">
                <a:solidFill>
                  <a:schemeClr val="bg1"/>
                </a:solidFill>
                <a:latin typeface="Arial" pitchFamily="34" charset="0"/>
                <a:cs typeface="Arial" pitchFamily="34" charset="0"/>
              </a:rPr>
              <a:t>Quality</a:t>
            </a:r>
          </a:p>
          <a:p>
            <a:pPr algn="ctr" defTabSz="762000"/>
            <a:r>
              <a:rPr lang="en-GB" sz="1800" b="1" dirty="0">
                <a:solidFill>
                  <a:schemeClr val="bg1"/>
                </a:solidFill>
                <a:latin typeface="Arial" pitchFamily="34" charset="0"/>
                <a:cs typeface="Arial" pitchFamily="34" charset="0"/>
              </a:rPr>
              <a:t>Management</a:t>
            </a:r>
          </a:p>
        </p:txBody>
      </p:sp>
      <p:sp>
        <p:nvSpPr>
          <p:cNvPr id="16" name="Rectangle 5"/>
          <p:cNvSpPr>
            <a:spLocks noChangeArrowheads="1"/>
          </p:cNvSpPr>
          <p:nvPr/>
        </p:nvSpPr>
        <p:spPr bwMode="auto">
          <a:xfrm>
            <a:off x="7086600" y="1752600"/>
            <a:ext cx="1828800" cy="609600"/>
          </a:xfrm>
          <a:prstGeom prst="rect">
            <a:avLst/>
          </a:prstGeom>
          <a:solidFill>
            <a:schemeClr val="bg1"/>
          </a:solidFill>
          <a:ln w="12700">
            <a:solidFill>
              <a:schemeClr val="tx1"/>
            </a:solidFill>
            <a:miter lim="800000"/>
            <a:headEnd/>
            <a:tailEnd/>
          </a:ln>
        </p:spPr>
        <p:txBody>
          <a:bodyPr wrap="none" anchor="ctr"/>
          <a:lstStyle/>
          <a:p>
            <a:pPr algn="ctr" defTabSz="762000">
              <a:defRPr/>
            </a:pPr>
            <a:r>
              <a:rPr lang="en-GB" sz="1800" dirty="0">
                <a:latin typeface="Arial" pitchFamily="34" charset="0"/>
                <a:cs typeface="Arial" pitchFamily="34" charset="0"/>
              </a:rPr>
              <a:t>Risk</a:t>
            </a:r>
          </a:p>
          <a:p>
            <a:pPr algn="ctr" defTabSz="762000">
              <a:defRPr/>
            </a:pPr>
            <a:r>
              <a:rPr lang="en-GB" sz="1800" dirty="0">
                <a:latin typeface="Arial" pitchFamily="34" charset="0"/>
                <a:cs typeface="Arial" pitchFamily="34" charset="0"/>
              </a:rPr>
              <a:t>Management</a:t>
            </a:r>
          </a:p>
        </p:txBody>
      </p:sp>
      <p:sp>
        <p:nvSpPr>
          <p:cNvPr id="17" name="Rectangle 5"/>
          <p:cNvSpPr>
            <a:spLocks noChangeArrowheads="1"/>
          </p:cNvSpPr>
          <p:nvPr/>
        </p:nvSpPr>
        <p:spPr bwMode="auto">
          <a:xfrm>
            <a:off x="7086600" y="2514600"/>
            <a:ext cx="1828800" cy="609600"/>
          </a:xfrm>
          <a:prstGeom prst="rect">
            <a:avLst/>
          </a:prstGeom>
          <a:solidFill>
            <a:schemeClr val="bg1"/>
          </a:solidFill>
          <a:ln w="12700">
            <a:solidFill>
              <a:schemeClr val="tx1"/>
            </a:solidFill>
            <a:miter lim="800000"/>
            <a:headEnd/>
            <a:tailEnd/>
          </a:ln>
        </p:spPr>
        <p:txBody>
          <a:bodyPr wrap="none" anchor="ctr"/>
          <a:lstStyle/>
          <a:p>
            <a:pPr algn="ctr" defTabSz="762000">
              <a:defRPr/>
            </a:pPr>
            <a:r>
              <a:rPr lang="en-GB" sz="1800" dirty="0">
                <a:latin typeface="Arial" pitchFamily="34" charset="0"/>
                <a:cs typeface="Arial" pitchFamily="34" charset="0"/>
              </a:rPr>
              <a:t>HR</a:t>
            </a:r>
          </a:p>
          <a:p>
            <a:pPr algn="ctr" defTabSz="762000">
              <a:defRPr/>
            </a:pPr>
            <a:r>
              <a:rPr lang="en-GB" sz="1800" dirty="0">
                <a:latin typeface="Arial" pitchFamily="34" charset="0"/>
                <a:cs typeface="Arial" pitchFamily="34" charset="0"/>
              </a:rPr>
              <a:t>Management</a:t>
            </a:r>
          </a:p>
        </p:txBody>
      </p:sp>
      <p:sp>
        <p:nvSpPr>
          <p:cNvPr id="18" name="Rectangle 5"/>
          <p:cNvSpPr>
            <a:spLocks noChangeArrowheads="1"/>
          </p:cNvSpPr>
          <p:nvPr/>
        </p:nvSpPr>
        <p:spPr bwMode="auto">
          <a:xfrm>
            <a:off x="7086600" y="3276600"/>
            <a:ext cx="1828800" cy="609600"/>
          </a:xfrm>
          <a:prstGeom prst="rect">
            <a:avLst/>
          </a:prstGeom>
          <a:solidFill>
            <a:schemeClr val="bg1"/>
          </a:solidFill>
          <a:ln w="12700">
            <a:solidFill>
              <a:schemeClr val="tx1"/>
            </a:solidFill>
            <a:miter lim="800000"/>
            <a:headEnd/>
            <a:tailEnd/>
          </a:ln>
        </p:spPr>
        <p:txBody>
          <a:bodyPr wrap="none" anchor="ctr"/>
          <a:lstStyle/>
          <a:p>
            <a:pPr algn="ctr" defTabSz="762000">
              <a:defRPr/>
            </a:pPr>
            <a:r>
              <a:rPr lang="en-GB" sz="1800" dirty="0">
                <a:latin typeface="Arial" pitchFamily="34" charset="0"/>
                <a:cs typeface="Arial" pitchFamily="34" charset="0"/>
              </a:rPr>
              <a:t>Configuration </a:t>
            </a:r>
          </a:p>
          <a:p>
            <a:pPr algn="ctr" defTabSz="762000">
              <a:defRPr/>
            </a:pPr>
            <a:r>
              <a:rPr lang="en-GB" sz="1800" dirty="0">
                <a:latin typeface="Arial" pitchFamily="34" charset="0"/>
                <a:cs typeface="Arial" pitchFamily="34" charset="0"/>
              </a:rPr>
              <a:t>Management</a:t>
            </a:r>
          </a:p>
        </p:txBody>
      </p:sp>
      <p:sp>
        <p:nvSpPr>
          <p:cNvPr id="19" name="Rectangle 5"/>
          <p:cNvSpPr>
            <a:spLocks noChangeArrowheads="1"/>
          </p:cNvSpPr>
          <p:nvPr/>
        </p:nvSpPr>
        <p:spPr bwMode="auto">
          <a:xfrm>
            <a:off x="7086600" y="4038600"/>
            <a:ext cx="1828800" cy="609600"/>
          </a:xfrm>
          <a:prstGeom prst="rect">
            <a:avLst/>
          </a:prstGeom>
          <a:solidFill>
            <a:schemeClr val="bg1"/>
          </a:solidFill>
          <a:ln w="12700">
            <a:solidFill>
              <a:schemeClr val="tx1"/>
            </a:solidFill>
            <a:miter lim="800000"/>
            <a:headEnd/>
            <a:tailEnd/>
          </a:ln>
        </p:spPr>
        <p:txBody>
          <a:bodyPr wrap="none" anchor="ctr"/>
          <a:lstStyle/>
          <a:p>
            <a:pPr algn="ctr" defTabSz="762000">
              <a:defRPr/>
            </a:pPr>
            <a:r>
              <a:rPr lang="en-GB" sz="1800" dirty="0">
                <a:latin typeface="Arial" pitchFamily="34" charset="0"/>
                <a:cs typeface="Arial" pitchFamily="34" charset="0"/>
              </a:rPr>
              <a:t>Procurement</a:t>
            </a:r>
          </a:p>
          <a:p>
            <a:pPr algn="ctr" defTabSz="762000">
              <a:defRPr/>
            </a:pPr>
            <a:r>
              <a:rPr lang="en-GB" sz="1800" dirty="0">
                <a:latin typeface="Arial" pitchFamily="34" charset="0"/>
                <a:cs typeface="Arial" pitchFamily="34" charset="0"/>
              </a:rPr>
              <a:t>Management</a:t>
            </a:r>
          </a:p>
        </p:txBody>
      </p:sp>
      <p:sp>
        <p:nvSpPr>
          <p:cNvPr id="20" name="Right Arrow 19"/>
          <p:cNvSpPr/>
          <p:nvPr/>
        </p:nvSpPr>
        <p:spPr>
          <a:xfrm>
            <a:off x="2057400" y="2667000"/>
            <a:ext cx="762000" cy="152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AU">
              <a:latin typeface="Arial" pitchFamily="34" charset="0"/>
              <a:cs typeface="Arial" pitchFamily="34" charset="0"/>
            </a:endParaRPr>
          </a:p>
        </p:txBody>
      </p:sp>
      <p:sp>
        <p:nvSpPr>
          <p:cNvPr id="21" name="Right Arrow 20"/>
          <p:cNvSpPr/>
          <p:nvPr/>
        </p:nvSpPr>
        <p:spPr>
          <a:xfrm>
            <a:off x="2057400" y="3352800"/>
            <a:ext cx="762000" cy="152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AU">
              <a:latin typeface="Arial" pitchFamily="34" charset="0"/>
              <a:cs typeface="Arial" pitchFamily="34" charset="0"/>
            </a:endParaRPr>
          </a:p>
        </p:txBody>
      </p:sp>
      <p:sp>
        <p:nvSpPr>
          <p:cNvPr id="22" name="Right Arrow 21"/>
          <p:cNvSpPr/>
          <p:nvPr/>
        </p:nvSpPr>
        <p:spPr>
          <a:xfrm>
            <a:off x="2057400" y="3962400"/>
            <a:ext cx="762000" cy="152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AU">
              <a:latin typeface="Arial" pitchFamily="34" charset="0"/>
              <a:cs typeface="Arial" pitchFamily="34" charset="0"/>
            </a:endParaRPr>
          </a:p>
        </p:txBody>
      </p:sp>
      <p:sp>
        <p:nvSpPr>
          <p:cNvPr id="23" name="Right Arrow 22"/>
          <p:cNvSpPr/>
          <p:nvPr/>
        </p:nvSpPr>
        <p:spPr>
          <a:xfrm>
            <a:off x="2057400" y="4495800"/>
            <a:ext cx="762000" cy="152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AU">
              <a:latin typeface="Arial" pitchFamily="34" charset="0"/>
              <a:cs typeface="Arial" pitchFamily="34" charset="0"/>
            </a:endParaRPr>
          </a:p>
        </p:txBody>
      </p:sp>
      <p:sp>
        <p:nvSpPr>
          <p:cNvPr id="24" name="Right Arrow 23"/>
          <p:cNvSpPr/>
          <p:nvPr/>
        </p:nvSpPr>
        <p:spPr>
          <a:xfrm flipH="1">
            <a:off x="6400800" y="1219200"/>
            <a:ext cx="762000" cy="152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AU">
              <a:latin typeface="Arial" pitchFamily="34" charset="0"/>
              <a:cs typeface="Arial" pitchFamily="34" charset="0"/>
            </a:endParaRPr>
          </a:p>
        </p:txBody>
      </p:sp>
      <p:sp>
        <p:nvSpPr>
          <p:cNvPr id="25" name="Right Arrow 24"/>
          <p:cNvSpPr/>
          <p:nvPr/>
        </p:nvSpPr>
        <p:spPr>
          <a:xfrm flipH="1">
            <a:off x="6400800" y="1981200"/>
            <a:ext cx="762000" cy="152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AU">
              <a:latin typeface="Arial" pitchFamily="34" charset="0"/>
              <a:cs typeface="Arial" pitchFamily="34" charset="0"/>
            </a:endParaRPr>
          </a:p>
        </p:txBody>
      </p:sp>
      <p:sp>
        <p:nvSpPr>
          <p:cNvPr id="26" name="Right Arrow 25"/>
          <p:cNvSpPr/>
          <p:nvPr/>
        </p:nvSpPr>
        <p:spPr>
          <a:xfrm flipH="1">
            <a:off x="6400800" y="2743200"/>
            <a:ext cx="762000" cy="152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AU">
              <a:latin typeface="Arial" pitchFamily="34" charset="0"/>
              <a:cs typeface="Arial" pitchFamily="34" charset="0"/>
            </a:endParaRPr>
          </a:p>
        </p:txBody>
      </p:sp>
      <p:sp>
        <p:nvSpPr>
          <p:cNvPr id="27" name="Right Arrow 26"/>
          <p:cNvSpPr/>
          <p:nvPr/>
        </p:nvSpPr>
        <p:spPr>
          <a:xfrm flipH="1">
            <a:off x="6400800" y="3505200"/>
            <a:ext cx="762000" cy="152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AU">
              <a:latin typeface="Arial" pitchFamily="34" charset="0"/>
              <a:cs typeface="Arial" pitchFamily="34" charset="0"/>
            </a:endParaRPr>
          </a:p>
        </p:txBody>
      </p:sp>
      <p:sp>
        <p:nvSpPr>
          <p:cNvPr id="28" name="Right Arrow 27"/>
          <p:cNvSpPr/>
          <p:nvPr/>
        </p:nvSpPr>
        <p:spPr>
          <a:xfrm flipH="1">
            <a:off x="6400800" y="4267200"/>
            <a:ext cx="762000" cy="152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AU">
              <a:latin typeface="Arial" pitchFamily="34" charset="0"/>
              <a:cs typeface="Arial" pitchFamily="34" charset="0"/>
            </a:endParaRPr>
          </a:p>
        </p:txBody>
      </p:sp>
      <p:sp>
        <p:nvSpPr>
          <p:cNvPr id="29" name="Right Arrow 28"/>
          <p:cNvSpPr/>
          <p:nvPr/>
        </p:nvSpPr>
        <p:spPr>
          <a:xfrm>
            <a:off x="2057400" y="2057400"/>
            <a:ext cx="762000" cy="152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AU">
              <a:latin typeface="Arial" pitchFamily="34" charset="0"/>
              <a:cs typeface="Arial" pitchFamily="34" charset="0"/>
            </a:endParaRPr>
          </a:p>
        </p:txBody>
      </p:sp>
    </p:spTree>
  </p:cSld>
  <p:clrMapOvr>
    <a:masterClrMapping/>
  </p:clrMapOvr>
  <p:transition spd="med">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3905250" y="1390650"/>
            <a:ext cx="6705600" cy="2533650"/>
          </a:xfrm>
        </p:spPr>
        <p:txBody>
          <a:bodyPr>
            <a:normAutofit/>
          </a:bodyPr>
          <a:lstStyle/>
          <a:p>
            <a:pPr>
              <a:lnSpc>
                <a:spcPts val="2760"/>
              </a:lnSpc>
            </a:pPr>
            <a:r>
              <a:rPr lang="en-CA" sz="7200" b="1" dirty="0">
                <a:solidFill>
                  <a:schemeClr val="accent5">
                    <a:lumMod val="50000"/>
                  </a:schemeClr>
                </a:solidFill>
                <a:latin typeface="Arial Bold" pitchFamily="34" charset="0"/>
                <a:cs typeface="Arial Bold" pitchFamily="34" charset="0"/>
              </a:rPr>
              <a:t/>
            </a:r>
            <a:br>
              <a:rPr lang="en-CA" sz="7200" b="1" dirty="0">
                <a:solidFill>
                  <a:schemeClr val="accent5">
                    <a:lumMod val="50000"/>
                  </a:schemeClr>
                </a:solidFill>
                <a:latin typeface="Arial Bold" pitchFamily="34" charset="0"/>
                <a:cs typeface="Arial Bold" pitchFamily="34" charset="0"/>
              </a:rPr>
            </a:br>
            <a:r>
              <a:rPr lang="en-CA" sz="7200" b="1" dirty="0" smtClean="0">
                <a:solidFill>
                  <a:schemeClr val="accent5">
                    <a:lumMod val="50000"/>
                  </a:schemeClr>
                </a:solidFill>
                <a:latin typeface="Arial Bold" pitchFamily="34" charset="0"/>
                <a:cs typeface="Arial Bold" pitchFamily="34" charset="0"/>
              </a:rPr>
              <a:t>Lecture 3</a:t>
            </a:r>
          </a:p>
        </p:txBody>
      </p:sp>
    </p:spTree>
    <p:extLst>
      <p:ext uri="{BB962C8B-B14F-4D97-AF65-F5344CB8AC3E}">
        <p14:creationId xmlns:p14="http://schemas.microsoft.com/office/powerpoint/2010/main" val="108077467"/>
      </p:ext>
    </p:extLst>
  </p:cSld>
  <p:clrMapOvr>
    <a:masterClrMapping/>
  </p:clrMapOvr>
  <p:transition spd="med">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984372" y="1200390"/>
            <a:ext cx="9961131" cy="5510855"/>
          </a:xfrm>
          <a:prstGeom prst="rect">
            <a:avLst/>
          </a:prstGeom>
        </p:spPr>
      </p:pic>
      <p:sp>
        <p:nvSpPr>
          <p:cNvPr id="4" name="TextBox 2"/>
          <p:cNvSpPr txBox="1"/>
          <p:nvPr/>
        </p:nvSpPr>
        <p:spPr>
          <a:xfrm>
            <a:off x="1587500" y="677545"/>
            <a:ext cx="8470900" cy="718145"/>
          </a:xfrm>
          <a:prstGeom prst="rect">
            <a:avLst/>
          </a:prstGeom>
          <a:noFill/>
        </p:spPr>
        <p:txBody>
          <a:bodyPr vert="horz" wrap="square" lIns="0" tIns="0" rIns="0" bIns="0" rtlCol="0">
            <a:spAutoFit/>
          </a:bodyPr>
          <a:lstStyle/>
          <a:p>
            <a:pPr>
              <a:lnSpc>
                <a:spcPts val="2760"/>
              </a:lnSpc>
            </a:pPr>
            <a:r>
              <a:rPr lang="en-CA" sz="2800" b="1" dirty="0" smtClean="0">
                <a:solidFill>
                  <a:schemeClr val="accent5">
                    <a:lumMod val="50000"/>
                  </a:schemeClr>
                </a:solidFill>
                <a:latin typeface="Times New Roman" pitchFamily="18" charset="0"/>
                <a:cs typeface="Times New Roman" pitchFamily="18" charset="0"/>
              </a:rPr>
              <a:t>An Team Structure for </a:t>
            </a:r>
            <a:r>
              <a:rPr lang="en-CA" sz="2800" b="1" dirty="0" smtClean="0">
                <a:solidFill>
                  <a:srgbClr val="FF0000"/>
                </a:solidFill>
                <a:latin typeface="Times New Roman" pitchFamily="18" charset="0"/>
                <a:cs typeface="Times New Roman" pitchFamily="18" charset="0"/>
              </a:rPr>
              <a:t>Software Developments</a:t>
            </a:r>
          </a:p>
          <a:p>
            <a:pPr>
              <a:lnSpc>
                <a:spcPts val="2760"/>
              </a:lnSpc>
            </a:pPr>
            <a:endParaRPr lang="en-CA" sz="2800" dirty="0">
              <a:solidFill>
                <a:schemeClr val="accent5">
                  <a:lumMod val="50000"/>
                </a:schemeClr>
              </a:solidFill>
              <a:latin typeface="Times New Roman" pitchFamily="18" charset="0"/>
              <a:cs typeface="Times New Roman" pitchFamily="18" charset="0"/>
            </a:endParaRPr>
          </a:p>
        </p:txBody>
      </p:sp>
      <p:sp>
        <p:nvSpPr>
          <p:cNvPr id="5" name="Rectangle 4"/>
          <p:cNvSpPr/>
          <p:nvPr/>
        </p:nvSpPr>
        <p:spPr>
          <a:xfrm>
            <a:off x="8199726" y="1527711"/>
            <a:ext cx="3279700" cy="1298817"/>
          </a:xfrm>
          <a:prstGeom prst="rect">
            <a:avLst/>
          </a:prstGeom>
        </p:spPr>
        <p:txBody>
          <a:bodyPr wrap="square">
            <a:spAutoFit/>
          </a:bodyPr>
          <a:lstStyle/>
          <a:p>
            <a:pPr algn="just">
              <a:lnSpc>
                <a:spcPct val="140000"/>
              </a:lnSpc>
            </a:pPr>
            <a:r>
              <a:rPr lang="en-US" sz="1400" b="1" dirty="0" smtClean="0">
                <a:solidFill>
                  <a:srgbClr val="FF0000"/>
                </a:solidFill>
                <a:latin typeface="Arial" pitchFamily="34" charset="0"/>
                <a:cs typeface="Arial" pitchFamily="34" charset="0"/>
              </a:rPr>
              <a:t>What is difference between Quality &amp; Testing Team? How can you fit these team in given hierarchy? …</a:t>
            </a:r>
          </a:p>
          <a:p>
            <a:pPr algn="just">
              <a:lnSpc>
                <a:spcPct val="140000"/>
              </a:lnSpc>
            </a:pPr>
            <a:r>
              <a:rPr lang="en-US" sz="1400" b="1" dirty="0">
                <a:solidFill>
                  <a:srgbClr val="FF0000"/>
                </a:solidFill>
                <a:latin typeface="Arial" pitchFamily="34" charset="0"/>
                <a:cs typeface="Arial" pitchFamily="34" charset="0"/>
              </a:rPr>
              <a:t> </a:t>
            </a:r>
            <a:r>
              <a:rPr lang="en-US" sz="1400" b="1" dirty="0" smtClean="0">
                <a:solidFill>
                  <a:srgbClr val="FF0000"/>
                </a:solidFill>
                <a:latin typeface="Arial" pitchFamily="34" charset="0"/>
                <a:cs typeface="Arial" pitchFamily="34" charset="0"/>
              </a:rPr>
              <a:t>                     (</a:t>
            </a:r>
            <a:r>
              <a:rPr lang="en-US" sz="1400" b="1" dirty="0" smtClean="0">
                <a:solidFill>
                  <a:srgbClr val="FF0000"/>
                </a:solidFill>
                <a:latin typeface="Arial" pitchFamily="34" charset="0"/>
                <a:cs typeface="Arial" pitchFamily="34" charset="0"/>
              </a:rPr>
              <a:t>13</a:t>
            </a:r>
            <a:r>
              <a:rPr lang="en-US" sz="1400" b="1" baseline="30000" dirty="0" smtClean="0">
                <a:solidFill>
                  <a:srgbClr val="FF0000"/>
                </a:solidFill>
                <a:latin typeface="Arial" pitchFamily="34" charset="0"/>
                <a:cs typeface="Arial" pitchFamily="34" charset="0"/>
              </a:rPr>
              <a:t>th</a:t>
            </a:r>
            <a:r>
              <a:rPr lang="en-US" sz="1400" b="1" dirty="0" smtClean="0">
                <a:solidFill>
                  <a:srgbClr val="FF0000"/>
                </a:solidFill>
                <a:latin typeface="Arial" pitchFamily="34" charset="0"/>
                <a:cs typeface="Arial" pitchFamily="34" charset="0"/>
              </a:rPr>
              <a:t> </a:t>
            </a:r>
            <a:r>
              <a:rPr lang="en-US" sz="1400" b="1" dirty="0" smtClean="0">
                <a:solidFill>
                  <a:srgbClr val="FF0000"/>
                </a:solidFill>
                <a:latin typeface="Arial" pitchFamily="34" charset="0"/>
                <a:cs typeface="Arial" pitchFamily="34" charset="0"/>
              </a:rPr>
              <a:t>RA)</a:t>
            </a:r>
            <a:endParaRPr lang="en-US" sz="1400" b="1" dirty="0">
              <a:solidFill>
                <a:srgbClr val="C00000"/>
              </a:solidFill>
              <a:latin typeface="Times New Roman" pitchFamily="18" charset="0"/>
              <a:cs typeface="Times New Roman" pitchFamily="18" charset="0"/>
            </a:endParaRPr>
          </a:p>
        </p:txBody>
      </p:sp>
    </p:spTree>
    <p:extLst>
      <p:ext uri="{BB962C8B-B14F-4D97-AF65-F5344CB8AC3E}">
        <p14:creationId xmlns:p14="http://schemas.microsoft.com/office/powerpoint/2010/main" val="3220293736"/>
      </p:ext>
    </p:extLst>
  </p:cSld>
  <p:clrMapOvr>
    <a:masterClrMapping/>
  </p:clrMapOvr>
  <p:transition spd="med">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72" name="Picture 124"/>
          <p:cNvPicPr>
            <a:picLocks noChangeAspect="1" noChangeArrowheads="1"/>
          </p:cNvPicPr>
          <p:nvPr/>
        </p:nvPicPr>
        <p:blipFill>
          <a:blip r:embed="rId2"/>
          <a:srcRect/>
          <a:stretch>
            <a:fillRect/>
          </a:stretch>
        </p:blipFill>
        <p:spPr bwMode="auto">
          <a:xfrm>
            <a:off x="207596" y="0"/>
            <a:ext cx="10512955" cy="6858000"/>
          </a:xfrm>
          <a:prstGeom prst="rect">
            <a:avLst/>
          </a:prstGeom>
          <a:noFill/>
          <a:ln w="9525">
            <a:noFill/>
            <a:miter lim="800000"/>
            <a:headEnd/>
            <a:tailEnd/>
          </a:ln>
          <a:effectLst/>
        </p:spPr>
      </p:pic>
    </p:spTree>
  </p:cSld>
  <p:clrMapOvr>
    <a:masterClrMapping/>
  </p:clrMapOvr>
  <p:transition spd="med">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815230" y="751006"/>
            <a:ext cx="4078039" cy="362728"/>
          </a:xfrm>
          <a:prstGeom prst="rect">
            <a:avLst/>
          </a:prstGeom>
          <a:noFill/>
        </p:spPr>
        <p:txBody>
          <a:bodyPr vert="horz" wrap="none" lIns="0" tIns="0" rIns="0" bIns="0" rtlCol="0">
            <a:spAutoFit/>
          </a:bodyPr>
          <a:lstStyle/>
          <a:p>
            <a:pPr>
              <a:lnSpc>
                <a:spcPts val="2760"/>
              </a:lnSpc>
            </a:pPr>
            <a:r>
              <a:rPr lang="en-CA" sz="3200" b="1" dirty="0" smtClean="0">
                <a:solidFill>
                  <a:schemeClr val="accent4">
                    <a:lumMod val="50000"/>
                  </a:schemeClr>
                </a:solidFill>
                <a:latin typeface="Arial" pitchFamily="34" charset="0"/>
                <a:cs typeface="Arial" pitchFamily="34" charset="0"/>
              </a:rPr>
              <a:t>Overall Improvement</a:t>
            </a:r>
            <a:endParaRPr lang="en-CA" sz="3200" b="1" dirty="0">
              <a:solidFill>
                <a:schemeClr val="accent4">
                  <a:lumMod val="50000"/>
                </a:schemeClr>
              </a:solidFill>
              <a:latin typeface="Arial" pitchFamily="34" charset="0"/>
              <a:cs typeface="Arial" pitchFamily="34" charset="0"/>
            </a:endParaRPr>
          </a:p>
        </p:txBody>
      </p:sp>
      <p:graphicFrame>
        <p:nvGraphicFramePr>
          <p:cNvPr id="4" name="Diagram 3"/>
          <p:cNvGraphicFramePr/>
          <p:nvPr/>
        </p:nvGraphicFramePr>
        <p:xfrm>
          <a:off x="2522482" y="845790"/>
          <a:ext cx="7299435"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ight Arrow 4"/>
          <p:cNvSpPr/>
          <p:nvPr/>
        </p:nvSpPr>
        <p:spPr>
          <a:xfrm>
            <a:off x="520261" y="2175643"/>
            <a:ext cx="2822029" cy="151349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bg1"/>
                </a:solidFill>
                <a:latin typeface="Arial" pitchFamily="34" charset="0"/>
                <a:cs typeface="Arial" pitchFamily="34" charset="0"/>
              </a:rPr>
              <a:t>Quality Management System</a:t>
            </a:r>
            <a:endParaRPr lang="en-US" sz="1600" b="1" dirty="0">
              <a:solidFill>
                <a:schemeClr val="bg1"/>
              </a:solidFill>
              <a:latin typeface="Arial" pitchFamily="34" charset="0"/>
              <a:cs typeface="Arial" pitchFamily="34" charset="0"/>
            </a:endParaRPr>
          </a:p>
        </p:txBody>
      </p:sp>
    </p:spTree>
  </p:cSld>
  <p:clrMapOvr>
    <a:masterClrMapping/>
  </p:clrMapOvr>
  <p:transition spd="med">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p:cNvPicPr>
          <p:nvPr/>
        </p:nvPicPr>
        <p:blipFill>
          <a:blip r:embed="rId2" cstate="print"/>
          <a:stretch>
            <a:fillRect/>
          </a:stretch>
        </p:blipFill>
        <p:spPr>
          <a:xfrm>
            <a:off x="418522" y="630621"/>
            <a:ext cx="10405241" cy="6227379"/>
          </a:xfrm>
          <a:prstGeom prst="rect">
            <a:avLst/>
          </a:prstGeom>
        </p:spPr>
      </p:pic>
      <p:sp>
        <p:nvSpPr>
          <p:cNvPr id="4" name="TextBox 2"/>
          <p:cNvSpPr txBox="1"/>
          <p:nvPr/>
        </p:nvSpPr>
        <p:spPr>
          <a:xfrm>
            <a:off x="3848634" y="478725"/>
            <a:ext cx="3250890" cy="948978"/>
          </a:xfrm>
          <a:prstGeom prst="rect">
            <a:avLst/>
          </a:prstGeom>
          <a:noFill/>
        </p:spPr>
        <p:txBody>
          <a:bodyPr vert="horz" wrap="none" lIns="0" tIns="0" rIns="0" bIns="0" rtlCol="0">
            <a:spAutoFit/>
          </a:bodyPr>
          <a:lstStyle/>
          <a:p>
            <a:pPr>
              <a:lnSpc>
                <a:spcPts val="3680"/>
              </a:lnSpc>
            </a:pPr>
            <a:r>
              <a:rPr lang="en-CA" sz="3214" b="1" dirty="0" smtClean="0">
                <a:solidFill>
                  <a:schemeClr val="accent5">
                    <a:lumMod val="50000"/>
                  </a:schemeClr>
                </a:solidFill>
                <a:latin typeface="Arial" pitchFamily="34" charset="0"/>
                <a:cs typeface="Arial" pitchFamily="34" charset="0"/>
              </a:rPr>
              <a:t>Software Quality</a:t>
            </a:r>
          </a:p>
          <a:p>
            <a:pPr>
              <a:lnSpc>
                <a:spcPts val="3680"/>
              </a:lnSpc>
            </a:pPr>
            <a:endParaRPr lang="en-CA" sz="3204" dirty="0">
              <a:solidFill>
                <a:schemeClr val="accent5">
                  <a:lumMod val="50000"/>
                </a:schemeClr>
              </a:solidFill>
              <a:latin typeface="Arial" pitchFamily="34" charset="0"/>
              <a:cs typeface="Arial" pitchFamily="34" charset="0"/>
            </a:endParaRPr>
          </a:p>
        </p:txBody>
      </p:sp>
      <p:sp>
        <p:nvSpPr>
          <p:cNvPr id="5" name="TextBox 3"/>
          <p:cNvSpPr txBox="1"/>
          <p:nvPr/>
        </p:nvSpPr>
        <p:spPr>
          <a:xfrm>
            <a:off x="759663" y="1580055"/>
            <a:ext cx="4541308" cy="794064"/>
          </a:xfrm>
          <a:prstGeom prst="rect">
            <a:avLst/>
          </a:prstGeom>
          <a:noFill/>
        </p:spPr>
        <p:txBody>
          <a:bodyPr vert="horz" wrap="none" lIns="0" tIns="0" rIns="0" bIns="0" rtlCol="0">
            <a:spAutoFit/>
          </a:bodyPr>
          <a:lstStyle/>
          <a:p>
            <a:pPr>
              <a:lnSpc>
                <a:spcPts val="3220"/>
              </a:lnSpc>
            </a:pPr>
            <a:r>
              <a:rPr lang="en-CA" sz="2600" b="1" dirty="0" smtClean="0">
                <a:solidFill>
                  <a:schemeClr val="accent5">
                    <a:lumMod val="50000"/>
                  </a:schemeClr>
                </a:solidFill>
                <a:latin typeface="Arial" pitchFamily="34" charset="0"/>
                <a:cs typeface="Arial" pitchFamily="34" charset="0"/>
              </a:rPr>
              <a:t>Software Quality Foundation</a:t>
            </a:r>
          </a:p>
          <a:p>
            <a:pPr>
              <a:lnSpc>
                <a:spcPts val="3220"/>
              </a:lnSpc>
            </a:pPr>
            <a:endParaRPr lang="en-CA" sz="2600" b="1" dirty="0">
              <a:solidFill>
                <a:schemeClr val="accent5">
                  <a:lumMod val="50000"/>
                </a:schemeClr>
              </a:solidFill>
              <a:latin typeface="Arial" pitchFamily="34" charset="0"/>
              <a:cs typeface="Arial" pitchFamily="34" charset="0"/>
            </a:endParaRPr>
          </a:p>
        </p:txBody>
      </p:sp>
      <p:sp>
        <p:nvSpPr>
          <p:cNvPr id="6" name="TextBox 4"/>
          <p:cNvSpPr txBox="1"/>
          <p:nvPr/>
        </p:nvSpPr>
        <p:spPr>
          <a:xfrm>
            <a:off x="964616" y="2678824"/>
            <a:ext cx="10197370" cy="718145"/>
          </a:xfrm>
          <a:prstGeom prst="rect">
            <a:avLst/>
          </a:prstGeom>
          <a:noFill/>
        </p:spPr>
        <p:txBody>
          <a:bodyPr vert="horz" wrap="square" lIns="0" tIns="0" rIns="0" bIns="0" rtlCol="0">
            <a:spAutoFit/>
          </a:bodyPr>
          <a:lstStyle/>
          <a:p>
            <a:pPr>
              <a:lnSpc>
                <a:spcPts val="2760"/>
              </a:lnSpc>
            </a:pPr>
            <a:r>
              <a:rPr lang="en-CA" sz="2400" dirty="0" smtClean="0">
                <a:solidFill>
                  <a:schemeClr val="accent5">
                    <a:lumMod val="50000"/>
                  </a:schemeClr>
                </a:solidFill>
                <a:latin typeface="Arial" pitchFamily="34" charset="0"/>
                <a:cs typeface="Arial" pitchFamily="34" charset="0"/>
              </a:rPr>
              <a:t>- Defects are introduced in software by human activities through Software  </a:t>
            </a:r>
          </a:p>
          <a:p>
            <a:pPr>
              <a:lnSpc>
                <a:spcPts val="2760"/>
              </a:lnSpc>
            </a:pPr>
            <a:r>
              <a:rPr lang="en-CA" sz="2400" dirty="0" smtClean="0">
                <a:solidFill>
                  <a:schemeClr val="accent5">
                    <a:lumMod val="50000"/>
                  </a:schemeClr>
                </a:solidFill>
                <a:latin typeface="Arial" pitchFamily="34" charset="0"/>
                <a:cs typeface="Arial" pitchFamily="34" charset="0"/>
              </a:rPr>
              <a:t>  Life Cycle</a:t>
            </a:r>
            <a:endParaRPr lang="en-CA" sz="2400" dirty="0">
              <a:solidFill>
                <a:schemeClr val="accent5">
                  <a:lumMod val="50000"/>
                </a:schemeClr>
              </a:solidFill>
              <a:latin typeface="Arial" pitchFamily="34" charset="0"/>
              <a:cs typeface="Arial" pitchFamily="34" charset="0"/>
            </a:endParaRPr>
          </a:p>
        </p:txBody>
      </p:sp>
      <p:sp>
        <p:nvSpPr>
          <p:cNvPr id="7" name="TextBox 5"/>
          <p:cNvSpPr txBox="1"/>
          <p:nvPr/>
        </p:nvSpPr>
        <p:spPr>
          <a:xfrm>
            <a:off x="775430" y="2258848"/>
            <a:ext cx="2872581" cy="718145"/>
          </a:xfrm>
          <a:prstGeom prst="rect">
            <a:avLst/>
          </a:prstGeom>
          <a:noFill/>
        </p:spPr>
        <p:txBody>
          <a:bodyPr vert="horz" wrap="none" lIns="0" tIns="0" rIns="0" bIns="0" rtlCol="0">
            <a:spAutoFit/>
          </a:bodyPr>
          <a:lstStyle/>
          <a:p>
            <a:pPr>
              <a:lnSpc>
                <a:spcPts val="2760"/>
              </a:lnSpc>
            </a:pPr>
            <a:r>
              <a:rPr lang="en-CA" sz="2402" dirty="0" smtClean="0">
                <a:solidFill>
                  <a:schemeClr val="accent5">
                    <a:lumMod val="50000"/>
                  </a:schemeClr>
                </a:solidFill>
                <a:latin typeface="Arial" pitchFamily="34" charset="0"/>
                <a:cs typeface="Arial" pitchFamily="34" charset="0"/>
              </a:rPr>
              <a:t>  </a:t>
            </a:r>
            <a:r>
              <a:rPr lang="en-CA" sz="2402" b="1" dirty="0" smtClean="0">
                <a:solidFill>
                  <a:schemeClr val="accent5">
                    <a:lumMod val="50000"/>
                  </a:schemeClr>
                </a:solidFill>
                <a:latin typeface="Arial" pitchFamily="34" charset="0"/>
                <a:cs typeface="Arial" pitchFamily="34" charset="0"/>
              </a:rPr>
              <a:t>Software Lifecycle</a:t>
            </a:r>
          </a:p>
          <a:p>
            <a:pPr>
              <a:lnSpc>
                <a:spcPts val="2760"/>
              </a:lnSpc>
            </a:pPr>
            <a:endParaRPr lang="en-CA" sz="2402" dirty="0">
              <a:solidFill>
                <a:schemeClr val="accent5">
                  <a:lumMod val="50000"/>
                </a:schemeClr>
              </a:solidFill>
              <a:latin typeface="Arial" pitchFamily="34" charset="0"/>
              <a:cs typeface="Arial" pitchFamily="34" charset="0"/>
            </a:endParaRPr>
          </a:p>
        </p:txBody>
      </p:sp>
      <p:sp>
        <p:nvSpPr>
          <p:cNvPr id="2" name="Rectangle 1"/>
          <p:cNvSpPr/>
          <p:nvPr/>
        </p:nvSpPr>
        <p:spPr>
          <a:xfrm>
            <a:off x="3648011" y="3799834"/>
            <a:ext cx="2767584" cy="3048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4477067" y="4975084"/>
            <a:ext cx="2767584" cy="3048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spd="med">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p:cNvPicPr>
          <p:nvPr/>
        </p:nvPicPr>
        <p:blipFill>
          <a:blip r:embed="rId2" cstate="print"/>
          <a:stretch>
            <a:fillRect/>
          </a:stretch>
        </p:blipFill>
        <p:spPr>
          <a:xfrm>
            <a:off x="0" y="220716"/>
            <a:ext cx="10657490" cy="6637283"/>
          </a:xfrm>
          <a:prstGeom prst="rect">
            <a:avLst/>
          </a:prstGeom>
        </p:spPr>
      </p:pic>
      <p:sp>
        <p:nvSpPr>
          <p:cNvPr id="5" name="TextBox 3"/>
          <p:cNvSpPr txBox="1"/>
          <p:nvPr/>
        </p:nvSpPr>
        <p:spPr>
          <a:xfrm>
            <a:off x="423333" y="1219200"/>
            <a:ext cx="8155887" cy="1077218"/>
          </a:xfrm>
          <a:prstGeom prst="rect">
            <a:avLst/>
          </a:prstGeom>
          <a:noFill/>
        </p:spPr>
        <p:txBody>
          <a:bodyPr vert="horz" wrap="none" lIns="0" tIns="0" rIns="0" bIns="0" rtlCol="0">
            <a:spAutoFit/>
          </a:bodyPr>
          <a:lstStyle/>
          <a:p>
            <a:pPr>
              <a:lnSpc>
                <a:spcPts val="2800"/>
              </a:lnSpc>
            </a:pPr>
            <a:r>
              <a:rPr lang="en-CA" sz="2400" b="1" dirty="0" smtClean="0">
                <a:solidFill>
                  <a:schemeClr val="accent4">
                    <a:lumMod val="50000"/>
                  </a:schemeClr>
                </a:solidFill>
                <a:latin typeface="Arial" pitchFamily="34" charset="0"/>
                <a:cs typeface="Arial" pitchFamily="34" charset="0"/>
              </a:rPr>
              <a:t>- Quality Assurance (QA)</a:t>
            </a:r>
            <a:r>
              <a:rPr lang="en-CA" sz="2000" b="1" dirty="0" smtClean="0">
                <a:solidFill>
                  <a:schemeClr val="accent4">
                    <a:lumMod val="50000"/>
                  </a:schemeClr>
                </a:solidFill>
                <a:latin typeface="Arial" pitchFamily="34" charset="0"/>
                <a:cs typeface="Arial" pitchFamily="34" charset="0"/>
              </a:rPr>
              <a:t> </a:t>
            </a:r>
            <a:r>
              <a:rPr lang="en-CA" sz="2000" dirty="0" smtClean="0">
                <a:solidFill>
                  <a:schemeClr val="accent4">
                    <a:lumMod val="50000"/>
                  </a:schemeClr>
                </a:solidFill>
                <a:latin typeface="Arial" pitchFamily="34" charset="0"/>
                <a:cs typeface="Arial" pitchFamily="34" charset="0"/>
              </a:rPr>
              <a:t>is fault </a:t>
            </a:r>
            <a:r>
              <a:rPr lang="en-CA" sz="2400" b="1" dirty="0" smtClean="0">
                <a:solidFill>
                  <a:schemeClr val="accent4">
                    <a:lumMod val="50000"/>
                  </a:schemeClr>
                </a:solidFill>
                <a:latin typeface="Arial" pitchFamily="34" charset="0"/>
                <a:cs typeface="Arial" pitchFamily="34" charset="0"/>
              </a:rPr>
              <a:t>prevention</a:t>
            </a:r>
            <a:r>
              <a:rPr lang="en-CA" sz="2400" dirty="0" smtClean="0">
                <a:solidFill>
                  <a:schemeClr val="accent4">
                    <a:lumMod val="50000"/>
                  </a:schemeClr>
                </a:solidFill>
                <a:latin typeface="Arial" pitchFamily="34" charset="0"/>
                <a:cs typeface="Arial" pitchFamily="34" charset="0"/>
              </a:rPr>
              <a:t> </a:t>
            </a:r>
            <a:r>
              <a:rPr lang="en-CA" sz="2000" dirty="0" smtClean="0">
                <a:solidFill>
                  <a:schemeClr val="accent4">
                    <a:lumMod val="50000"/>
                  </a:schemeClr>
                </a:solidFill>
                <a:latin typeface="Arial" pitchFamily="34" charset="0"/>
                <a:cs typeface="Arial" pitchFamily="34" charset="0"/>
              </a:rPr>
              <a:t>through process</a:t>
            </a:r>
            <a:br>
              <a:rPr lang="en-CA" sz="2000" dirty="0" smtClean="0">
                <a:solidFill>
                  <a:schemeClr val="accent4">
                    <a:lumMod val="50000"/>
                  </a:schemeClr>
                </a:solidFill>
                <a:latin typeface="Arial" pitchFamily="34" charset="0"/>
                <a:cs typeface="Arial" pitchFamily="34" charset="0"/>
              </a:rPr>
            </a:br>
            <a:r>
              <a:rPr lang="en-CA" sz="2000" dirty="0" smtClean="0">
                <a:solidFill>
                  <a:schemeClr val="accent4">
                    <a:lumMod val="50000"/>
                  </a:schemeClr>
                </a:solidFill>
                <a:latin typeface="Arial" pitchFamily="34" charset="0"/>
                <a:cs typeface="Arial" pitchFamily="34" charset="0"/>
              </a:rPr>
              <a:t>  design and auditing</a:t>
            </a:r>
          </a:p>
          <a:p>
            <a:pPr>
              <a:lnSpc>
                <a:spcPts val="2800"/>
              </a:lnSpc>
            </a:pPr>
            <a:endParaRPr lang="en-CA" sz="2000" dirty="0">
              <a:solidFill>
                <a:schemeClr val="accent4">
                  <a:lumMod val="50000"/>
                </a:schemeClr>
              </a:solidFill>
              <a:latin typeface="Arial" pitchFamily="34" charset="0"/>
              <a:cs typeface="Arial" pitchFamily="34" charset="0"/>
            </a:endParaRPr>
          </a:p>
        </p:txBody>
      </p:sp>
      <p:sp>
        <p:nvSpPr>
          <p:cNvPr id="6" name="TextBox 4"/>
          <p:cNvSpPr txBox="1"/>
          <p:nvPr/>
        </p:nvSpPr>
        <p:spPr>
          <a:xfrm>
            <a:off x="421580" y="2056962"/>
            <a:ext cx="9222076" cy="589905"/>
          </a:xfrm>
          <a:prstGeom prst="rect">
            <a:avLst/>
          </a:prstGeom>
          <a:noFill/>
        </p:spPr>
        <p:txBody>
          <a:bodyPr vert="horz" wrap="none" lIns="0" tIns="0" rIns="0" bIns="0" rtlCol="0">
            <a:spAutoFit/>
          </a:bodyPr>
          <a:lstStyle/>
          <a:p>
            <a:pPr>
              <a:lnSpc>
                <a:spcPts val="2300"/>
              </a:lnSpc>
            </a:pPr>
            <a:r>
              <a:rPr lang="en-CA" sz="2412" b="1" dirty="0" smtClean="0">
                <a:solidFill>
                  <a:schemeClr val="accent4">
                    <a:lumMod val="50000"/>
                  </a:schemeClr>
                </a:solidFill>
                <a:latin typeface="Arial" pitchFamily="34" charset="0"/>
                <a:cs typeface="Arial" pitchFamily="34" charset="0"/>
              </a:rPr>
              <a:t>- </a:t>
            </a:r>
            <a:r>
              <a:rPr lang="en-CA" sz="2004" dirty="0" smtClean="0">
                <a:solidFill>
                  <a:schemeClr val="accent4">
                    <a:lumMod val="50000"/>
                  </a:schemeClr>
                </a:solidFill>
                <a:latin typeface="Arial" pitchFamily="34" charset="0"/>
                <a:cs typeface="Arial" pitchFamily="34" charset="0"/>
              </a:rPr>
              <a:t>Creating processes, procedures, tools, jigs, etc. to prevent faults from occurring</a:t>
            </a:r>
          </a:p>
          <a:p>
            <a:pPr>
              <a:lnSpc>
                <a:spcPts val="2300"/>
              </a:lnSpc>
            </a:pPr>
            <a:endParaRPr lang="en-CA" sz="2013" dirty="0">
              <a:solidFill>
                <a:schemeClr val="accent4">
                  <a:lumMod val="50000"/>
                </a:schemeClr>
              </a:solidFill>
              <a:latin typeface="Arial" pitchFamily="34" charset="0"/>
              <a:cs typeface="Arial" pitchFamily="34" charset="0"/>
            </a:endParaRPr>
          </a:p>
        </p:txBody>
      </p:sp>
      <p:sp>
        <p:nvSpPr>
          <p:cNvPr id="7" name="TextBox 5"/>
          <p:cNvSpPr txBox="1"/>
          <p:nvPr/>
        </p:nvSpPr>
        <p:spPr>
          <a:xfrm>
            <a:off x="472380" y="2374463"/>
            <a:ext cx="4756687" cy="589905"/>
          </a:xfrm>
          <a:prstGeom prst="rect">
            <a:avLst/>
          </a:prstGeom>
          <a:noFill/>
        </p:spPr>
        <p:txBody>
          <a:bodyPr vert="horz" wrap="none" lIns="0" tIns="0" rIns="0" bIns="0" rtlCol="0">
            <a:spAutoFit/>
          </a:bodyPr>
          <a:lstStyle/>
          <a:p>
            <a:pPr>
              <a:lnSpc>
                <a:spcPts val="2300"/>
              </a:lnSpc>
            </a:pPr>
            <a:r>
              <a:rPr lang="en-CA" sz="2004" dirty="0" smtClean="0">
                <a:solidFill>
                  <a:schemeClr val="accent4">
                    <a:lumMod val="50000"/>
                  </a:schemeClr>
                </a:solidFill>
                <a:latin typeface="Arial" pitchFamily="34" charset="0"/>
                <a:cs typeface="Arial" pitchFamily="34" charset="0"/>
              </a:rPr>
              <a:t>- Examples: Templates, checklists, guides</a:t>
            </a:r>
          </a:p>
          <a:p>
            <a:pPr>
              <a:lnSpc>
                <a:spcPts val="2300"/>
              </a:lnSpc>
            </a:pPr>
            <a:endParaRPr lang="en-CA" sz="2004" dirty="0">
              <a:solidFill>
                <a:schemeClr val="accent4">
                  <a:lumMod val="50000"/>
                </a:schemeClr>
              </a:solidFill>
              <a:latin typeface="Arial" pitchFamily="34" charset="0"/>
              <a:cs typeface="Arial" pitchFamily="34" charset="0"/>
            </a:endParaRPr>
          </a:p>
        </p:txBody>
      </p:sp>
      <p:sp>
        <p:nvSpPr>
          <p:cNvPr id="8" name="TextBox 6"/>
          <p:cNvSpPr txBox="1"/>
          <p:nvPr/>
        </p:nvSpPr>
        <p:spPr>
          <a:xfrm>
            <a:off x="488145" y="2773856"/>
            <a:ext cx="6535443" cy="589905"/>
          </a:xfrm>
          <a:prstGeom prst="rect">
            <a:avLst/>
          </a:prstGeom>
          <a:noFill/>
        </p:spPr>
        <p:txBody>
          <a:bodyPr vert="horz" wrap="none" lIns="0" tIns="0" rIns="0" bIns="0" rtlCol="0">
            <a:spAutoFit/>
          </a:bodyPr>
          <a:lstStyle/>
          <a:p>
            <a:pPr>
              <a:lnSpc>
                <a:spcPts val="2300"/>
              </a:lnSpc>
            </a:pPr>
            <a:r>
              <a:rPr lang="en-CA" sz="2004" dirty="0" smtClean="0">
                <a:solidFill>
                  <a:schemeClr val="accent4">
                    <a:lumMod val="50000"/>
                  </a:schemeClr>
                </a:solidFill>
                <a:latin typeface="Arial" pitchFamily="34" charset="0"/>
                <a:cs typeface="Arial" pitchFamily="34" charset="0"/>
              </a:rPr>
              <a:t>- </a:t>
            </a:r>
            <a:r>
              <a:rPr lang="en-CA" sz="2004" b="1" dirty="0" smtClean="0">
                <a:solidFill>
                  <a:srgbClr val="0070C0"/>
                </a:solidFill>
                <a:latin typeface="Arial" pitchFamily="34" charset="0"/>
                <a:cs typeface="Arial" pitchFamily="34" charset="0"/>
              </a:rPr>
              <a:t>Main goal</a:t>
            </a:r>
            <a:r>
              <a:rPr lang="en-CA" sz="2004" dirty="0" smtClean="0">
                <a:solidFill>
                  <a:srgbClr val="0070C0"/>
                </a:solidFill>
                <a:latin typeface="Arial" pitchFamily="34" charset="0"/>
                <a:cs typeface="Arial" pitchFamily="34" charset="0"/>
              </a:rPr>
              <a:t>: </a:t>
            </a:r>
            <a:r>
              <a:rPr lang="en-CA" sz="2004" dirty="0" smtClean="0">
                <a:solidFill>
                  <a:schemeClr val="accent4">
                    <a:lumMod val="50000"/>
                  </a:schemeClr>
                </a:solidFill>
                <a:latin typeface="Arial" pitchFamily="34" charset="0"/>
                <a:cs typeface="Arial" pitchFamily="34" charset="0"/>
              </a:rPr>
              <a:t>prevent as much as possible defect injection</a:t>
            </a:r>
          </a:p>
          <a:p>
            <a:pPr>
              <a:lnSpc>
                <a:spcPts val="2300"/>
              </a:lnSpc>
            </a:pPr>
            <a:endParaRPr lang="en-CA" sz="2004" dirty="0">
              <a:solidFill>
                <a:schemeClr val="accent4">
                  <a:lumMod val="50000"/>
                </a:schemeClr>
              </a:solidFill>
              <a:latin typeface="Arial" pitchFamily="34" charset="0"/>
              <a:cs typeface="Arial" pitchFamily="34" charset="0"/>
            </a:endParaRPr>
          </a:p>
        </p:txBody>
      </p:sp>
      <p:sp>
        <p:nvSpPr>
          <p:cNvPr id="9" name="TextBox 2"/>
          <p:cNvSpPr txBox="1"/>
          <p:nvPr/>
        </p:nvSpPr>
        <p:spPr>
          <a:xfrm>
            <a:off x="3546715" y="389531"/>
            <a:ext cx="3364704" cy="474489"/>
          </a:xfrm>
          <a:prstGeom prst="rect">
            <a:avLst/>
          </a:prstGeom>
          <a:noFill/>
        </p:spPr>
        <p:txBody>
          <a:bodyPr vert="horz" wrap="none" lIns="0" tIns="0" rIns="0" bIns="0" rtlCol="0">
            <a:spAutoFit/>
          </a:bodyPr>
          <a:lstStyle/>
          <a:p>
            <a:pPr>
              <a:lnSpc>
                <a:spcPts val="3680"/>
              </a:lnSpc>
            </a:pPr>
            <a:r>
              <a:rPr lang="en-CA" sz="3214" b="1" dirty="0" smtClean="0">
                <a:solidFill>
                  <a:schemeClr val="accent5">
                    <a:lumMod val="50000"/>
                  </a:schemeClr>
                </a:solidFill>
                <a:latin typeface="Arial" pitchFamily="34" charset="0"/>
                <a:cs typeface="Arial" pitchFamily="34" charset="0"/>
              </a:rPr>
              <a:t>Software Quality</a:t>
            </a:r>
          </a:p>
        </p:txBody>
      </p:sp>
      <p:sp>
        <p:nvSpPr>
          <p:cNvPr id="11" name="Rectangle 10"/>
          <p:cNvSpPr/>
          <p:nvPr/>
        </p:nvSpPr>
        <p:spPr>
          <a:xfrm>
            <a:off x="3648011" y="3669792"/>
            <a:ext cx="2767584" cy="434842"/>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3648011" y="3799834"/>
            <a:ext cx="2767584" cy="3048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ight Arrow 1"/>
          <p:cNvSpPr/>
          <p:nvPr/>
        </p:nvSpPr>
        <p:spPr>
          <a:xfrm>
            <a:off x="1828800" y="3256283"/>
            <a:ext cx="749300" cy="456692"/>
          </a:xfrm>
          <a:prstGeom prst="rightArrow">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spd="med">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p:cNvPicPr>
          <p:nvPr/>
        </p:nvPicPr>
        <p:blipFill>
          <a:blip r:embed="rId2" cstate="print"/>
          <a:stretch>
            <a:fillRect/>
          </a:stretch>
        </p:blipFill>
        <p:spPr>
          <a:xfrm>
            <a:off x="0" y="1"/>
            <a:ext cx="10720551" cy="6858000"/>
          </a:xfrm>
          <a:prstGeom prst="rect">
            <a:avLst/>
          </a:prstGeom>
        </p:spPr>
      </p:pic>
      <p:sp>
        <p:nvSpPr>
          <p:cNvPr id="5" name="TextBox 3"/>
          <p:cNvSpPr txBox="1"/>
          <p:nvPr/>
        </p:nvSpPr>
        <p:spPr>
          <a:xfrm>
            <a:off x="423333" y="1219200"/>
            <a:ext cx="7788992" cy="1102866"/>
          </a:xfrm>
          <a:prstGeom prst="rect">
            <a:avLst/>
          </a:prstGeom>
          <a:noFill/>
        </p:spPr>
        <p:txBody>
          <a:bodyPr vert="horz" wrap="none" lIns="0" tIns="0" rIns="0" bIns="0" rtlCol="0">
            <a:spAutoFit/>
          </a:bodyPr>
          <a:lstStyle/>
          <a:p>
            <a:pPr>
              <a:lnSpc>
                <a:spcPts val="2900"/>
              </a:lnSpc>
            </a:pPr>
            <a:r>
              <a:rPr lang="en-CA" sz="2400" b="1" dirty="0" smtClean="0">
                <a:solidFill>
                  <a:schemeClr val="accent4">
                    <a:lumMod val="50000"/>
                  </a:schemeClr>
                </a:solidFill>
                <a:latin typeface="Arial" pitchFamily="34" charset="0"/>
                <a:cs typeface="Arial" pitchFamily="34" charset="0"/>
              </a:rPr>
              <a:t>- Quality Control (QC) </a:t>
            </a:r>
            <a:r>
              <a:rPr lang="en-CA" sz="2000" dirty="0" smtClean="0">
                <a:solidFill>
                  <a:schemeClr val="accent4">
                    <a:lumMod val="50000"/>
                  </a:schemeClr>
                </a:solidFill>
                <a:latin typeface="Arial" pitchFamily="34" charset="0"/>
                <a:cs typeface="Arial" pitchFamily="34" charset="0"/>
              </a:rPr>
              <a:t>is fault/failure </a:t>
            </a:r>
            <a:r>
              <a:rPr lang="en-CA" sz="2400" b="1" dirty="0" smtClean="0">
                <a:solidFill>
                  <a:schemeClr val="accent4">
                    <a:lumMod val="50000"/>
                  </a:schemeClr>
                </a:solidFill>
                <a:latin typeface="Arial" pitchFamily="34" charset="0"/>
                <a:cs typeface="Arial" pitchFamily="34" charset="0"/>
              </a:rPr>
              <a:t>detection</a:t>
            </a:r>
            <a:r>
              <a:rPr lang="en-CA" sz="2000" dirty="0" smtClean="0">
                <a:solidFill>
                  <a:schemeClr val="accent4">
                    <a:lumMod val="50000"/>
                  </a:schemeClr>
                </a:solidFill>
                <a:latin typeface="Arial" pitchFamily="34" charset="0"/>
                <a:cs typeface="Arial" pitchFamily="34" charset="0"/>
              </a:rPr>
              <a:t> through </a:t>
            </a:r>
            <a:r>
              <a:rPr lang="en-CA" sz="2000" dirty="0" smtClean="0">
                <a:solidFill>
                  <a:srgbClr val="0070C0"/>
                </a:solidFill>
                <a:latin typeface="Arial" pitchFamily="34" charset="0"/>
                <a:cs typeface="Arial" pitchFamily="34" charset="0"/>
              </a:rPr>
              <a:t>static</a:t>
            </a:r>
            <a:br>
              <a:rPr lang="en-CA" sz="2000" dirty="0" smtClean="0">
                <a:solidFill>
                  <a:srgbClr val="0070C0"/>
                </a:solidFill>
                <a:latin typeface="Arial" pitchFamily="34" charset="0"/>
                <a:cs typeface="Arial" pitchFamily="34" charset="0"/>
              </a:rPr>
            </a:br>
            <a:r>
              <a:rPr lang="en-CA" sz="2000" dirty="0" smtClean="0">
                <a:solidFill>
                  <a:schemeClr val="accent4">
                    <a:lumMod val="50000"/>
                  </a:schemeClr>
                </a:solidFill>
                <a:latin typeface="Arial" pitchFamily="34" charset="0"/>
                <a:cs typeface="Arial" pitchFamily="34" charset="0"/>
              </a:rPr>
              <a:t>   and/or dynamic testing of artifacts</a:t>
            </a:r>
          </a:p>
          <a:p>
            <a:pPr>
              <a:lnSpc>
                <a:spcPts val="2800"/>
              </a:lnSpc>
            </a:pPr>
            <a:endParaRPr lang="en-CA" sz="2000" dirty="0">
              <a:solidFill>
                <a:schemeClr val="accent4">
                  <a:lumMod val="50000"/>
                </a:schemeClr>
              </a:solidFill>
              <a:latin typeface="Arial" pitchFamily="34" charset="0"/>
              <a:cs typeface="Arial" pitchFamily="34" charset="0"/>
            </a:endParaRPr>
          </a:p>
        </p:txBody>
      </p:sp>
      <p:sp>
        <p:nvSpPr>
          <p:cNvPr id="6" name="TextBox 4"/>
          <p:cNvSpPr txBox="1"/>
          <p:nvPr/>
        </p:nvSpPr>
        <p:spPr>
          <a:xfrm>
            <a:off x="437347" y="1993900"/>
            <a:ext cx="9135514" cy="884858"/>
          </a:xfrm>
          <a:prstGeom prst="rect">
            <a:avLst/>
          </a:prstGeom>
          <a:noFill/>
        </p:spPr>
        <p:txBody>
          <a:bodyPr vert="horz" wrap="none" lIns="0" tIns="0" rIns="0" bIns="0" rtlCol="0">
            <a:spAutoFit/>
          </a:bodyPr>
          <a:lstStyle/>
          <a:p>
            <a:pPr>
              <a:lnSpc>
                <a:spcPts val="2300"/>
              </a:lnSpc>
            </a:pPr>
            <a:r>
              <a:rPr lang="en-CA" sz="2412" b="1" dirty="0" smtClean="0">
                <a:solidFill>
                  <a:schemeClr val="accent4">
                    <a:lumMod val="50000"/>
                  </a:schemeClr>
                </a:solidFill>
                <a:latin typeface="Arial" pitchFamily="34" charset="0"/>
                <a:cs typeface="Arial" pitchFamily="34" charset="0"/>
              </a:rPr>
              <a:t>- </a:t>
            </a:r>
            <a:r>
              <a:rPr lang="en-CA" sz="2004" dirty="0" smtClean="0">
                <a:solidFill>
                  <a:schemeClr val="accent4">
                    <a:lumMod val="50000"/>
                  </a:schemeClr>
                </a:solidFill>
                <a:latin typeface="Arial" pitchFamily="34" charset="0"/>
                <a:cs typeface="Arial" pitchFamily="34" charset="0"/>
              </a:rPr>
              <a:t>Examining the artifact against pre-determined criteria to measure conformance</a:t>
            </a:r>
          </a:p>
          <a:p>
            <a:pPr>
              <a:lnSpc>
                <a:spcPts val="2300"/>
              </a:lnSpc>
            </a:pPr>
            <a:r>
              <a:rPr lang="en-CA" sz="2004" dirty="0">
                <a:solidFill>
                  <a:schemeClr val="accent4">
                    <a:lumMod val="50000"/>
                  </a:schemeClr>
                </a:solidFill>
                <a:latin typeface="Arial" pitchFamily="34" charset="0"/>
                <a:cs typeface="Arial" pitchFamily="34" charset="0"/>
              </a:rPr>
              <a:t>- </a:t>
            </a:r>
            <a:r>
              <a:rPr lang="en-CA" sz="2004" b="1" dirty="0">
                <a:solidFill>
                  <a:srgbClr val="0070C0"/>
                </a:solidFill>
                <a:latin typeface="Arial" pitchFamily="34" charset="0"/>
                <a:cs typeface="Arial" pitchFamily="34" charset="0"/>
              </a:rPr>
              <a:t>Main goal</a:t>
            </a:r>
            <a:r>
              <a:rPr lang="en-CA" sz="2004" dirty="0">
                <a:solidFill>
                  <a:srgbClr val="0070C0"/>
                </a:solidFill>
                <a:latin typeface="Arial" pitchFamily="34" charset="0"/>
                <a:cs typeface="Arial" pitchFamily="34" charset="0"/>
              </a:rPr>
              <a:t>: </a:t>
            </a:r>
            <a:r>
              <a:rPr lang="en-CA" sz="2004" dirty="0" smtClean="0">
                <a:solidFill>
                  <a:schemeClr val="accent4">
                    <a:lumMod val="50000"/>
                  </a:schemeClr>
                </a:solidFill>
                <a:latin typeface="Arial" pitchFamily="34" charset="0"/>
                <a:cs typeface="Arial" pitchFamily="34" charset="0"/>
              </a:rPr>
              <a:t>stop leakage of defects before deployment, find, fix, or containment</a:t>
            </a:r>
            <a:endParaRPr lang="en-CA" sz="2004" dirty="0">
              <a:solidFill>
                <a:schemeClr val="accent4">
                  <a:lumMod val="50000"/>
                </a:schemeClr>
              </a:solidFill>
              <a:latin typeface="Arial" pitchFamily="34" charset="0"/>
              <a:cs typeface="Arial" pitchFamily="34" charset="0"/>
            </a:endParaRPr>
          </a:p>
          <a:p>
            <a:pPr>
              <a:lnSpc>
                <a:spcPts val="2300"/>
              </a:lnSpc>
            </a:pPr>
            <a:endParaRPr lang="en-CA" sz="2004" dirty="0" smtClean="0">
              <a:solidFill>
                <a:schemeClr val="accent4">
                  <a:lumMod val="50000"/>
                </a:schemeClr>
              </a:solidFill>
              <a:latin typeface="Arial" pitchFamily="34" charset="0"/>
              <a:cs typeface="Arial" pitchFamily="34" charset="0"/>
            </a:endParaRPr>
          </a:p>
        </p:txBody>
      </p:sp>
      <p:sp>
        <p:nvSpPr>
          <p:cNvPr id="9" name="TextBox 2"/>
          <p:cNvSpPr txBox="1"/>
          <p:nvPr/>
        </p:nvSpPr>
        <p:spPr>
          <a:xfrm>
            <a:off x="3466497" y="357361"/>
            <a:ext cx="3364704" cy="474489"/>
          </a:xfrm>
          <a:prstGeom prst="rect">
            <a:avLst/>
          </a:prstGeom>
          <a:noFill/>
        </p:spPr>
        <p:txBody>
          <a:bodyPr vert="horz" wrap="none" lIns="0" tIns="0" rIns="0" bIns="0" rtlCol="0">
            <a:spAutoFit/>
          </a:bodyPr>
          <a:lstStyle/>
          <a:p>
            <a:pPr>
              <a:lnSpc>
                <a:spcPts val="3680"/>
              </a:lnSpc>
            </a:pPr>
            <a:r>
              <a:rPr lang="en-CA" sz="3214" b="1" dirty="0" smtClean="0">
                <a:solidFill>
                  <a:schemeClr val="accent5">
                    <a:lumMod val="50000"/>
                  </a:schemeClr>
                </a:solidFill>
                <a:latin typeface="Arial" pitchFamily="34" charset="0"/>
                <a:cs typeface="Arial" pitchFamily="34" charset="0"/>
              </a:rPr>
              <a:t>Software Quality</a:t>
            </a:r>
          </a:p>
        </p:txBody>
      </p:sp>
      <p:sp>
        <p:nvSpPr>
          <p:cNvPr id="7" name="Rectangle 6"/>
          <p:cNvSpPr/>
          <p:nvPr/>
        </p:nvSpPr>
        <p:spPr>
          <a:xfrm>
            <a:off x="4879911" y="5273034"/>
            <a:ext cx="2767584" cy="3048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649590" y="3825234"/>
            <a:ext cx="419101" cy="13081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spd="med">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3"/>
          <p:cNvSpPr txBox="1"/>
          <p:nvPr/>
        </p:nvSpPr>
        <p:spPr>
          <a:xfrm>
            <a:off x="423333" y="1219200"/>
            <a:ext cx="10502170" cy="6463308"/>
          </a:xfrm>
          <a:prstGeom prst="rect">
            <a:avLst/>
          </a:prstGeom>
          <a:noFill/>
        </p:spPr>
        <p:txBody>
          <a:bodyPr vert="horz" wrap="square" lIns="0" tIns="0" rIns="0" bIns="0" rtlCol="0">
            <a:spAutoFit/>
          </a:bodyPr>
          <a:lstStyle/>
          <a:p>
            <a:pPr>
              <a:lnSpc>
                <a:spcPts val="2800"/>
              </a:lnSpc>
              <a:buFontTx/>
              <a:buChar char="-"/>
            </a:pPr>
            <a:r>
              <a:rPr lang="en-CA" sz="2400" b="1" dirty="0" smtClean="0">
                <a:solidFill>
                  <a:schemeClr val="accent4">
                    <a:lumMod val="50000"/>
                  </a:schemeClr>
                </a:solidFill>
                <a:latin typeface="Arial" pitchFamily="34" charset="0"/>
                <a:cs typeface="Arial" pitchFamily="34" charset="0"/>
              </a:rPr>
              <a:t> Quality Assurance (QA) </a:t>
            </a:r>
          </a:p>
          <a:p>
            <a:pPr>
              <a:lnSpc>
                <a:spcPts val="2800"/>
              </a:lnSpc>
              <a:buFontTx/>
              <a:buChar char="-"/>
            </a:pPr>
            <a:r>
              <a:rPr lang="en-CA" sz="2000" b="1" dirty="0" smtClean="0">
                <a:solidFill>
                  <a:schemeClr val="accent4">
                    <a:lumMod val="50000"/>
                  </a:schemeClr>
                </a:solidFill>
                <a:latin typeface="Arial" pitchFamily="34" charset="0"/>
                <a:cs typeface="Arial" pitchFamily="34" charset="0"/>
              </a:rPr>
              <a:t> Things done before developing software &amp; related produces</a:t>
            </a:r>
          </a:p>
          <a:p>
            <a:pPr>
              <a:lnSpc>
                <a:spcPts val="2800"/>
              </a:lnSpc>
              <a:buFontTx/>
              <a:buChar char="-"/>
            </a:pPr>
            <a:r>
              <a:rPr lang="en-CA" dirty="0" smtClean="0">
                <a:solidFill>
                  <a:schemeClr val="accent4">
                    <a:lumMod val="50000"/>
                  </a:schemeClr>
                </a:solidFill>
                <a:latin typeface="Arial" pitchFamily="34" charset="0"/>
                <a:cs typeface="Arial" pitchFamily="34" charset="0"/>
              </a:rPr>
              <a:t> Develop </a:t>
            </a:r>
            <a:r>
              <a:rPr lang="en-CA" dirty="0" smtClean="0">
                <a:solidFill>
                  <a:schemeClr val="accent4">
                    <a:lumMod val="50000"/>
                  </a:schemeClr>
                </a:solidFill>
                <a:latin typeface="Arial" pitchFamily="34" charset="0"/>
                <a:cs typeface="Arial" pitchFamily="34" charset="0"/>
              </a:rPr>
              <a:t>Good Processes</a:t>
            </a:r>
          </a:p>
          <a:p>
            <a:pPr>
              <a:lnSpc>
                <a:spcPts val="2800"/>
              </a:lnSpc>
              <a:buFontTx/>
              <a:buChar char="-"/>
            </a:pPr>
            <a:r>
              <a:rPr lang="en-CA" dirty="0" smtClean="0">
                <a:solidFill>
                  <a:schemeClr val="accent4">
                    <a:lumMod val="50000"/>
                  </a:schemeClr>
                </a:solidFill>
                <a:latin typeface="Arial" pitchFamily="34" charset="0"/>
                <a:cs typeface="Arial" pitchFamily="34" charset="0"/>
              </a:rPr>
              <a:t> Provide Good Tools</a:t>
            </a:r>
          </a:p>
          <a:p>
            <a:pPr>
              <a:lnSpc>
                <a:spcPts val="2800"/>
              </a:lnSpc>
              <a:buFontTx/>
              <a:buChar char="-"/>
            </a:pPr>
            <a:r>
              <a:rPr lang="en-CA" dirty="0" smtClean="0">
                <a:solidFill>
                  <a:schemeClr val="accent4">
                    <a:lumMod val="50000"/>
                  </a:schemeClr>
                </a:solidFill>
                <a:latin typeface="Arial" pitchFamily="34" charset="0"/>
                <a:cs typeface="Arial" pitchFamily="34" charset="0"/>
              </a:rPr>
              <a:t> </a:t>
            </a:r>
            <a:r>
              <a:rPr lang="en-CA" dirty="0" smtClean="0">
                <a:solidFill>
                  <a:schemeClr val="accent4">
                    <a:lumMod val="50000"/>
                  </a:schemeClr>
                </a:solidFill>
                <a:latin typeface="Arial" pitchFamily="34" charset="0"/>
                <a:cs typeface="Arial" pitchFamily="34" charset="0"/>
              </a:rPr>
              <a:t>Recruit </a:t>
            </a:r>
            <a:r>
              <a:rPr lang="en-CA" dirty="0">
                <a:solidFill>
                  <a:schemeClr val="accent4">
                    <a:lumMod val="50000"/>
                  </a:schemeClr>
                </a:solidFill>
                <a:latin typeface="Arial" pitchFamily="34" charset="0"/>
                <a:cs typeface="Arial" pitchFamily="34" charset="0"/>
              </a:rPr>
              <a:t>Good </a:t>
            </a:r>
            <a:r>
              <a:rPr lang="en-CA" dirty="0" smtClean="0">
                <a:solidFill>
                  <a:schemeClr val="accent4">
                    <a:lumMod val="50000"/>
                  </a:schemeClr>
                </a:solidFill>
                <a:latin typeface="Arial" pitchFamily="34" charset="0"/>
                <a:cs typeface="Arial" pitchFamily="34" charset="0"/>
              </a:rPr>
              <a:t>People Knowing the tools &amp; processes or </a:t>
            </a:r>
            <a:r>
              <a:rPr lang="en-CA" dirty="0" smtClean="0">
                <a:solidFill>
                  <a:schemeClr val="accent4">
                    <a:lumMod val="50000"/>
                  </a:schemeClr>
                </a:solidFill>
                <a:latin typeface="Arial" pitchFamily="34" charset="0"/>
                <a:cs typeface="Arial" pitchFamily="34" charset="0"/>
              </a:rPr>
              <a:t>Train </a:t>
            </a:r>
            <a:r>
              <a:rPr lang="en-CA" dirty="0" smtClean="0">
                <a:solidFill>
                  <a:schemeClr val="accent4">
                    <a:lumMod val="50000"/>
                  </a:schemeClr>
                </a:solidFill>
                <a:latin typeface="Arial" pitchFamily="34" charset="0"/>
                <a:cs typeface="Arial" pitchFamily="34" charset="0"/>
              </a:rPr>
              <a:t>People to use Processes &amp; </a:t>
            </a:r>
            <a:r>
              <a:rPr lang="en-CA" dirty="0" smtClean="0">
                <a:solidFill>
                  <a:schemeClr val="accent4">
                    <a:lumMod val="50000"/>
                  </a:schemeClr>
                </a:solidFill>
                <a:latin typeface="Arial" pitchFamily="34" charset="0"/>
                <a:cs typeface="Arial" pitchFamily="34" charset="0"/>
              </a:rPr>
              <a:t>Tools</a:t>
            </a:r>
          </a:p>
          <a:p>
            <a:pPr>
              <a:lnSpc>
                <a:spcPts val="2800"/>
              </a:lnSpc>
              <a:buFontTx/>
              <a:buChar char="-"/>
            </a:pPr>
            <a:r>
              <a:rPr lang="en-CA" dirty="0" smtClean="0">
                <a:solidFill>
                  <a:schemeClr val="accent4">
                    <a:lumMod val="50000"/>
                  </a:schemeClr>
                </a:solidFill>
                <a:latin typeface="Arial" pitchFamily="34" charset="0"/>
                <a:cs typeface="Arial" pitchFamily="34" charset="0"/>
              </a:rPr>
              <a:t> Provide Adequate Supervision</a:t>
            </a:r>
          </a:p>
          <a:p>
            <a:pPr>
              <a:lnSpc>
                <a:spcPts val="2800"/>
              </a:lnSpc>
              <a:buFontTx/>
              <a:buChar char="-"/>
            </a:pPr>
            <a:r>
              <a:rPr lang="en-CA" dirty="0" smtClean="0">
                <a:solidFill>
                  <a:schemeClr val="accent4">
                    <a:lumMod val="50000"/>
                  </a:schemeClr>
                </a:solidFill>
                <a:latin typeface="Arial" pitchFamily="34" charset="0"/>
                <a:cs typeface="Arial" pitchFamily="34" charset="0"/>
              </a:rPr>
              <a:t> Appreciate Good work</a:t>
            </a:r>
          </a:p>
          <a:p>
            <a:pPr>
              <a:lnSpc>
                <a:spcPts val="2800"/>
              </a:lnSpc>
              <a:buFontTx/>
              <a:buChar char="-"/>
            </a:pPr>
            <a:r>
              <a:rPr lang="en-CA" dirty="0" smtClean="0">
                <a:solidFill>
                  <a:schemeClr val="accent4">
                    <a:lumMod val="50000"/>
                  </a:schemeClr>
                </a:solidFill>
                <a:latin typeface="Arial" pitchFamily="34" charset="0"/>
                <a:cs typeface="Arial" pitchFamily="34" charset="0"/>
              </a:rPr>
              <a:t> Plan for QC</a:t>
            </a:r>
          </a:p>
          <a:p>
            <a:pPr>
              <a:lnSpc>
                <a:spcPts val="2800"/>
              </a:lnSpc>
              <a:buFontTx/>
              <a:buChar char="-"/>
            </a:pPr>
            <a:r>
              <a:rPr lang="en-CA" dirty="0" smtClean="0">
                <a:solidFill>
                  <a:srgbClr val="FF0000"/>
                </a:solidFill>
                <a:latin typeface="Arial" pitchFamily="34" charset="0"/>
                <a:cs typeface="Arial" pitchFamily="34" charset="0"/>
              </a:rPr>
              <a:t> What are testing activitie</a:t>
            </a:r>
            <a:r>
              <a:rPr lang="en-CA" dirty="0" smtClean="0">
                <a:solidFill>
                  <a:srgbClr val="FF0000"/>
                </a:solidFill>
                <a:latin typeface="Arial" pitchFamily="34" charset="0"/>
                <a:cs typeface="Arial" pitchFamily="34" charset="0"/>
              </a:rPr>
              <a:t>s during QA</a:t>
            </a:r>
            <a:r>
              <a:rPr lang="en-CA" dirty="0" smtClean="0">
                <a:solidFill>
                  <a:srgbClr val="FF0000"/>
                </a:solidFill>
                <a:latin typeface="Arial" pitchFamily="34" charset="0"/>
                <a:cs typeface="Arial" pitchFamily="34" charset="0"/>
              </a:rPr>
              <a:t>? </a:t>
            </a:r>
          </a:p>
          <a:p>
            <a:pPr>
              <a:lnSpc>
                <a:spcPts val="2800"/>
              </a:lnSpc>
            </a:pPr>
            <a:endParaRPr lang="en-CA" sz="2000" dirty="0" smtClean="0">
              <a:solidFill>
                <a:srgbClr val="0070C0"/>
              </a:solidFill>
              <a:latin typeface="Arial" pitchFamily="34" charset="0"/>
              <a:cs typeface="Arial" pitchFamily="34" charset="0"/>
            </a:endParaRPr>
          </a:p>
          <a:p>
            <a:pPr>
              <a:lnSpc>
                <a:spcPts val="2800"/>
              </a:lnSpc>
              <a:buFontTx/>
              <a:buChar char="-"/>
            </a:pPr>
            <a:r>
              <a:rPr lang="en-CA" sz="2400" b="1" dirty="0" smtClean="0">
                <a:solidFill>
                  <a:srgbClr val="0070C0"/>
                </a:solidFill>
                <a:latin typeface="Arial" pitchFamily="34" charset="0"/>
                <a:cs typeface="Arial" pitchFamily="34" charset="0"/>
              </a:rPr>
              <a:t> </a:t>
            </a:r>
            <a:r>
              <a:rPr lang="en-CA" sz="2400" b="1" dirty="0" smtClean="0">
                <a:solidFill>
                  <a:srgbClr val="0070C0"/>
                </a:solidFill>
                <a:latin typeface="Arial" pitchFamily="34" charset="0"/>
                <a:cs typeface="Arial" pitchFamily="34" charset="0"/>
              </a:rPr>
              <a:t>Quality Control (QC) </a:t>
            </a:r>
          </a:p>
          <a:p>
            <a:pPr>
              <a:lnSpc>
                <a:spcPts val="2800"/>
              </a:lnSpc>
              <a:buFontTx/>
              <a:buChar char="-"/>
            </a:pPr>
            <a:r>
              <a:rPr lang="en-CA" sz="2000" b="1" dirty="0" smtClean="0">
                <a:solidFill>
                  <a:srgbClr val="0070C0"/>
                </a:solidFill>
                <a:latin typeface="Arial" pitchFamily="34" charset="0"/>
                <a:cs typeface="Arial" pitchFamily="34" charset="0"/>
              </a:rPr>
              <a:t> Things done after developing software &amp; related products</a:t>
            </a:r>
          </a:p>
          <a:p>
            <a:pPr>
              <a:lnSpc>
                <a:spcPts val="2800"/>
              </a:lnSpc>
              <a:buFontTx/>
              <a:buChar char="-"/>
            </a:pPr>
            <a:r>
              <a:rPr lang="en-CA" sz="2000" dirty="0" smtClean="0">
                <a:solidFill>
                  <a:srgbClr val="0070C0"/>
                </a:solidFill>
                <a:latin typeface="Arial" pitchFamily="34" charset="0"/>
                <a:cs typeface="Arial" pitchFamily="34" charset="0"/>
              </a:rPr>
              <a:t> </a:t>
            </a:r>
            <a:r>
              <a:rPr lang="en-CA" dirty="0" smtClean="0">
                <a:solidFill>
                  <a:srgbClr val="0070C0"/>
                </a:solidFill>
                <a:latin typeface="Arial" pitchFamily="34" charset="0"/>
                <a:cs typeface="Arial" pitchFamily="34" charset="0"/>
              </a:rPr>
              <a:t>In spite our best efforts, some mistakes will occur</a:t>
            </a:r>
          </a:p>
          <a:p>
            <a:pPr>
              <a:lnSpc>
                <a:spcPts val="2800"/>
              </a:lnSpc>
              <a:buFontTx/>
              <a:buChar char="-"/>
            </a:pPr>
            <a:r>
              <a:rPr lang="en-CA" dirty="0" smtClean="0">
                <a:solidFill>
                  <a:srgbClr val="0070C0"/>
                </a:solidFill>
                <a:latin typeface="Arial" pitchFamily="34" charset="0"/>
                <a:cs typeface="Arial" pitchFamily="34" charset="0"/>
              </a:rPr>
              <a:t> Detect mistakes &amp; ensures that quality standards / procedures are followed</a:t>
            </a:r>
          </a:p>
          <a:p>
            <a:pPr>
              <a:lnSpc>
                <a:spcPts val="2800"/>
              </a:lnSpc>
              <a:buFontTx/>
              <a:buChar char="-"/>
            </a:pPr>
            <a:r>
              <a:rPr lang="en-CA" sz="1600" dirty="0" smtClean="0">
                <a:solidFill>
                  <a:srgbClr val="FF0000"/>
                </a:solidFill>
                <a:latin typeface="Arial" pitchFamily="34" charset="0"/>
                <a:cs typeface="Arial" pitchFamily="34" charset="0"/>
              </a:rPr>
              <a:t> If Testing is part of QA or QC…….(14</a:t>
            </a:r>
            <a:r>
              <a:rPr lang="en-CA" sz="1600" baseline="30000" dirty="0" smtClean="0">
                <a:solidFill>
                  <a:srgbClr val="FF0000"/>
                </a:solidFill>
                <a:latin typeface="Arial" pitchFamily="34" charset="0"/>
                <a:cs typeface="Arial" pitchFamily="34" charset="0"/>
              </a:rPr>
              <a:t>th</a:t>
            </a:r>
            <a:r>
              <a:rPr lang="en-CA" sz="1600" dirty="0" smtClean="0">
                <a:solidFill>
                  <a:srgbClr val="FF0000"/>
                </a:solidFill>
                <a:latin typeface="Arial" pitchFamily="34" charset="0"/>
                <a:cs typeface="Arial" pitchFamily="34" charset="0"/>
              </a:rPr>
              <a:t> RA)? Software </a:t>
            </a:r>
            <a:r>
              <a:rPr lang="en-CA" sz="1600" dirty="0" smtClean="0">
                <a:solidFill>
                  <a:srgbClr val="FF0000"/>
                </a:solidFill>
                <a:latin typeface="Arial" pitchFamily="34" charset="0"/>
                <a:cs typeface="Arial" pitchFamily="34" charset="0"/>
              </a:rPr>
              <a:t>Testing Life Cycle STLC? </a:t>
            </a:r>
          </a:p>
          <a:p>
            <a:pPr>
              <a:lnSpc>
                <a:spcPts val="2800"/>
              </a:lnSpc>
              <a:buFontTx/>
              <a:buChar char="-"/>
            </a:pPr>
            <a:r>
              <a:rPr lang="en-CA" sz="1600" dirty="0" smtClean="0">
                <a:solidFill>
                  <a:srgbClr val="FF0000"/>
                </a:solidFill>
                <a:latin typeface="Arial" pitchFamily="34" charset="0"/>
                <a:cs typeface="Arial" pitchFamily="34" charset="0"/>
              </a:rPr>
              <a:t> Difference between SDLC &amp; STLC?</a:t>
            </a:r>
            <a:endParaRPr lang="en-CA" sz="1600" dirty="0" smtClean="0">
              <a:solidFill>
                <a:schemeClr val="accent4">
                  <a:lumMod val="50000"/>
                </a:schemeClr>
              </a:solidFill>
              <a:latin typeface="Arial" pitchFamily="34" charset="0"/>
              <a:cs typeface="Arial" pitchFamily="34" charset="0"/>
            </a:endParaRPr>
          </a:p>
          <a:p>
            <a:pPr>
              <a:lnSpc>
                <a:spcPts val="2800"/>
              </a:lnSpc>
            </a:pPr>
            <a:endParaRPr lang="en-CA" sz="2000" dirty="0" smtClean="0">
              <a:solidFill>
                <a:schemeClr val="accent4">
                  <a:lumMod val="50000"/>
                </a:schemeClr>
              </a:solidFill>
              <a:latin typeface="Arial" pitchFamily="34" charset="0"/>
              <a:cs typeface="Arial" pitchFamily="34" charset="0"/>
            </a:endParaRPr>
          </a:p>
          <a:p>
            <a:pPr>
              <a:lnSpc>
                <a:spcPts val="2800"/>
              </a:lnSpc>
            </a:pPr>
            <a:endParaRPr lang="en-CA" sz="2000" dirty="0">
              <a:solidFill>
                <a:schemeClr val="accent4">
                  <a:lumMod val="50000"/>
                </a:schemeClr>
              </a:solidFill>
            </a:endParaRPr>
          </a:p>
        </p:txBody>
      </p:sp>
      <p:sp>
        <p:nvSpPr>
          <p:cNvPr id="10" name="TextBox 2"/>
          <p:cNvSpPr txBox="1"/>
          <p:nvPr/>
        </p:nvSpPr>
        <p:spPr>
          <a:xfrm>
            <a:off x="3367697" y="414936"/>
            <a:ext cx="4613442" cy="948978"/>
          </a:xfrm>
          <a:prstGeom prst="rect">
            <a:avLst/>
          </a:prstGeom>
          <a:noFill/>
        </p:spPr>
        <p:txBody>
          <a:bodyPr vert="horz" wrap="none" lIns="0" tIns="0" rIns="0" bIns="0" rtlCol="0">
            <a:spAutoFit/>
          </a:bodyPr>
          <a:lstStyle/>
          <a:p>
            <a:pPr>
              <a:lnSpc>
                <a:spcPts val="3680"/>
              </a:lnSpc>
            </a:pPr>
            <a:r>
              <a:rPr lang="en-CA" sz="2800" b="1" i="1" dirty="0" smtClean="0">
                <a:solidFill>
                  <a:schemeClr val="accent5">
                    <a:lumMod val="50000"/>
                  </a:schemeClr>
                </a:solidFill>
                <a:latin typeface="Arial" pitchFamily="34" charset="0"/>
                <a:cs typeface="Arial" pitchFamily="34" charset="0"/>
              </a:rPr>
              <a:t>Difference</a:t>
            </a:r>
            <a:r>
              <a:rPr lang="en-CA" sz="2800" b="1" dirty="0" smtClean="0">
                <a:solidFill>
                  <a:schemeClr val="accent5">
                    <a:lumMod val="50000"/>
                  </a:schemeClr>
                </a:solidFill>
                <a:latin typeface="Arial" pitchFamily="34" charset="0"/>
                <a:cs typeface="Arial" pitchFamily="34" charset="0"/>
              </a:rPr>
              <a:t> in (QA) &amp; </a:t>
            </a:r>
            <a:r>
              <a:rPr lang="en-CA" sz="2800" b="1" dirty="0" smtClean="0">
                <a:solidFill>
                  <a:srgbClr val="0070C0"/>
                </a:solidFill>
                <a:latin typeface="Arial" pitchFamily="34" charset="0"/>
                <a:cs typeface="Arial" pitchFamily="34" charset="0"/>
              </a:rPr>
              <a:t>(QC) </a:t>
            </a:r>
            <a:r>
              <a:rPr lang="en-CA" sz="2800" b="1" dirty="0" smtClean="0">
                <a:solidFill>
                  <a:schemeClr val="accent5">
                    <a:lumMod val="50000"/>
                  </a:schemeClr>
                </a:solidFill>
                <a:latin typeface="Arial" pitchFamily="34" charset="0"/>
                <a:cs typeface="Arial" pitchFamily="34" charset="0"/>
              </a:rPr>
              <a:t>?</a:t>
            </a:r>
          </a:p>
          <a:p>
            <a:pPr>
              <a:lnSpc>
                <a:spcPts val="3680"/>
              </a:lnSpc>
            </a:pPr>
            <a:endParaRPr lang="en-CA" sz="3204" dirty="0">
              <a:solidFill>
                <a:schemeClr val="accent5">
                  <a:lumMod val="50000"/>
                </a:schemeClr>
              </a:solidFill>
              <a:latin typeface="Arial" pitchFamily="34" charset="0"/>
              <a:cs typeface="Arial" pitchFamily="34" charset="0"/>
            </a:endParaRPr>
          </a:p>
        </p:txBody>
      </p:sp>
    </p:spTree>
  </p:cSld>
  <p:clrMapOvr>
    <a:masterClrMapping/>
  </p:clrMapOvr>
  <p:transition spd="med">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287531" y="1491234"/>
            <a:ext cx="8587881" cy="5193257"/>
          </a:xfrm>
          <a:prstGeom prst="rect">
            <a:avLst/>
          </a:prstGeom>
        </p:spPr>
      </p:pic>
      <p:sp>
        <p:nvSpPr>
          <p:cNvPr id="4" name="TextBox 2"/>
          <p:cNvSpPr txBox="1"/>
          <p:nvPr/>
        </p:nvSpPr>
        <p:spPr>
          <a:xfrm>
            <a:off x="3367697" y="414936"/>
            <a:ext cx="4613442" cy="948978"/>
          </a:xfrm>
          <a:prstGeom prst="rect">
            <a:avLst/>
          </a:prstGeom>
          <a:noFill/>
        </p:spPr>
        <p:txBody>
          <a:bodyPr vert="horz" wrap="none" lIns="0" tIns="0" rIns="0" bIns="0" rtlCol="0">
            <a:spAutoFit/>
          </a:bodyPr>
          <a:lstStyle/>
          <a:p>
            <a:pPr>
              <a:lnSpc>
                <a:spcPts val="3680"/>
              </a:lnSpc>
            </a:pPr>
            <a:r>
              <a:rPr lang="en-CA" sz="2800" b="1" i="1" dirty="0" smtClean="0">
                <a:solidFill>
                  <a:schemeClr val="accent5">
                    <a:lumMod val="50000"/>
                  </a:schemeClr>
                </a:solidFill>
                <a:latin typeface="Arial" pitchFamily="34" charset="0"/>
                <a:cs typeface="Arial" pitchFamily="34" charset="0"/>
              </a:rPr>
              <a:t>Difference</a:t>
            </a:r>
            <a:r>
              <a:rPr lang="en-CA" sz="2800" b="1" dirty="0" smtClean="0">
                <a:solidFill>
                  <a:schemeClr val="accent5">
                    <a:lumMod val="50000"/>
                  </a:schemeClr>
                </a:solidFill>
                <a:latin typeface="Arial" pitchFamily="34" charset="0"/>
                <a:cs typeface="Arial" pitchFamily="34" charset="0"/>
              </a:rPr>
              <a:t> in (QA) &amp; </a:t>
            </a:r>
            <a:r>
              <a:rPr lang="en-CA" sz="2800" b="1" dirty="0" smtClean="0">
                <a:solidFill>
                  <a:srgbClr val="0070C0"/>
                </a:solidFill>
                <a:latin typeface="Arial" pitchFamily="34" charset="0"/>
                <a:cs typeface="Arial" pitchFamily="34" charset="0"/>
              </a:rPr>
              <a:t>(QC) </a:t>
            </a:r>
            <a:r>
              <a:rPr lang="en-CA" sz="2800" b="1" dirty="0" smtClean="0">
                <a:solidFill>
                  <a:schemeClr val="accent5">
                    <a:lumMod val="50000"/>
                  </a:schemeClr>
                </a:solidFill>
                <a:latin typeface="Arial" pitchFamily="34" charset="0"/>
                <a:cs typeface="Arial" pitchFamily="34" charset="0"/>
              </a:rPr>
              <a:t>?</a:t>
            </a:r>
          </a:p>
          <a:p>
            <a:pPr>
              <a:lnSpc>
                <a:spcPts val="3680"/>
              </a:lnSpc>
            </a:pPr>
            <a:r>
              <a:rPr lang="en-CA" sz="3204" i="1" dirty="0" smtClean="0">
                <a:solidFill>
                  <a:srgbClr val="0070C0"/>
                </a:solidFill>
                <a:latin typeface="Arial" pitchFamily="34" charset="0"/>
                <a:cs typeface="Arial" pitchFamily="34" charset="0"/>
              </a:rPr>
              <a:t>Recalling the errors …</a:t>
            </a:r>
            <a:endParaRPr lang="en-CA" sz="3204" i="1" dirty="0">
              <a:solidFill>
                <a:srgbClr val="0070C0"/>
              </a:solidFill>
              <a:latin typeface="Arial" pitchFamily="34" charset="0"/>
              <a:cs typeface="Arial" pitchFamily="34" charset="0"/>
            </a:endParaRPr>
          </a:p>
        </p:txBody>
      </p:sp>
      <p:sp>
        <p:nvSpPr>
          <p:cNvPr id="5" name="Rectangle 4"/>
          <p:cNvSpPr/>
          <p:nvPr/>
        </p:nvSpPr>
        <p:spPr>
          <a:xfrm>
            <a:off x="8875412" y="1363914"/>
            <a:ext cx="3097132" cy="1887696"/>
          </a:xfrm>
          <a:prstGeom prst="rect">
            <a:avLst/>
          </a:prstGeom>
        </p:spPr>
        <p:txBody>
          <a:bodyPr wrap="square">
            <a:spAutoFit/>
          </a:bodyPr>
          <a:lstStyle/>
          <a:p>
            <a:pPr>
              <a:lnSpc>
                <a:spcPts val="2800"/>
              </a:lnSpc>
              <a:buFontTx/>
              <a:buChar char="-"/>
            </a:pPr>
            <a:r>
              <a:rPr lang="en-CA" dirty="0">
                <a:solidFill>
                  <a:srgbClr val="FF0000"/>
                </a:solidFill>
                <a:latin typeface="Arial" pitchFamily="34" charset="0"/>
                <a:cs typeface="Arial" pitchFamily="34" charset="0"/>
              </a:rPr>
              <a:t> </a:t>
            </a:r>
            <a:r>
              <a:rPr lang="en-CA" dirty="0" smtClean="0">
                <a:solidFill>
                  <a:srgbClr val="FF0000"/>
                </a:solidFill>
                <a:latin typeface="Arial" pitchFamily="34" charset="0"/>
                <a:cs typeface="Arial" pitchFamily="34" charset="0"/>
              </a:rPr>
              <a:t>Explain these errors &amp;  </a:t>
            </a:r>
          </a:p>
          <a:p>
            <a:pPr>
              <a:lnSpc>
                <a:spcPts val="2800"/>
              </a:lnSpc>
            </a:pPr>
            <a:r>
              <a:rPr lang="en-CA" dirty="0" smtClean="0">
                <a:solidFill>
                  <a:srgbClr val="FF0000"/>
                </a:solidFill>
                <a:latin typeface="Arial" pitchFamily="34" charset="0"/>
                <a:cs typeface="Arial" pitchFamily="34" charset="0"/>
              </a:rPr>
              <a:t>  faults both in terms of                 </a:t>
            </a:r>
          </a:p>
          <a:p>
            <a:pPr>
              <a:lnSpc>
                <a:spcPts val="2800"/>
              </a:lnSpc>
            </a:pPr>
            <a:r>
              <a:rPr lang="en-CA" dirty="0">
                <a:solidFill>
                  <a:srgbClr val="FF0000"/>
                </a:solidFill>
                <a:latin typeface="Arial" pitchFamily="34" charset="0"/>
                <a:cs typeface="Arial" pitchFamily="34" charset="0"/>
              </a:rPr>
              <a:t> </a:t>
            </a:r>
            <a:r>
              <a:rPr lang="en-CA" dirty="0" smtClean="0">
                <a:solidFill>
                  <a:srgbClr val="FF0000"/>
                </a:solidFill>
                <a:latin typeface="Arial" pitchFamily="34" charset="0"/>
                <a:cs typeface="Arial" pitchFamily="34" charset="0"/>
              </a:rPr>
              <a:t> both QA &amp; QC (by all </a:t>
            </a:r>
          </a:p>
          <a:p>
            <a:pPr>
              <a:lnSpc>
                <a:spcPts val="2800"/>
              </a:lnSpc>
            </a:pPr>
            <a:r>
              <a:rPr lang="en-CA" dirty="0">
                <a:solidFill>
                  <a:srgbClr val="FF0000"/>
                </a:solidFill>
                <a:latin typeface="Arial" pitchFamily="34" charset="0"/>
                <a:cs typeface="Arial" pitchFamily="34" charset="0"/>
              </a:rPr>
              <a:t> </a:t>
            </a:r>
            <a:r>
              <a:rPr lang="en-CA" dirty="0" smtClean="0">
                <a:solidFill>
                  <a:srgbClr val="FF0000"/>
                </a:solidFill>
                <a:latin typeface="Arial" pitchFamily="34" charset="0"/>
                <a:cs typeface="Arial" pitchFamily="34" charset="0"/>
              </a:rPr>
              <a:t> approaches &amp; by only                  </a:t>
            </a:r>
          </a:p>
          <a:p>
            <a:pPr>
              <a:lnSpc>
                <a:spcPts val="2800"/>
              </a:lnSpc>
            </a:pPr>
            <a:r>
              <a:rPr lang="en-CA" dirty="0">
                <a:solidFill>
                  <a:srgbClr val="FF0000"/>
                </a:solidFill>
                <a:latin typeface="Arial" pitchFamily="34" charset="0"/>
                <a:cs typeface="Arial" pitchFamily="34" charset="0"/>
              </a:rPr>
              <a:t> </a:t>
            </a:r>
            <a:r>
              <a:rPr lang="en-CA" dirty="0" smtClean="0">
                <a:solidFill>
                  <a:srgbClr val="FF0000"/>
                </a:solidFill>
                <a:latin typeface="Arial" pitchFamily="34" charset="0"/>
                <a:cs typeface="Arial" pitchFamily="34" charset="0"/>
              </a:rPr>
              <a:t> Testing) ..15</a:t>
            </a:r>
            <a:r>
              <a:rPr lang="en-CA" baseline="30000" dirty="0" smtClean="0">
                <a:solidFill>
                  <a:srgbClr val="FF0000"/>
                </a:solidFill>
                <a:latin typeface="Arial" pitchFamily="34" charset="0"/>
                <a:cs typeface="Arial" pitchFamily="34" charset="0"/>
              </a:rPr>
              <a:t>th</a:t>
            </a:r>
            <a:r>
              <a:rPr lang="en-CA" dirty="0" smtClean="0">
                <a:solidFill>
                  <a:srgbClr val="FF0000"/>
                </a:solidFill>
                <a:latin typeface="Arial" pitchFamily="34" charset="0"/>
                <a:cs typeface="Arial" pitchFamily="34" charset="0"/>
              </a:rPr>
              <a:t> RA? </a:t>
            </a:r>
            <a:endParaRPr lang="en-CA" dirty="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3236838528"/>
      </p:ext>
    </p:extLst>
  </p:cSld>
  <p:clrMapOvr>
    <a:masterClrMapping/>
  </p:clrMapOvr>
  <p:transition spd="med">
    <p:fad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3"/>
          <p:cNvSpPr txBox="1"/>
          <p:nvPr/>
        </p:nvSpPr>
        <p:spPr>
          <a:xfrm>
            <a:off x="423333" y="1219200"/>
            <a:ext cx="10502170" cy="5581015"/>
          </a:xfrm>
          <a:prstGeom prst="rect">
            <a:avLst/>
          </a:prstGeom>
          <a:noFill/>
        </p:spPr>
        <p:txBody>
          <a:bodyPr vert="horz" wrap="square" lIns="0" tIns="0" rIns="0" bIns="0" rtlCol="0">
            <a:spAutoFit/>
          </a:bodyPr>
          <a:lstStyle/>
          <a:p>
            <a:pPr>
              <a:lnSpc>
                <a:spcPts val="2800"/>
              </a:lnSpc>
            </a:pPr>
            <a:r>
              <a:rPr lang="en-CA" sz="2000" dirty="0" smtClean="0">
                <a:solidFill>
                  <a:schemeClr val="accent5">
                    <a:lumMod val="50000"/>
                  </a:schemeClr>
                </a:solidFill>
                <a:latin typeface="Times New Roman"/>
                <a:cs typeface="Times New Roman"/>
              </a:rPr>
              <a:t>- </a:t>
            </a:r>
            <a:r>
              <a:rPr lang="en-CA" sz="2400" b="1" dirty="0" smtClean="0">
                <a:solidFill>
                  <a:schemeClr val="accent5">
                    <a:lumMod val="50000"/>
                  </a:schemeClr>
                </a:solidFill>
                <a:latin typeface="Arial" pitchFamily="34" charset="0"/>
                <a:cs typeface="Arial" pitchFamily="34" charset="0"/>
              </a:rPr>
              <a:t>Prevention process &amp; </a:t>
            </a:r>
            <a:r>
              <a:rPr lang="en-CA" sz="2400" b="1" dirty="0" smtClean="0">
                <a:solidFill>
                  <a:srgbClr val="0070C0"/>
                </a:solidFill>
                <a:latin typeface="Arial" pitchFamily="34" charset="0"/>
                <a:cs typeface="Arial" pitchFamily="34" charset="0"/>
              </a:rPr>
              <a:t>detective process</a:t>
            </a:r>
          </a:p>
          <a:p>
            <a:pPr>
              <a:lnSpc>
                <a:spcPts val="2800"/>
              </a:lnSpc>
              <a:buFontTx/>
              <a:buChar char="-"/>
            </a:pPr>
            <a:r>
              <a:rPr lang="en-CA" sz="2000" b="1" dirty="0" smtClean="0">
                <a:solidFill>
                  <a:schemeClr val="accent5">
                    <a:lumMod val="50000"/>
                  </a:schemeClr>
                </a:solidFill>
                <a:latin typeface="Arial" pitchFamily="34" charset="0"/>
                <a:cs typeface="Arial" pitchFamily="34" charset="0"/>
              </a:rPr>
              <a:t> QA</a:t>
            </a:r>
            <a:r>
              <a:rPr lang="en-CA" sz="2000" dirty="0" smtClean="0">
                <a:solidFill>
                  <a:schemeClr val="accent5">
                    <a:lumMod val="50000"/>
                  </a:schemeClr>
                </a:solidFill>
                <a:latin typeface="Arial" pitchFamily="34" charset="0"/>
                <a:cs typeface="Arial" pitchFamily="34" charset="0"/>
              </a:rPr>
              <a:t> –those activities which develop / modify processes to prevent introduction of defects</a:t>
            </a:r>
          </a:p>
          <a:p>
            <a:pPr>
              <a:lnSpc>
                <a:spcPts val="2800"/>
              </a:lnSpc>
              <a:buFontTx/>
              <a:buChar char="-"/>
            </a:pPr>
            <a:r>
              <a:rPr lang="en-CA" sz="2000" b="1" dirty="0" smtClean="0">
                <a:solidFill>
                  <a:srgbClr val="0070C0"/>
                </a:solidFill>
                <a:latin typeface="Arial" pitchFamily="34" charset="0"/>
                <a:cs typeface="Arial" pitchFamily="34" charset="0"/>
              </a:rPr>
              <a:t> QC</a:t>
            </a:r>
            <a:r>
              <a:rPr lang="en-CA" sz="2000" dirty="0" smtClean="0">
                <a:solidFill>
                  <a:schemeClr val="accent5">
                    <a:lumMod val="50000"/>
                  </a:schemeClr>
                </a:solidFill>
                <a:latin typeface="Arial" pitchFamily="34" charset="0"/>
                <a:cs typeface="Arial" pitchFamily="34" charset="0"/>
              </a:rPr>
              <a:t> –those activities which find &amp; correct the flaws</a:t>
            </a:r>
          </a:p>
          <a:p>
            <a:pPr>
              <a:lnSpc>
                <a:spcPts val="2800"/>
              </a:lnSpc>
              <a:buFontTx/>
              <a:buChar char="-"/>
            </a:pPr>
            <a:r>
              <a:rPr lang="en-CA" b="1" dirty="0" smtClean="0">
                <a:solidFill>
                  <a:schemeClr val="accent5">
                    <a:lumMod val="50000"/>
                  </a:schemeClr>
                </a:solidFill>
                <a:latin typeface="Arial" pitchFamily="34" charset="0"/>
                <a:cs typeface="Arial" pitchFamily="34" charset="0"/>
              </a:rPr>
              <a:t> QA Focus </a:t>
            </a:r>
            <a:r>
              <a:rPr lang="en-CA" dirty="0" smtClean="0">
                <a:solidFill>
                  <a:schemeClr val="accent5">
                    <a:lumMod val="50000"/>
                  </a:schemeClr>
                </a:solidFill>
                <a:latin typeface="Arial" pitchFamily="34" charset="0"/>
                <a:cs typeface="Arial" pitchFamily="34" charset="0"/>
              </a:rPr>
              <a:t>---- Process-oriented, </a:t>
            </a:r>
          </a:p>
          <a:p>
            <a:pPr>
              <a:lnSpc>
                <a:spcPts val="2800"/>
              </a:lnSpc>
            </a:pPr>
            <a:r>
              <a:rPr lang="en-CA" dirty="0" smtClean="0">
                <a:solidFill>
                  <a:schemeClr val="accent5">
                    <a:lumMod val="50000"/>
                  </a:schemeClr>
                </a:solidFill>
                <a:latin typeface="Arial" pitchFamily="34" charset="0"/>
                <a:cs typeface="Arial" pitchFamily="34" charset="0"/>
              </a:rPr>
              <a:t>                         Randomly Evaluate the product to confirm if process works, </a:t>
            </a:r>
          </a:p>
          <a:p>
            <a:pPr>
              <a:lnSpc>
                <a:spcPts val="2800"/>
              </a:lnSpc>
            </a:pPr>
            <a:r>
              <a:rPr lang="en-CA" dirty="0" smtClean="0">
                <a:solidFill>
                  <a:schemeClr val="accent5">
                    <a:lumMod val="50000"/>
                  </a:schemeClr>
                </a:solidFill>
                <a:latin typeface="Arial" pitchFamily="34" charset="0"/>
                <a:cs typeface="Arial" pitchFamily="34" charset="0"/>
              </a:rPr>
              <a:t>                         Ensures if process is defined &amp; right, </a:t>
            </a:r>
            <a:r>
              <a:rPr lang="en-CA" i="1" dirty="0" smtClean="0">
                <a:solidFill>
                  <a:srgbClr val="0070C0"/>
                </a:solidFill>
                <a:latin typeface="Arial" pitchFamily="34" charset="0"/>
                <a:cs typeface="Arial" pitchFamily="34" charset="0"/>
              </a:rPr>
              <a:t>preventing defect from occurring</a:t>
            </a:r>
          </a:p>
          <a:p>
            <a:pPr>
              <a:lnSpc>
                <a:spcPts val="2800"/>
              </a:lnSpc>
            </a:pPr>
            <a:r>
              <a:rPr lang="en-CA" b="1" i="1" dirty="0" smtClean="0">
                <a:solidFill>
                  <a:schemeClr val="accent5">
                    <a:lumMod val="50000"/>
                  </a:schemeClr>
                </a:solidFill>
                <a:latin typeface="Arial" pitchFamily="34" charset="0"/>
                <a:cs typeface="Arial" pitchFamily="34" charset="0"/>
              </a:rPr>
              <a:t>                         </a:t>
            </a:r>
            <a:r>
              <a:rPr lang="en-CA" b="1" i="1" dirty="0" smtClean="0">
                <a:solidFill>
                  <a:srgbClr val="0070C0"/>
                </a:solidFill>
                <a:latin typeface="Arial" pitchFamily="34" charset="0"/>
                <a:cs typeface="Arial" pitchFamily="34" charset="0"/>
              </a:rPr>
              <a:t>e.g. </a:t>
            </a:r>
            <a:r>
              <a:rPr lang="en-CA" b="1" i="1" dirty="0" smtClean="0">
                <a:solidFill>
                  <a:srgbClr val="FFC000"/>
                </a:solidFill>
                <a:latin typeface="Arial" pitchFamily="34" charset="0"/>
                <a:cs typeface="Arial" pitchFamily="34" charset="0"/>
              </a:rPr>
              <a:t>Development of methodologies &amp; </a:t>
            </a:r>
            <a:r>
              <a:rPr lang="en-CA" b="1" i="1" dirty="0" smtClean="0">
                <a:solidFill>
                  <a:srgbClr val="FFC000"/>
                </a:solidFill>
                <a:latin typeface="Arial" pitchFamily="34" charset="0"/>
                <a:cs typeface="Arial" pitchFamily="34" charset="0"/>
              </a:rPr>
              <a:t>standards, Audit: </a:t>
            </a:r>
            <a:r>
              <a:rPr lang="en-CA" dirty="0" smtClean="0">
                <a:solidFill>
                  <a:srgbClr val="FFC000"/>
                </a:solidFill>
                <a:latin typeface="Arial" pitchFamily="34" charset="0"/>
                <a:cs typeface="Arial" pitchFamily="34" charset="0"/>
              </a:rPr>
              <a:t>Review</a:t>
            </a:r>
            <a:r>
              <a:rPr lang="en-CA" b="1" i="1" dirty="0" smtClean="0">
                <a:solidFill>
                  <a:srgbClr val="FFC000"/>
                </a:solidFill>
                <a:latin typeface="Arial" pitchFamily="34" charset="0"/>
                <a:cs typeface="Arial" pitchFamily="34" charset="0"/>
              </a:rPr>
              <a:t> if requirement </a:t>
            </a:r>
            <a:r>
              <a:rPr lang="en-CA" b="1" i="1" dirty="0" smtClean="0">
                <a:solidFill>
                  <a:srgbClr val="FFC000"/>
                </a:solidFill>
                <a:latin typeface="Arial" pitchFamily="34" charset="0"/>
                <a:cs typeface="Arial" pitchFamily="34" charset="0"/>
              </a:rPr>
              <a:t> </a:t>
            </a:r>
          </a:p>
          <a:p>
            <a:pPr>
              <a:lnSpc>
                <a:spcPts val="2800"/>
              </a:lnSpc>
            </a:pPr>
            <a:r>
              <a:rPr lang="en-CA" b="1" i="1" dirty="0">
                <a:solidFill>
                  <a:srgbClr val="FFC000"/>
                </a:solidFill>
                <a:latin typeface="Arial" pitchFamily="34" charset="0"/>
                <a:cs typeface="Arial" pitchFamily="34" charset="0"/>
              </a:rPr>
              <a:t> </a:t>
            </a:r>
            <a:r>
              <a:rPr lang="en-CA" b="1" i="1" dirty="0" smtClean="0">
                <a:solidFill>
                  <a:srgbClr val="FFC000"/>
                </a:solidFill>
                <a:latin typeface="Arial" pitchFamily="34" charset="0"/>
                <a:cs typeface="Arial" pitchFamily="34" charset="0"/>
              </a:rPr>
              <a:t>                               </a:t>
            </a:r>
            <a:r>
              <a:rPr lang="en-CA" b="1" i="1" dirty="0" smtClean="0">
                <a:solidFill>
                  <a:srgbClr val="FFC000"/>
                </a:solidFill>
                <a:latin typeface="Arial" pitchFamily="34" charset="0"/>
                <a:cs typeface="Arial" pitchFamily="34" charset="0"/>
              </a:rPr>
              <a:t>being  defined </a:t>
            </a:r>
            <a:r>
              <a:rPr lang="en-CA" b="1" i="1" dirty="0" smtClean="0">
                <a:solidFill>
                  <a:srgbClr val="FFC000"/>
                </a:solidFill>
                <a:latin typeface="Arial" pitchFamily="34" charset="0"/>
                <a:cs typeface="Arial" pitchFamily="34" charset="0"/>
              </a:rPr>
              <a:t>at proper level of detail</a:t>
            </a:r>
            <a:r>
              <a:rPr lang="en-CA" b="1" i="1" dirty="0" smtClean="0">
                <a:solidFill>
                  <a:srgbClr val="FF0000"/>
                </a:solidFill>
                <a:latin typeface="Arial" pitchFamily="34" charset="0"/>
                <a:cs typeface="Arial" pitchFamily="34" charset="0"/>
              </a:rPr>
              <a:t>?</a:t>
            </a:r>
          </a:p>
          <a:p>
            <a:pPr>
              <a:lnSpc>
                <a:spcPts val="2800"/>
              </a:lnSpc>
              <a:buFontTx/>
              <a:buChar char="-"/>
            </a:pPr>
            <a:r>
              <a:rPr lang="en-CA" b="1" dirty="0" smtClean="0">
                <a:solidFill>
                  <a:srgbClr val="0070C0"/>
                </a:solidFill>
                <a:latin typeface="Arial" pitchFamily="34" charset="0"/>
                <a:cs typeface="Arial" pitchFamily="34" charset="0"/>
              </a:rPr>
              <a:t> QC Focus </a:t>
            </a:r>
            <a:r>
              <a:rPr lang="en-CA" dirty="0" smtClean="0">
                <a:solidFill>
                  <a:schemeClr val="accent5">
                    <a:lumMod val="50000"/>
                  </a:schemeClr>
                </a:solidFill>
                <a:latin typeface="Arial" pitchFamily="34" charset="0"/>
                <a:cs typeface="Arial" pitchFamily="34" charset="0"/>
              </a:rPr>
              <a:t>---- Products-oriented ,</a:t>
            </a:r>
          </a:p>
          <a:p>
            <a:pPr>
              <a:lnSpc>
                <a:spcPts val="2800"/>
              </a:lnSpc>
            </a:pPr>
            <a:r>
              <a:rPr lang="en-CA" dirty="0" smtClean="0">
                <a:solidFill>
                  <a:schemeClr val="accent5">
                    <a:lumMod val="50000"/>
                  </a:schemeClr>
                </a:solidFill>
                <a:latin typeface="Arial" pitchFamily="34" charset="0"/>
                <a:cs typeface="Arial" pitchFamily="34" charset="0"/>
              </a:rPr>
              <a:t>                         Continuous activity &amp; observe if defective, </a:t>
            </a:r>
          </a:p>
          <a:p>
            <a:pPr>
              <a:lnSpc>
                <a:spcPts val="2800"/>
              </a:lnSpc>
            </a:pPr>
            <a:r>
              <a:rPr lang="en-CA" dirty="0" smtClean="0">
                <a:solidFill>
                  <a:schemeClr val="accent5">
                    <a:lumMod val="50000"/>
                  </a:schemeClr>
                </a:solidFill>
                <a:latin typeface="Arial" pitchFamily="34" charset="0"/>
                <a:cs typeface="Arial" pitchFamily="34" charset="0"/>
              </a:rPr>
              <a:t>                         Focus on finding, detecting &amp; correcting the  defects in specific deliverables</a:t>
            </a:r>
          </a:p>
          <a:p>
            <a:pPr>
              <a:lnSpc>
                <a:spcPts val="2800"/>
              </a:lnSpc>
            </a:pPr>
            <a:r>
              <a:rPr lang="en-CA" b="1" i="1" dirty="0" smtClean="0">
                <a:solidFill>
                  <a:srgbClr val="0070C0"/>
                </a:solidFill>
                <a:latin typeface="Arial" pitchFamily="34" charset="0"/>
                <a:cs typeface="Arial" pitchFamily="34" charset="0"/>
              </a:rPr>
              <a:t>                         e.g. Are defined requirements the right requirements</a:t>
            </a:r>
            <a:r>
              <a:rPr lang="en-CA" b="1" i="1" dirty="0" smtClean="0">
                <a:solidFill>
                  <a:srgbClr val="FF0000"/>
                </a:solidFill>
                <a:latin typeface="Arial" pitchFamily="34" charset="0"/>
                <a:cs typeface="Arial" pitchFamily="34" charset="0"/>
              </a:rPr>
              <a:t>?</a:t>
            </a:r>
          </a:p>
          <a:p>
            <a:pPr>
              <a:lnSpc>
                <a:spcPts val="2800"/>
              </a:lnSpc>
              <a:buFontTx/>
              <a:buChar char="-"/>
            </a:pPr>
            <a:r>
              <a:rPr lang="en-CA" b="1" dirty="0" smtClean="0">
                <a:solidFill>
                  <a:srgbClr val="FFC000"/>
                </a:solidFill>
                <a:latin typeface="Arial" pitchFamily="34" charset="0"/>
                <a:cs typeface="Arial" pitchFamily="34" charset="0"/>
              </a:rPr>
              <a:t>Testing</a:t>
            </a:r>
            <a:r>
              <a:rPr lang="en-CA" dirty="0" smtClean="0">
                <a:solidFill>
                  <a:srgbClr val="FFC000"/>
                </a:solidFill>
                <a:latin typeface="Arial" pitchFamily="34" charset="0"/>
                <a:cs typeface="Arial" pitchFamily="34" charset="0"/>
              </a:rPr>
              <a:t> </a:t>
            </a:r>
            <a:r>
              <a:rPr lang="en-US" dirty="0" smtClean="0">
                <a:solidFill>
                  <a:srgbClr val="FFC000"/>
                </a:solidFill>
                <a:latin typeface="Arial" pitchFamily="34" charset="0"/>
                <a:cs typeface="Arial" pitchFamily="34" charset="0"/>
              </a:rPr>
              <a:t>-----   </a:t>
            </a:r>
            <a:r>
              <a:rPr lang="en-US" b="1" dirty="0" smtClean="0">
                <a:solidFill>
                  <a:srgbClr val="FFC000"/>
                </a:solidFill>
                <a:latin typeface="Arial" pitchFamily="34" charset="0"/>
                <a:cs typeface="Arial" pitchFamily="34" charset="0"/>
              </a:rPr>
              <a:t>The process of executing a system with the intent of finding defects</a:t>
            </a:r>
          </a:p>
          <a:p>
            <a:pPr>
              <a:lnSpc>
                <a:spcPts val="2800"/>
              </a:lnSpc>
              <a:buFontTx/>
              <a:buChar char="-"/>
            </a:pPr>
            <a:r>
              <a:rPr lang="en-US" dirty="0" smtClean="0">
                <a:solidFill>
                  <a:schemeClr val="accent5">
                    <a:lumMod val="50000"/>
                  </a:schemeClr>
                </a:solidFill>
                <a:latin typeface="Arial" pitchFamily="34" charset="0"/>
                <a:cs typeface="Arial" pitchFamily="34" charset="0"/>
              </a:rPr>
              <a:t> </a:t>
            </a:r>
            <a:r>
              <a:rPr lang="en-US" b="1" dirty="0" smtClean="0">
                <a:solidFill>
                  <a:srgbClr val="006600"/>
                </a:solidFill>
                <a:latin typeface="Arial" pitchFamily="34" charset="0"/>
                <a:cs typeface="Arial" pitchFamily="34" charset="0"/>
              </a:rPr>
              <a:t>Note: </a:t>
            </a:r>
            <a:r>
              <a:rPr lang="en-US" b="1" dirty="0" smtClean="0">
                <a:solidFill>
                  <a:srgbClr val="006600"/>
                </a:solidFill>
                <a:latin typeface="Arial" pitchFamily="34" charset="0"/>
                <a:cs typeface="Arial" pitchFamily="34" charset="0"/>
              </a:rPr>
              <a:t>Prior to Process </a:t>
            </a:r>
            <a:r>
              <a:rPr lang="en-US" b="1" dirty="0" smtClean="0">
                <a:solidFill>
                  <a:srgbClr val="006600"/>
                </a:solidFill>
                <a:latin typeface="Arial" pitchFamily="34" charset="0"/>
                <a:cs typeface="Arial" pitchFamily="34" charset="0"/>
              </a:rPr>
              <a:t>of executing a </a:t>
            </a:r>
            <a:r>
              <a:rPr lang="en-US" b="1" dirty="0" smtClean="0">
                <a:solidFill>
                  <a:srgbClr val="006600"/>
                </a:solidFill>
                <a:latin typeface="Arial" pitchFamily="34" charset="0"/>
                <a:cs typeface="Arial" pitchFamily="34" charset="0"/>
              </a:rPr>
              <a:t>system:</a:t>
            </a:r>
            <a:r>
              <a:rPr lang="en-US" dirty="0" smtClean="0">
                <a:solidFill>
                  <a:srgbClr val="006600"/>
                </a:solidFill>
                <a:latin typeface="Arial" pitchFamily="34" charset="0"/>
                <a:cs typeface="Arial" pitchFamily="34" charset="0"/>
              </a:rPr>
              <a:t> </a:t>
            </a:r>
            <a:r>
              <a:rPr lang="en-US" b="1" dirty="0" smtClean="0">
                <a:solidFill>
                  <a:srgbClr val="006600"/>
                </a:solidFill>
                <a:latin typeface="Arial" pitchFamily="34" charset="0"/>
                <a:cs typeface="Arial" pitchFamily="34" charset="0"/>
              </a:rPr>
              <a:t>tes</a:t>
            </a:r>
            <a:r>
              <a:rPr lang="en-US" b="1" dirty="0" smtClean="0">
                <a:solidFill>
                  <a:srgbClr val="006600"/>
                </a:solidFill>
                <a:latin typeface="Arial" pitchFamily="34" charset="0"/>
                <a:cs typeface="Arial" pitchFamily="34" charset="0"/>
              </a:rPr>
              <a:t>t </a:t>
            </a:r>
            <a:r>
              <a:rPr lang="en-US" b="1" dirty="0" smtClean="0">
                <a:solidFill>
                  <a:srgbClr val="006600"/>
                </a:solidFill>
                <a:latin typeface="Arial" pitchFamily="34" charset="0"/>
                <a:cs typeface="Arial" pitchFamily="34" charset="0"/>
              </a:rPr>
              <a:t>planning </a:t>
            </a:r>
            <a:r>
              <a:rPr lang="en-US" dirty="0" smtClean="0">
                <a:solidFill>
                  <a:srgbClr val="006600"/>
                </a:solidFill>
                <a:latin typeface="Arial" pitchFamily="34" charset="0"/>
                <a:cs typeface="Arial" pitchFamily="34" charset="0"/>
              </a:rPr>
              <a:t>prior to the execution of the test cases </a:t>
            </a:r>
          </a:p>
          <a:p>
            <a:r>
              <a:rPr lang="en-US" i="1" dirty="0" smtClean="0">
                <a:solidFill>
                  <a:schemeClr val="accent5">
                    <a:lumMod val="50000"/>
                  </a:schemeClr>
                </a:solidFill>
                <a:latin typeface="Arial" pitchFamily="34" charset="0"/>
                <a:cs typeface="Arial" pitchFamily="34" charset="0"/>
              </a:rPr>
              <a:t>-</a:t>
            </a:r>
            <a:r>
              <a:rPr lang="en-US" b="1" dirty="0" smtClean="0">
                <a:solidFill>
                  <a:srgbClr val="FF9900"/>
                </a:solidFill>
                <a:latin typeface="Arial" pitchFamily="34" charset="0"/>
                <a:cs typeface="Arial" pitchFamily="34" charset="0"/>
              </a:rPr>
              <a:t>Testing is one </a:t>
            </a:r>
            <a:r>
              <a:rPr lang="en-US" b="1" dirty="0" smtClean="0">
                <a:solidFill>
                  <a:srgbClr val="FF9900"/>
                </a:solidFill>
                <a:latin typeface="Arial" pitchFamily="34" charset="0"/>
                <a:cs typeface="Arial" pitchFamily="34" charset="0"/>
              </a:rPr>
              <a:t>most important approach of </a:t>
            </a:r>
            <a:r>
              <a:rPr lang="en-US" b="1" dirty="0" smtClean="0">
                <a:solidFill>
                  <a:srgbClr val="0070C0"/>
                </a:solidFill>
                <a:latin typeface="Arial" pitchFamily="34" charset="0"/>
                <a:cs typeface="Arial" pitchFamily="34" charset="0"/>
              </a:rPr>
              <a:t>QC </a:t>
            </a:r>
            <a:r>
              <a:rPr lang="en-US" b="1" dirty="0" smtClean="0">
                <a:solidFill>
                  <a:srgbClr val="0070C0"/>
                </a:solidFill>
                <a:latin typeface="Arial" pitchFamily="34" charset="0"/>
                <a:cs typeface="Arial" pitchFamily="34" charset="0"/>
              </a:rPr>
              <a:t>activity</a:t>
            </a:r>
            <a:r>
              <a:rPr lang="en-US" dirty="0" smtClean="0">
                <a:solidFill>
                  <a:srgbClr val="FF9900"/>
                </a:solidFill>
                <a:latin typeface="Arial" pitchFamily="34" charset="0"/>
                <a:cs typeface="Arial" pitchFamily="34" charset="0"/>
              </a:rPr>
              <a:t>, </a:t>
            </a:r>
            <a:r>
              <a:rPr lang="en-US" b="1" dirty="0" smtClean="0">
                <a:solidFill>
                  <a:srgbClr val="FF9900"/>
                </a:solidFill>
                <a:latin typeface="Arial" pitchFamily="34" charset="0"/>
                <a:cs typeface="Arial" pitchFamily="34" charset="0"/>
              </a:rPr>
              <a:t>Others are informal </a:t>
            </a:r>
            <a:r>
              <a:rPr lang="en-US" b="1" dirty="0" smtClean="0">
                <a:solidFill>
                  <a:srgbClr val="FF9900"/>
                </a:solidFill>
                <a:latin typeface="Arial" pitchFamily="34" charset="0"/>
                <a:cs typeface="Arial" pitchFamily="34" charset="0"/>
              </a:rPr>
              <a:t>reviews</a:t>
            </a:r>
            <a:r>
              <a:rPr lang="en-US" b="1" dirty="0" smtClean="0">
                <a:solidFill>
                  <a:srgbClr val="FF9900"/>
                </a:solidFill>
                <a:latin typeface="Arial" pitchFamily="34" charset="0"/>
                <a:cs typeface="Arial" pitchFamily="34" charset="0"/>
              </a:rPr>
              <a:t>, </a:t>
            </a:r>
            <a:r>
              <a:rPr lang="en-US" b="1" dirty="0" smtClean="0">
                <a:solidFill>
                  <a:srgbClr val="FF9900"/>
                </a:solidFill>
                <a:latin typeface="Arial" pitchFamily="34" charset="0"/>
                <a:cs typeface="Arial" pitchFamily="34" charset="0"/>
              </a:rPr>
              <a:t>technical   </a:t>
            </a:r>
          </a:p>
          <a:p>
            <a:r>
              <a:rPr lang="en-US" b="1" dirty="0">
                <a:solidFill>
                  <a:srgbClr val="FF9900"/>
                </a:solidFill>
                <a:latin typeface="Arial" pitchFamily="34" charset="0"/>
                <a:cs typeface="Arial" pitchFamily="34" charset="0"/>
              </a:rPr>
              <a:t> </a:t>
            </a:r>
            <a:r>
              <a:rPr lang="en-US" b="1" dirty="0" smtClean="0">
                <a:solidFill>
                  <a:srgbClr val="FF9900"/>
                </a:solidFill>
                <a:latin typeface="Arial" pitchFamily="34" charset="0"/>
                <a:cs typeface="Arial" pitchFamily="34" charset="0"/>
              </a:rPr>
              <a:t> </a:t>
            </a:r>
            <a:r>
              <a:rPr lang="en-US" b="1" dirty="0" smtClean="0">
                <a:solidFill>
                  <a:srgbClr val="FF9900"/>
                </a:solidFill>
                <a:latin typeface="Arial" pitchFamily="34" charset="0"/>
                <a:cs typeface="Arial" pitchFamily="34" charset="0"/>
              </a:rPr>
              <a:t>reviews, walkthrough, inspections </a:t>
            </a:r>
            <a:r>
              <a:rPr lang="en-US" b="1" dirty="0" smtClean="0">
                <a:solidFill>
                  <a:srgbClr val="FF9900"/>
                </a:solidFill>
                <a:latin typeface="Arial" pitchFamily="34" charset="0"/>
                <a:cs typeface="Arial" pitchFamily="34" charset="0"/>
              </a:rPr>
              <a:t>etc..</a:t>
            </a:r>
            <a:endParaRPr lang="en-CA" sz="2000" b="1" dirty="0">
              <a:solidFill>
                <a:srgbClr val="FF9900"/>
              </a:solidFill>
            </a:endParaRPr>
          </a:p>
        </p:txBody>
      </p:sp>
      <p:sp>
        <p:nvSpPr>
          <p:cNvPr id="9" name="TextBox 2"/>
          <p:cNvSpPr txBox="1"/>
          <p:nvPr/>
        </p:nvSpPr>
        <p:spPr>
          <a:xfrm>
            <a:off x="2306437" y="373993"/>
            <a:ext cx="6398098" cy="948978"/>
          </a:xfrm>
          <a:prstGeom prst="rect">
            <a:avLst/>
          </a:prstGeom>
          <a:noFill/>
        </p:spPr>
        <p:txBody>
          <a:bodyPr vert="horz" wrap="none" lIns="0" tIns="0" rIns="0" bIns="0" rtlCol="0">
            <a:spAutoFit/>
          </a:bodyPr>
          <a:lstStyle/>
          <a:p>
            <a:pPr>
              <a:lnSpc>
                <a:spcPts val="3680"/>
              </a:lnSpc>
            </a:pPr>
            <a:r>
              <a:rPr lang="en-CA" sz="2800" b="1" i="1" dirty="0" smtClean="0">
                <a:solidFill>
                  <a:schemeClr val="accent5">
                    <a:lumMod val="50000"/>
                  </a:schemeClr>
                </a:solidFill>
                <a:latin typeface="Arial" pitchFamily="34" charset="0"/>
                <a:cs typeface="Arial" pitchFamily="34" charset="0"/>
              </a:rPr>
              <a:t>Difference</a:t>
            </a:r>
            <a:r>
              <a:rPr lang="en-CA" sz="2800" b="1" dirty="0" smtClean="0">
                <a:solidFill>
                  <a:schemeClr val="accent5">
                    <a:lumMod val="50000"/>
                  </a:schemeClr>
                </a:solidFill>
                <a:latin typeface="Arial" pitchFamily="34" charset="0"/>
                <a:cs typeface="Arial" pitchFamily="34" charset="0"/>
              </a:rPr>
              <a:t> in (QA) , </a:t>
            </a:r>
            <a:r>
              <a:rPr lang="en-CA" sz="2800" b="1" dirty="0" smtClean="0">
                <a:solidFill>
                  <a:srgbClr val="0070C0"/>
                </a:solidFill>
                <a:latin typeface="Arial" pitchFamily="34" charset="0"/>
                <a:cs typeface="Arial" pitchFamily="34" charset="0"/>
              </a:rPr>
              <a:t>(QC)</a:t>
            </a:r>
            <a:r>
              <a:rPr lang="en-CA" sz="2800" b="1" dirty="0" smtClean="0">
                <a:solidFill>
                  <a:schemeClr val="accent5">
                    <a:lumMod val="50000"/>
                  </a:schemeClr>
                </a:solidFill>
                <a:latin typeface="Arial" pitchFamily="34" charset="0"/>
                <a:cs typeface="Arial" pitchFamily="34" charset="0"/>
              </a:rPr>
              <a:t> &amp; </a:t>
            </a:r>
            <a:r>
              <a:rPr lang="en-CA" sz="2800" b="1" dirty="0" smtClean="0">
                <a:solidFill>
                  <a:srgbClr val="FF9900"/>
                </a:solidFill>
                <a:latin typeface="Arial" pitchFamily="34" charset="0"/>
                <a:cs typeface="Arial" pitchFamily="34" charset="0"/>
              </a:rPr>
              <a:t>(Testing) </a:t>
            </a:r>
            <a:r>
              <a:rPr lang="en-CA" sz="2800" b="1" dirty="0" smtClean="0">
                <a:solidFill>
                  <a:srgbClr val="FF0000"/>
                </a:solidFill>
                <a:latin typeface="Arial" pitchFamily="34" charset="0"/>
                <a:cs typeface="Arial" pitchFamily="34" charset="0"/>
              </a:rPr>
              <a:t>?</a:t>
            </a:r>
          </a:p>
          <a:p>
            <a:pPr>
              <a:lnSpc>
                <a:spcPts val="3680"/>
              </a:lnSpc>
            </a:pPr>
            <a:endParaRPr lang="en-CA" sz="3204" dirty="0">
              <a:solidFill>
                <a:schemeClr val="accent5">
                  <a:lumMod val="50000"/>
                </a:schemeClr>
              </a:solidFill>
              <a:latin typeface="Arial" pitchFamily="34" charset="0"/>
              <a:cs typeface="Arial" pitchFamily="34" charset="0"/>
            </a:endParaRPr>
          </a:p>
        </p:txBody>
      </p:sp>
    </p:spTree>
  </p:cSld>
  <p:clrMapOvr>
    <a:masterClrMapping/>
  </p:clrMapOvr>
  <p:transition spd="med">
    <p:fad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1316736" y="1371600"/>
            <a:ext cx="9034272" cy="464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2400" b="1" dirty="0" smtClean="0">
                <a:latin typeface="Times New Roman" panose="02020603050405020304" pitchFamily="18" charset="0"/>
              </a:rPr>
              <a:t>- </a:t>
            </a:r>
            <a:r>
              <a:rPr lang="en-US" sz="2400" b="1" dirty="0" smtClean="0">
                <a:solidFill>
                  <a:srgbClr val="006600"/>
                </a:solidFill>
                <a:latin typeface="Times New Roman" panose="02020603050405020304" pitchFamily="18" charset="0"/>
              </a:rPr>
              <a:t>Like many physical system, purpose of software testing  is to  </a:t>
            </a:r>
          </a:p>
          <a:p>
            <a:pPr eaLnBrk="1" hangingPunct="1"/>
            <a:r>
              <a:rPr lang="en-US" sz="2400" b="1" dirty="0">
                <a:solidFill>
                  <a:srgbClr val="006600"/>
                </a:solidFill>
                <a:latin typeface="Times New Roman" panose="02020603050405020304" pitchFamily="18" charset="0"/>
              </a:rPr>
              <a:t> </a:t>
            </a:r>
            <a:r>
              <a:rPr lang="en-US" sz="2400" b="1" dirty="0" smtClean="0">
                <a:solidFill>
                  <a:srgbClr val="006600"/>
                </a:solidFill>
                <a:latin typeface="Times New Roman" panose="02020603050405020304" pitchFamily="18" charset="0"/>
              </a:rPr>
              <a:t> </a:t>
            </a:r>
            <a:r>
              <a:rPr lang="en-US" sz="2400" b="1" dirty="0" smtClean="0">
                <a:solidFill>
                  <a:srgbClr val="006600"/>
                </a:solidFill>
                <a:latin typeface="Times New Roman" panose="02020603050405020304" pitchFamily="18" charset="0"/>
              </a:rPr>
              <a:t>ensure that software system should work as expected</a:t>
            </a:r>
          </a:p>
          <a:p>
            <a:pPr eaLnBrk="1" hangingPunct="1"/>
            <a:endParaRPr lang="en-US" sz="2400" b="1" dirty="0" smtClean="0">
              <a:solidFill>
                <a:srgbClr val="006600"/>
              </a:solidFill>
              <a:latin typeface="Times New Roman" panose="02020603050405020304" pitchFamily="18" charset="0"/>
            </a:endParaRPr>
          </a:p>
          <a:p>
            <a:pPr eaLnBrk="1" hangingPunct="1"/>
            <a:r>
              <a:rPr lang="en-US" sz="2400" b="1" dirty="0" smtClean="0">
                <a:solidFill>
                  <a:srgbClr val="006600"/>
                </a:solidFill>
                <a:latin typeface="Times New Roman" panose="02020603050405020304" pitchFamily="18" charset="0"/>
              </a:rPr>
              <a:t>- Most natural way is to show this fulfillment of expectation is to </a:t>
            </a:r>
          </a:p>
          <a:p>
            <a:pPr eaLnBrk="1" hangingPunct="1"/>
            <a:r>
              <a:rPr lang="en-US" sz="2400" b="1" dirty="0" smtClean="0">
                <a:solidFill>
                  <a:srgbClr val="006600"/>
                </a:solidFill>
                <a:latin typeface="Times New Roman" panose="02020603050405020304" pitchFamily="18" charset="0"/>
              </a:rPr>
              <a:t>  demonstrate their operations through dry run or Controlled   </a:t>
            </a:r>
          </a:p>
          <a:p>
            <a:pPr eaLnBrk="1" hangingPunct="1"/>
            <a:r>
              <a:rPr lang="en-US" sz="2400" b="1" dirty="0">
                <a:solidFill>
                  <a:srgbClr val="006600"/>
                </a:solidFill>
                <a:latin typeface="Times New Roman" panose="02020603050405020304" pitchFamily="18" charset="0"/>
              </a:rPr>
              <a:t> </a:t>
            </a:r>
            <a:r>
              <a:rPr lang="en-US" sz="2400" b="1" dirty="0" smtClean="0">
                <a:solidFill>
                  <a:srgbClr val="006600"/>
                </a:solidFill>
                <a:latin typeface="Times New Roman" panose="02020603050405020304" pitchFamily="18" charset="0"/>
              </a:rPr>
              <a:t> experimentation in Lab Setting before they release or delivered</a:t>
            </a:r>
          </a:p>
          <a:p>
            <a:pPr eaLnBrk="1" hangingPunct="1"/>
            <a:endParaRPr lang="en-US" sz="2400" b="1" dirty="0" smtClean="0">
              <a:solidFill>
                <a:srgbClr val="006600"/>
              </a:solidFill>
              <a:latin typeface="Times New Roman" panose="02020603050405020304" pitchFamily="18" charset="0"/>
            </a:endParaRPr>
          </a:p>
          <a:p>
            <a:pPr eaLnBrk="1" hangingPunct="1"/>
            <a:r>
              <a:rPr lang="en-US" sz="2400" b="1" dirty="0" smtClean="0">
                <a:solidFill>
                  <a:srgbClr val="006600"/>
                </a:solidFill>
                <a:latin typeface="Times New Roman" panose="02020603050405020304" pitchFamily="18" charset="0"/>
              </a:rPr>
              <a:t>- In Case of software products, the controlled experimentation </a:t>
            </a:r>
          </a:p>
          <a:p>
            <a:pPr eaLnBrk="1" hangingPunct="1"/>
            <a:r>
              <a:rPr lang="en-US" sz="2400" b="1" dirty="0" smtClean="0">
                <a:solidFill>
                  <a:srgbClr val="006600"/>
                </a:solidFill>
                <a:latin typeface="Times New Roman" panose="02020603050405020304" pitchFamily="18" charset="0"/>
              </a:rPr>
              <a:t>  through program execution is calle</a:t>
            </a:r>
            <a:r>
              <a:rPr lang="en-US" sz="2400" b="1" dirty="0" smtClean="0">
                <a:solidFill>
                  <a:srgbClr val="006600"/>
                </a:solidFill>
                <a:latin typeface="Times New Roman" panose="02020603050405020304" pitchFamily="18" charset="0"/>
              </a:rPr>
              <a:t>d </a:t>
            </a:r>
            <a:r>
              <a:rPr lang="en-US" sz="2400" b="1" dirty="0" smtClean="0">
                <a:solidFill>
                  <a:srgbClr val="0070C0"/>
                </a:solidFill>
                <a:latin typeface="Times New Roman" panose="02020603050405020304" pitchFamily="18" charset="0"/>
              </a:rPr>
              <a:t>software testing</a:t>
            </a:r>
            <a:r>
              <a:rPr lang="en-US" sz="2400" b="1" dirty="0" smtClean="0">
                <a:solidFill>
                  <a:srgbClr val="0070C0"/>
                </a:solidFill>
                <a:latin typeface="Times New Roman" panose="02020603050405020304" pitchFamily="18" charset="0"/>
              </a:rPr>
              <a:t>             </a:t>
            </a:r>
          </a:p>
          <a:p>
            <a:pPr eaLnBrk="1" hangingPunct="1"/>
            <a:endParaRPr lang="en-US" sz="2400" b="1" dirty="0" smtClean="0">
              <a:solidFill>
                <a:srgbClr val="006600"/>
              </a:solidFill>
              <a:latin typeface="Times New Roman" panose="02020603050405020304" pitchFamily="18" charset="0"/>
            </a:endParaRPr>
          </a:p>
          <a:p>
            <a:pPr marL="342900" indent="-342900" eaLnBrk="1" hangingPunct="1">
              <a:buFontTx/>
              <a:buChar char="-"/>
            </a:pPr>
            <a:r>
              <a:rPr lang="en-US" sz="2400" b="1" i="1" dirty="0" smtClean="0">
                <a:solidFill>
                  <a:srgbClr val="006600"/>
                </a:solidFill>
                <a:latin typeface="Times New Roman" panose="02020603050405020304" pitchFamily="18" charset="0"/>
              </a:rPr>
              <a:t>Demonstration of proper behavior is primary pur</a:t>
            </a:r>
            <a:r>
              <a:rPr lang="en-US" sz="2400" b="1" i="1" dirty="0" smtClean="0">
                <a:solidFill>
                  <a:srgbClr val="006600"/>
                </a:solidFill>
                <a:latin typeface="Times New Roman" panose="02020603050405020304" pitchFamily="18" charset="0"/>
              </a:rPr>
              <a:t>pose of testing</a:t>
            </a:r>
          </a:p>
          <a:p>
            <a:pPr marL="342900" indent="-342900" eaLnBrk="1" hangingPunct="1">
              <a:buFontTx/>
              <a:buChar char="-"/>
            </a:pPr>
            <a:r>
              <a:rPr lang="en-US" sz="2400" b="1" i="1" dirty="0" smtClean="0">
                <a:solidFill>
                  <a:srgbClr val="006600"/>
                </a:solidFill>
                <a:latin typeface="Times New Roman" panose="02020603050405020304" pitchFamily="18" charset="0"/>
              </a:rPr>
              <a:t>Detect &amp; fix problems</a:t>
            </a:r>
            <a:r>
              <a:rPr lang="en-US" sz="2400" b="1" i="1" dirty="0" smtClean="0">
                <a:solidFill>
                  <a:srgbClr val="006600"/>
                </a:solidFill>
                <a:latin typeface="Times New Roman" panose="02020603050405020304" pitchFamily="18" charset="0"/>
              </a:rPr>
              <a:t>                      </a:t>
            </a:r>
            <a:r>
              <a:rPr lang="en-US" sz="2400" b="1" i="1" dirty="0">
                <a:latin typeface="Times New Roman" panose="02020603050405020304" pitchFamily="18" charset="0"/>
              </a:rPr>
              <a:t/>
            </a:r>
            <a:br>
              <a:rPr lang="en-US" sz="2400" b="1" i="1" dirty="0">
                <a:latin typeface="Times New Roman" panose="02020603050405020304" pitchFamily="18" charset="0"/>
              </a:rPr>
            </a:br>
            <a:r>
              <a:rPr lang="en-US" sz="1000" b="1" dirty="0">
                <a:latin typeface="Times New Roman" panose="02020603050405020304" pitchFamily="18" charset="0"/>
              </a:rPr>
              <a:t/>
            </a:r>
            <a:br>
              <a:rPr lang="en-US" sz="1000" b="1" dirty="0">
                <a:latin typeface="Times New Roman" panose="02020603050405020304" pitchFamily="18" charset="0"/>
              </a:rPr>
            </a:br>
            <a:endParaRPr lang="en-US" sz="1000" b="1" dirty="0">
              <a:latin typeface="Times New Roman" panose="02020603050405020304" pitchFamily="18" charset="0"/>
            </a:endParaRPr>
          </a:p>
        </p:txBody>
      </p:sp>
      <p:sp>
        <p:nvSpPr>
          <p:cNvPr id="4" name="Text Box 3"/>
          <p:cNvSpPr txBox="1">
            <a:spLocks noChangeArrowheads="1"/>
          </p:cNvSpPr>
          <p:nvPr/>
        </p:nvSpPr>
        <p:spPr bwMode="auto">
          <a:xfrm>
            <a:off x="2743200" y="457200"/>
            <a:ext cx="6400800" cy="769938"/>
          </a:xfrm>
          <a:prstGeom prst="rect">
            <a:avLst/>
          </a:prstGeom>
          <a:noFill/>
          <a:ln w="9525">
            <a:noFill/>
            <a:miter lim="800000"/>
            <a:headEnd/>
            <a:tailEnd/>
          </a:ln>
        </p:spPr>
        <p:txBody>
          <a:bodyPr>
            <a:spAutoFit/>
          </a:bodyPr>
          <a:lstStyle/>
          <a:p>
            <a:pPr algn="ctr" eaLnBrk="0" hangingPunct="0">
              <a:defRPr/>
            </a:pPr>
            <a:r>
              <a:rPr lang="en-US" sz="4400" dirty="0">
                <a:solidFill>
                  <a:schemeClr val="tx2"/>
                </a:solidFill>
                <a:latin typeface="Andalus" pitchFamily="18" charset="-78"/>
                <a:ea typeface="+mj-ea"/>
                <a:cs typeface="Andalus" pitchFamily="18" charset="-78"/>
              </a:rPr>
              <a:t>What is Software Testing?</a:t>
            </a:r>
          </a:p>
        </p:txBody>
      </p:sp>
      <p:sp>
        <p:nvSpPr>
          <p:cNvPr id="5" name="Right Arrow 4"/>
          <p:cNvSpPr/>
          <p:nvPr/>
        </p:nvSpPr>
        <p:spPr>
          <a:xfrm>
            <a:off x="1414272" y="6059425"/>
            <a:ext cx="7468441" cy="59025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smtClean="0">
                <a:latin typeface="Arial" pitchFamily="34" charset="0"/>
                <a:cs typeface="Arial" pitchFamily="34" charset="0"/>
              </a:rPr>
              <a:t>Software Development Process</a:t>
            </a:r>
            <a:endParaRPr lang="en-US" sz="1200" b="1" dirty="0">
              <a:latin typeface="Arial" pitchFamily="34" charset="0"/>
              <a:cs typeface="Arial" pitchFamily="34" charset="0"/>
            </a:endParaRPr>
          </a:p>
        </p:txBody>
      </p:sp>
      <p:sp>
        <p:nvSpPr>
          <p:cNvPr id="6" name="Rectangle 5"/>
          <p:cNvSpPr/>
          <p:nvPr/>
        </p:nvSpPr>
        <p:spPr>
          <a:xfrm>
            <a:off x="7522465" y="6059425"/>
            <a:ext cx="789828" cy="601244"/>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4"/>
          <p:cNvSpPr>
            <a:spLocks noChangeArrowheads="1"/>
          </p:cNvSpPr>
          <p:nvPr/>
        </p:nvSpPr>
        <p:spPr bwMode="auto">
          <a:xfrm>
            <a:off x="7522465" y="6198852"/>
            <a:ext cx="767778" cy="287292"/>
          </a:xfrm>
          <a:prstGeom prst="rect">
            <a:avLst/>
          </a:prstGeom>
          <a:solidFill>
            <a:schemeClr val="accent1"/>
          </a:solidFill>
          <a:ln w="12700" cap="sq">
            <a:no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it-IT" sz="1200" b="1" dirty="0" smtClean="0">
                <a:latin typeface="Tahoma" panose="020B0604030504040204" pitchFamily="34" charset="0"/>
              </a:rPr>
              <a:t>Our program</a:t>
            </a:r>
            <a:endParaRPr lang="it-IT" sz="1200" b="1" dirty="0">
              <a:latin typeface="Tahoma" panose="020B0604030504040204" pitchFamily="34" charset="0"/>
            </a:endParaRPr>
          </a:p>
        </p:txBody>
      </p:sp>
    </p:spTree>
    <p:extLst>
      <p:ext uri="{BB962C8B-B14F-4D97-AF65-F5344CB8AC3E}">
        <p14:creationId xmlns:p14="http://schemas.microsoft.com/office/powerpoint/2010/main" val="2253989634"/>
      </p:ext>
    </p:extLst>
  </p:cSld>
  <p:clrMapOvr>
    <a:masterClrMapping/>
  </p:clrMapOvr>
  <p:transition spd="med">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3"/>
          <p:cNvSpPr txBox="1"/>
          <p:nvPr/>
        </p:nvSpPr>
        <p:spPr>
          <a:xfrm>
            <a:off x="649703" y="1869744"/>
            <a:ext cx="10345003" cy="4154984"/>
          </a:xfrm>
          <a:prstGeom prst="rect">
            <a:avLst/>
          </a:prstGeom>
          <a:noFill/>
        </p:spPr>
        <p:txBody>
          <a:bodyPr vert="horz" wrap="square" lIns="0" tIns="0" rIns="0" bIns="0" rtlCol="0">
            <a:spAutoFit/>
          </a:bodyPr>
          <a:lstStyle/>
          <a:p>
            <a:pPr>
              <a:lnSpc>
                <a:spcPts val="2750"/>
              </a:lnSpc>
            </a:pPr>
            <a:r>
              <a:rPr lang="en-CA" sz="2400" b="1" dirty="0" smtClean="0">
                <a:solidFill>
                  <a:schemeClr val="accent5">
                    <a:lumMod val="50000"/>
                  </a:schemeClr>
                </a:solidFill>
                <a:latin typeface="Arial" pitchFamily="34" charset="0"/>
                <a:cs typeface="Arial" pitchFamily="34" charset="0"/>
              </a:rPr>
              <a:t>• Quality</a:t>
            </a:r>
          </a:p>
          <a:p>
            <a:pPr>
              <a:lnSpc>
                <a:spcPts val="2750"/>
              </a:lnSpc>
            </a:pPr>
            <a:endParaRPr lang="en-CA" sz="2400" b="1" dirty="0" smtClean="0">
              <a:solidFill>
                <a:schemeClr val="accent5">
                  <a:lumMod val="50000"/>
                </a:schemeClr>
              </a:solidFill>
              <a:latin typeface="Arial" pitchFamily="34" charset="0"/>
              <a:cs typeface="Arial" pitchFamily="34" charset="0"/>
            </a:endParaRPr>
          </a:p>
          <a:p>
            <a:pPr>
              <a:lnSpc>
                <a:spcPct val="160000"/>
              </a:lnSpc>
              <a:buFontTx/>
              <a:buChar char="-"/>
            </a:pPr>
            <a:r>
              <a:rPr lang="en-US" sz="2000" dirty="0" smtClean="0">
                <a:latin typeface="Arial" pitchFamily="34" charset="0"/>
                <a:cs typeface="Arial" pitchFamily="34" charset="0"/>
              </a:rPr>
              <a:t> Quality is </a:t>
            </a:r>
            <a:r>
              <a:rPr lang="en-US" sz="2000" i="1" dirty="0" smtClean="0">
                <a:solidFill>
                  <a:srgbClr val="FF0000"/>
                </a:solidFill>
                <a:latin typeface="Arial" pitchFamily="34" charset="0"/>
                <a:cs typeface="Arial" pitchFamily="34" charset="0"/>
              </a:rPr>
              <a:t>conformance</a:t>
            </a:r>
            <a:r>
              <a:rPr lang="en-US" sz="2000" dirty="0" smtClean="0">
                <a:solidFill>
                  <a:srgbClr val="FF0000"/>
                </a:solidFill>
                <a:latin typeface="Arial" pitchFamily="34" charset="0"/>
                <a:cs typeface="Arial" pitchFamily="34" charset="0"/>
              </a:rPr>
              <a:t> to r</a:t>
            </a:r>
            <a:r>
              <a:rPr lang="en-US" sz="2000" b="1" dirty="0" smtClean="0">
                <a:solidFill>
                  <a:srgbClr val="FF0000"/>
                </a:solidFill>
                <a:latin typeface="Arial" pitchFamily="34" charset="0"/>
                <a:cs typeface="Arial" pitchFamily="34" charset="0"/>
              </a:rPr>
              <a:t>equirements</a:t>
            </a:r>
            <a:r>
              <a:rPr lang="en-US" sz="2000" dirty="0" smtClean="0">
                <a:solidFill>
                  <a:srgbClr val="FF0000"/>
                </a:solidFill>
                <a:latin typeface="Arial" pitchFamily="34" charset="0"/>
                <a:cs typeface="Arial" pitchFamily="34" charset="0"/>
              </a:rPr>
              <a:t> </a:t>
            </a:r>
            <a:r>
              <a:rPr lang="en-US" sz="2000" dirty="0" smtClean="0">
                <a:latin typeface="Arial" pitchFamily="34" charset="0"/>
                <a:cs typeface="Arial" pitchFamily="34" charset="0"/>
              </a:rPr>
              <a:t>and </a:t>
            </a:r>
            <a:r>
              <a:rPr lang="en-US" sz="2000" b="1" dirty="0" smtClean="0">
                <a:latin typeface="Arial" pitchFamily="34" charset="0"/>
                <a:cs typeface="Arial" pitchFamily="34" charset="0"/>
              </a:rPr>
              <a:t>prevention of defects</a:t>
            </a:r>
            <a:r>
              <a:rPr lang="en-US" sz="2000" dirty="0" smtClean="0">
                <a:latin typeface="Arial" pitchFamily="34" charset="0"/>
                <a:cs typeface="Arial" pitchFamily="34" charset="0"/>
              </a:rPr>
              <a:t>. </a:t>
            </a:r>
          </a:p>
          <a:p>
            <a:pPr>
              <a:lnSpc>
                <a:spcPct val="160000"/>
              </a:lnSpc>
              <a:buFontTx/>
              <a:buChar char="-"/>
            </a:pPr>
            <a:endParaRPr lang="en-US" sz="2000" dirty="0" smtClean="0">
              <a:latin typeface="Arial" pitchFamily="34" charset="0"/>
              <a:cs typeface="Arial" pitchFamily="34" charset="0"/>
            </a:endParaRPr>
          </a:p>
          <a:p>
            <a:pPr>
              <a:lnSpc>
                <a:spcPct val="160000"/>
              </a:lnSpc>
              <a:spcBef>
                <a:spcPct val="40000"/>
              </a:spcBef>
              <a:buFontTx/>
              <a:buChar char="-"/>
            </a:pPr>
            <a:r>
              <a:rPr lang="en-US" sz="2000" dirty="0" smtClean="0">
                <a:latin typeface="Arial" pitchFamily="34" charset="0"/>
                <a:cs typeface="Arial" pitchFamily="34" charset="0"/>
              </a:rPr>
              <a:t> The degree to which a system, component, or process </a:t>
            </a:r>
            <a:r>
              <a:rPr lang="en-US" sz="2000" i="1" dirty="0" smtClean="0">
                <a:latin typeface="Arial" pitchFamily="34" charset="0"/>
                <a:cs typeface="Arial" pitchFamily="34" charset="0"/>
              </a:rPr>
              <a:t>meets</a:t>
            </a:r>
            <a:r>
              <a:rPr lang="en-US" sz="2000" dirty="0" smtClean="0">
                <a:latin typeface="Arial" pitchFamily="34" charset="0"/>
                <a:cs typeface="Arial" pitchFamily="34" charset="0"/>
              </a:rPr>
              <a:t> </a:t>
            </a:r>
            <a:r>
              <a:rPr lang="en-US" sz="2000" b="1" dirty="0" smtClean="0">
                <a:latin typeface="Arial" pitchFamily="34" charset="0"/>
                <a:cs typeface="Arial" pitchFamily="34" charset="0"/>
              </a:rPr>
              <a:t>specified requirements.</a:t>
            </a:r>
          </a:p>
          <a:p>
            <a:pPr>
              <a:lnSpc>
                <a:spcPct val="160000"/>
              </a:lnSpc>
            </a:pPr>
            <a:endParaRPr lang="en-US" sz="2000" dirty="0" smtClean="0">
              <a:latin typeface="Arial" pitchFamily="34" charset="0"/>
              <a:cs typeface="Arial" pitchFamily="34" charset="0"/>
            </a:endParaRPr>
          </a:p>
          <a:p>
            <a:pPr>
              <a:lnSpc>
                <a:spcPct val="160000"/>
              </a:lnSpc>
            </a:pPr>
            <a:r>
              <a:rPr lang="en-US" sz="2000" dirty="0" smtClean="0">
                <a:latin typeface="Arial" pitchFamily="34" charset="0"/>
                <a:cs typeface="Arial" pitchFamily="34" charset="0"/>
              </a:rPr>
              <a:t>- The degree to which a system, component, or process </a:t>
            </a:r>
            <a:r>
              <a:rPr lang="en-US" sz="2000" i="1" dirty="0" smtClean="0">
                <a:latin typeface="Arial" pitchFamily="34" charset="0"/>
                <a:cs typeface="Arial" pitchFamily="34" charset="0"/>
              </a:rPr>
              <a:t>meets</a:t>
            </a:r>
            <a:r>
              <a:rPr lang="en-US" sz="2000" dirty="0" smtClean="0">
                <a:latin typeface="Arial" pitchFamily="34" charset="0"/>
                <a:cs typeface="Arial" pitchFamily="34" charset="0"/>
              </a:rPr>
              <a:t> </a:t>
            </a:r>
            <a:r>
              <a:rPr lang="en-US" sz="2000" b="1" dirty="0" smtClean="0">
                <a:latin typeface="Arial" pitchFamily="34" charset="0"/>
                <a:cs typeface="Arial" pitchFamily="34" charset="0"/>
              </a:rPr>
              <a:t>customer or user needs    </a:t>
            </a:r>
          </a:p>
          <a:p>
            <a:pPr>
              <a:lnSpc>
                <a:spcPct val="160000"/>
              </a:lnSpc>
            </a:pPr>
            <a:r>
              <a:rPr lang="en-US" sz="2000" b="1" dirty="0">
                <a:latin typeface="Arial" pitchFamily="34" charset="0"/>
                <a:cs typeface="Arial" pitchFamily="34" charset="0"/>
              </a:rPr>
              <a:t> </a:t>
            </a:r>
            <a:r>
              <a:rPr lang="en-US" sz="2000" b="1" dirty="0" smtClean="0">
                <a:latin typeface="Arial" pitchFamily="34" charset="0"/>
                <a:cs typeface="Arial" pitchFamily="34" charset="0"/>
              </a:rPr>
              <a:t> </a:t>
            </a:r>
            <a:r>
              <a:rPr lang="en-US" sz="2000" b="1" dirty="0" smtClean="0">
                <a:latin typeface="Arial" pitchFamily="34" charset="0"/>
                <a:cs typeface="Arial" pitchFamily="34" charset="0"/>
              </a:rPr>
              <a:t> or </a:t>
            </a:r>
            <a:r>
              <a:rPr lang="en-US" sz="2000" b="1" dirty="0" smtClean="0">
                <a:latin typeface="Arial" pitchFamily="34" charset="0"/>
                <a:cs typeface="Arial" pitchFamily="34" charset="0"/>
              </a:rPr>
              <a:t>expectations.</a:t>
            </a:r>
            <a:endParaRPr lang="en-CA" sz="2000" dirty="0" smtClean="0">
              <a:solidFill>
                <a:schemeClr val="accent5">
                  <a:lumMod val="50000"/>
                </a:schemeClr>
              </a:solidFill>
              <a:latin typeface="Arial" pitchFamily="34" charset="0"/>
              <a:cs typeface="Arial" pitchFamily="34" charset="0"/>
            </a:endParaRPr>
          </a:p>
          <a:p>
            <a:pPr>
              <a:lnSpc>
                <a:spcPts val="2750"/>
              </a:lnSpc>
            </a:pPr>
            <a:endParaRPr lang="en-CA" sz="2000" dirty="0" smtClean="0">
              <a:solidFill>
                <a:schemeClr val="accent5">
                  <a:lumMod val="50000"/>
                </a:schemeClr>
              </a:solidFill>
              <a:latin typeface="Arial" pitchFamily="34" charset="0"/>
              <a:cs typeface="Arial" pitchFamily="34" charset="0"/>
            </a:endParaRPr>
          </a:p>
        </p:txBody>
      </p:sp>
      <p:cxnSp>
        <p:nvCxnSpPr>
          <p:cNvPr id="4" name="Straight Connector 3"/>
          <p:cNvCxnSpPr/>
          <p:nvPr/>
        </p:nvCxnSpPr>
        <p:spPr>
          <a:xfrm>
            <a:off x="649703" y="1329692"/>
            <a:ext cx="8741044" cy="46495"/>
          </a:xfrm>
          <a:prstGeom prst="line">
            <a:avLst/>
          </a:prstGeom>
        </p:spPr>
        <p:style>
          <a:lnRef idx="1">
            <a:schemeClr val="accent1"/>
          </a:lnRef>
          <a:fillRef idx="0">
            <a:schemeClr val="accent1"/>
          </a:fillRef>
          <a:effectRef idx="0">
            <a:schemeClr val="accent1"/>
          </a:effectRef>
          <a:fontRef idx="minor">
            <a:schemeClr val="tx1"/>
          </a:fontRef>
        </p:style>
      </p:cxnSp>
      <p:sp>
        <p:nvSpPr>
          <p:cNvPr id="6" name="Title 1"/>
          <p:cNvSpPr>
            <a:spLocks noGrp="1"/>
          </p:cNvSpPr>
          <p:nvPr>
            <p:ph type="title"/>
          </p:nvPr>
        </p:nvSpPr>
        <p:spPr>
          <a:xfrm>
            <a:off x="3669792" y="233187"/>
            <a:ext cx="6396251" cy="1143000"/>
          </a:xfrm>
        </p:spPr>
        <p:txBody>
          <a:bodyPr>
            <a:normAutofit/>
          </a:bodyPr>
          <a:lstStyle/>
          <a:p>
            <a:pPr>
              <a:defRPr/>
            </a:pPr>
            <a:r>
              <a:rPr lang="en-US" sz="4400" dirty="0" smtClean="0">
                <a:latin typeface="Andalus" panose="02020603050405020304" pitchFamily="18" charset="-78"/>
                <a:cs typeface="Andalus" panose="02020603050405020304" pitchFamily="18" charset="-78"/>
              </a:rPr>
              <a:t>What is quality ?</a:t>
            </a:r>
            <a:endParaRPr lang="en-US" sz="4400" dirty="0">
              <a:latin typeface="Andalus" panose="02020603050405020304" pitchFamily="18" charset="-78"/>
              <a:cs typeface="Andalus" panose="02020603050405020304" pitchFamily="18" charset="-78"/>
            </a:endParaRPr>
          </a:p>
        </p:txBody>
      </p:sp>
    </p:spTree>
  </p:cSld>
  <p:clrMapOvr>
    <a:masterClrMapping/>
  </p:clrMapOvr>
  <p:transition spd="med">
    <p:fad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1316736" y="1371600"/>
            <a:ext cx="9034272" cy="464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2400" b="1" dirty="0">
                <a:latin typeface="Times New Roman" panose="02020603050405020304" pitchFamily="18" charset="0"/>
              </a:rPr>
              <a:t>Several definitions:</a:t>
            </a:r>
            <a:br>
              <a:rPr lang="en-US" sz="2400" b="1" dirty="0">
                <a:latin typeface="Times New Roman" panose="02020603050405020304" pitchFamily="18" charset="0"/>
              </a:rPr>
            </a:br>
            <a:r>
              <a:rPr lang="en-US" sz="2400" b="1" dirty="0">
                <a:latin typeface="Times New Roman" panose="02020603050405020304" pitchFamily="18" charset="0"/>
              </a:rPr>
              <a:t/>
            </a:r>
            <a:br>
              <a:rPr lang="en-US" sz="2400" b="1" dirty="0">
                <a:latin typeface="Times New Roman" panose="02020603050405020304" pitchFamily="18" charset="0"/>
              </a:rPr>
            </a:br>
            <a:r>
              <a:rPr lang="en-US" sz="2400" b="1" dirty="0">
                <a:solidFill>
                  <a:srgbClr val="FFC000"/>
                </a:solidFill>
                <a:latin typeface="Times New Roman" panose="02020603050405020304" pitchFamily="18" charset="0"/>
              </a:rPr>
              <a:t>“Testing is the process of establishing confidence that a program or system does what it is supposed to.”</a:t>
            </a:r>
            <a:r>
              <a:rPr lang="en-US" sz="2400" b="1" dirty="0">
                <a:latin typeface="Times New Roman" panose="02020603050405020304" pitchFamily="18" charset="0"/>
              </a:rPr>
              <a:t>	by </a:t>
            </a:r>
            <a:r>
              <a:rPr lang="en-US" sz="2400" b="1" dirty="0" err="1">
                <a:latin typeface="Times New Roman" panose="02020603050405020304" pitchFamily="18" charset="0"/>
              </a:rPr>
              <a:t>Hetzel</a:t>
            </a:r>
            <a:r>
              <a:rPr lang="en-US" sz="2400" b="1" dirty="0">
                <a:latin typeface="Times New Roman" panose="02020603050405020304" pitchFamily="18" charset="0"/>
              </a:rPr>
              <a:t> 1973</a:t>
            </a:r>
            <a:br>
              <a:rPr lang="en-US" sz="2400" b="1" dirty="0">
                <a:latin typeface="Times New Roman" panose="02020603050405020304" pitchFamily="18" charset="0"/>
              </a:rPr>
            </a:br>
            <a:r>
              <a:rPr lang="en-US" sz="2400" b="1" dirty="0">
                <a:latin typeface="Times New Roman" panose="02020603050405020304" pitchFamily="18" charset="0"/>
              </a:rPr>
              <a:t/>
            </a:r>
            <a:br>
              <a:rPr lang="en-US" sz="2400" b="1" dirty="0">
                <a:latin typeface="Times New Roman" panose="02020603050405020304" pitchFamily="18" charset="0"/>
              </a:rPr>
            </a:br>
            <a:r>
              <a:rPr lang="en-US" sz="2400" b="1" dirty="0">
                <a:solidFill>
                  <a:srgbClr val="0070C0"/>
                </a:solidFill>
                <a:latin typeface="Times New Roman" panose="02020603050405020304" pitchFamily="18" charset="0"/>
              </a:rPr>
              <a:t>“Testing is the process of executing a program or system with the intent of finding errors.”</a:t>
            </a:r>
            <a:r>
              <a:rPr lang="en-US" sz="2400" b="1" dirty="0">
                <a:latin typeface="Times New Roman" panose="02020603050405020304" pitchFamily="18" charset="0"/>
              </a:rPr>
              <a:t>	</a:t>
            </a:r>
            <a:r>
              <a:rPr lang="en-US" sz="2400" b="1" dirty="0" smtClean="0">
                <a:latin typeface="Times New Roman" panose="02020603050405020304" pitchFamily="18" charset="0"/>
              </a:rPr>
              <a:t>                             by </a:t>
            </a:r>
            <a:r>
              <a:rPr lang="en-US" sz="2400" b="1" dirty="0">
                <a:latin typeface="Times New Roman" panose="02020603050405020304" pitchFamily="18" charset="0"/>
              </a:rPr>
              <a:t>Myers 1979</a:t>
            </a:r>
            <a:br>
              <a:rPr lang="en-US" sz="2400" b="1" dirty="0">
                <a:latin typeface="Times New Roman" panose="02020603050405020304" pitchFamily="18" charset="0"/>
              </a:rPr>
            </a:br>
            <a:r>
              <a:rPr lang="en-US" sz="2400" b="1" dirty="0">
                <a:latin typeface="Times New Roman" panose="02020603050405020304" pitchFamily="18" charset="0"/>
              </a:rPr>
              <a:t/>
            </a:r>
            <a:br>
              <a:rPr lang="en-US" sz="2400" b="1" dirty="0">
                <a:latin typeface="Times New Roman" panose="02020603050405020304" pitchFamily="18" charset="0"/>
              </a:rPr>
            </a:br>
            <a:r>
              <a:rPr lang="en-US" sz="2400" b="1" dirty="0">
                <a:latin typeface="Times New Roman" panose="02020603050405020304" pitchFamily="18" charset="0"/>
              </a:rPr>
              <a:t>“</a:t>
            </a:r>
            <a:r>
              <a:rPr lang="en-US" sz="2400" b="1" dirty="0">
                <a:solidFill>
                  <a:srgbClr val="92D050"/>
                </a:solidFill>
                <a:latin typeface="Times New Roman" panose="02020603050405020304" pitchFamily="18" charset="0"/>
              </a:rPr>
              <a:t>Testing is any activity aimed at evaluating an attribute or capability of a program or system and determining that it meets its required results.”</a:t>
            </a:r>
            <a:r>
              <a:rPr lang="en-US" sz="2400" b="1" dirty="0">
                <a:latin typeface="Times New Roman" panose="02020603050405020304" pitchFamily="18" charset="0"/>
              </a:rPr>
              <a:t>  </a:t>
            </a:r>
            <a:r>
              <a:rPr lang="en-US" sz="2400" b="1" dirty="0" smtClean="0">
                <a:latin typeface="Times New Roman" panose="02020603050405020304" pitchFamily="18" charset="0"/>
              </a:rPr>
              <a:t>                                         by </a:t>
            </a:r>
            <a:r>
              <a:rPr lang="en-US" sz="2400" b="1" dirty="0" err="1">
                <a:latin typeface="Times New Roman" panose="02020603050405020304" pitchFamily="18" charset="0"/>
              </a:rPr>
              <a:t>Hetzel</a:t>
            </a:r>
            <a:r>
              <a:rPr lang="en-US" sz="2400" b="1" dirty="0">
                <a:latin typeface="Times New Roman" panose="02020603050405020304" pitchFamily="18" charset="0"/>
              </a:rPr>
              <a:t> 1983</a:t>
            </a:r>
            <a:br>
              <a:rPr lang="en-US" sz="2400" b="1" dirty="0">
                <a:latin typeface="Times New Roman" panose="02020603050405020304" pitchFamily="18" charset="0"/>
              </a:rPr>
            </a:br>
            <a:r>
              <a:rPr lang="en-US" sz="1000" b="1" dirty="0">
                <a:latin typeface="Times New Roman" panose="02020603050405020304" pitchFamily="18" charset="0"/>
              </a:rPr>
              <a:t/>
            </a:r>
            <a:br>
              <a:rPr lang="en-US" sz="1000" b="1" dirty="0">
                <a:latin typeface="Times New Roman" panose="02020603050405020304" pitchFamily="18" charset="0"/>
              </a:rPr>
            </a:br>
            <a:endParaRPr lang="en-US" sz="1000" b="1" dirty="0">
              <a:latin typeface="Times New Roman" panose="02020603050405020304" pitchFamily="18" charset="0"/>
            </a:endParaRPr>
          </a:p>
        </p:txBody>
      </p:sp>
      <p:sp>
        <p:nvSpPr>
          <p:cNvPr id="4" name="Text Box 3"/>
          <p:cNvSpPr txBox="1">
            <a:spLocks noChangeArrowheads="1"/>
          </p:cNvSpPr>
          <p:nvPr/>
        </p:nvSpPr>
        <p:spPr bwMode="auto">
          <a:xfrm>
            <a:off x="2743200" y="457200"/>
            <a:ext cx="6400800" cy="769938"/>
          </a:xfrm>
          <a:prstGeom prst="rect">
            <a:avLst/>
          </a:prstGeom>
          <a:noFill/>
          <a:ln w="9525">
            <a:noFill/>
            <a:miter lim="800000"/>
            <a:headEnd/>
            <a:tailEnd/>
          </a:ln>
        </p:spPr>
        <p:txBody>
          <a:bodyPr>
            <a:spAutoFit/>
          </a:bodyPr>
          <a:lstStyle/>
          <a:p>
            <a:pPr algn="ctr" eaLnBrk="0" hangingPunct="0">
              <a:defRPr/>
            </a:pPr>
            <a:r>
              <a:rPr lang="en-US" sz="4400" dirty="0">
                <a:solidFill>
                  <a:schemeClr val="tx2"/>
                </a:solidFill>
                <a:latin typeface="Andalus" pitchFamily="18" charset="-78"/>
                <a:ea typeface="+mj-ea"/>
                <a:cs typeface="Andalus" pitchFamily="18" charset="-78"/>
              </a:rPr>
              <a:t>What is Software Testing?</a:t>
            </a:r>
          </a:p>
        </p:txBody>
      </p:sp>
      <p:sp>
        <p:nvSpPr>
          <p:cNvPr id="5" name="Right Arrow 4"/>
          <p:cNvSpPr/>
          <p:nvPr/>
        </p:nvSpPr>
        <p:spPr>
          <a:xfrm>
            <a:off x="1414272" y="6059425"/>
            <a:ext cx="7468441" cy="59025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smtClean="0">
                <a:latin typeface="Arial" pitchFamily="34" charset="0"/>
                <a:cs typeface="Arial" pitchFamily="34" charset="0"/>
              </a:rPr>
              <a:t>Software Development Process</a:t>
            </a:r>
            <a:endParaRPr lang="en-US" sz="1200" b="1" dirty="0">
              <a:latin typeface="Arial" pitchFamily="34" charset="0"/>
              <a:cs typeface="Arial" pitchFamily="34" charset="0"/>
            </a:endParaRPr>
          </a:p>
        </p:txBody>
      </p:sp>
      <p:sp>
        <p:nvSpPr>
          <p:cNvPr id="6" name="Rectangle 5"/>
          <p:cNvSpPr/>
          <p:nvPr/>
        </p:nvSpPr>
        <p:spPr>
          <a:xfrm>
            <a:off x="7522465" y="6059425"/>
            <a:ext cx="789828" cy="601244"/>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4"/>
          <p:cNvSpPr>
            <a:spLocks noChangeArrowheads="1"/>
          </p:cNvSpPr>
          <p:nvPr/>
        </p:nvSpPr>
        <p:spPr bwMode="auto">
          <a:xfrm>
            <a:off x="7522465" y="6198852"/>
            <a:ext cx="767778" cy="287292"/>
          </a:xfrm>
          <a:prstGeom prst="rect">
            <a:avLst/>
          </a:prstGeom>
          <a:solidFill>
            <a:schemeClr val="accent1"/>
          </a:solidFill>
          <a:ln w="12700" cap="sq">
            <a:no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it-IT" sz="1200" b="1" dirty="0">
                <a:latin typeface="Tahoma" panose="020B0604030504040204" pitchFamily="34" charset="0"/>
              </a:rPr>
              <a:t>Our program</a:t>
            </a:r>
          </a:p>
        </p:txBody>
      </p:sp>
    </p:spTree>
    <p:extLst>
      <p:ext uri="{BB962C8B-B14F-4D97-AF65-F5344CB8AC3E}">
        <p14:creationId xmlns:p14="http://schemas.microsoft.com/office/powerpoint/2010/main" val="903114227"/>
      </p:ext>
    </p:extLst>
  </p:cSld>
  <p:clrMapOvr>
    <a:masterClrMapping/>
  </p:clrMapOvr>
  <p:transition spd="med">
    <p:fad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938784" y="1726978"/>
            <a:ext cx="9863328"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2400" b="1" dirty="0" smtClean="0">
                <a:solidFill>
                  <a:srgbClr val="0070C0"/>
                </a:solidFill>
                <a:latin typeface="Times New Roman" panose="02020603050405020304" pitchFamily="18" charset="0"/>
              </a:rPr>
              <a:t>One </a:t>
            </a:r>
            <a:r>
              <a:rPr lang="en-US" sz="2400" b="1" dirty="0">
                <a:solidFill>
                  <a:srgbClr val="0070C0"/>
                </a:solidFill>
                <a:latin typeface="Times New Roman" panose="02020603050405020304" pitchFamily="18" charset="0"/>
              </a:rPr>
              <a:t>of very important </a:t>
            </a:r>
            <a:r>
              <a:rPr lang="en-US" sz="2400" b="1" dirty="0">
                <a:solidFill>
                  <a:srgbClr val="FF0000"/>
                </a:solidFill>
                <a:latin typeface="Times New Roman" panose="02020603050405020304" pitchFamily="18" charset="0"/>
              </a:rPr>
              <a:t>software development phases</a:t>
            </a:r>
            <a:r>
              <a:rPr lang="en-US" sz="2400" b="1" dirty="0">
                <a:latin typeface="Times New Roman" panose="02020603050405020304" pitchFamily="18" charset="0"/>
              </a:rPr>
              <a:t/>
            </a:r>
            <a:br>
              <a:rPr lang="en-US" sz="2400" b="1" dirty="0">
                <a:latin typeface="Times New Roman" panose="02020603050405020304" pitchFamily="18" charset="0"/>
              </a:rPr>
            </a:br>
            <a:r>
              <a:rPr lang="en-US" sz="2000" b="1" dirty="0">
                <a:latin typeface="Times New Roman" panose="02020603050405020304" pitchFamily="18" charset="0"/>
              </a:rPr>
              <a:t/>
            </a:r>
            <a:br>
              <a:rPr lang="en-US" sz="2000" b="1" dirty="0">
                <a:latin typeface="Times New Roman" panose="02020603050405020304" pitchFamily="18" charset="0"/>
              </a:rPr>
            </a:br>
            <a:r>
              <a:rPr lang="en-US" sz="2000" b="1" dirty="0">
                <a:latin typeface="Times New Roman" panose="02020603050405020304" pitchFamily="18" charset="0"/>
              </a:rPr>
              <a:t>- </a:t>
            </a:r>
            <a:r>
              <a:rPr lang="en-US" sz="2000" b="1" dirty="0">
                <a:solidFill>
                  <a:srgbClr val="0070C0"/>
                </a:solidFill>
                <a:latin typeface="Times New Roman" panose="02020603050405020304" pitchFamily="18" charset="0"/>
              </a:rPr>
              <a:t>A </a:t>
            </a:r>
            <a:r>
              <a:rPr lang="en-US" sz="2000" b="1" dirty="0">
                <a:solidFill>
                  <a:srgbClr val="FF0000"/>
                </a:solidFill>
                <a:latin typeface="Times New Roman" panose="02020603050405020304" pitchFamily="18" charset="0"/>
              </a:rPr>
              <a:t>software process </a:t>
            </a:r>
            <a:r>
              <a:rPr lang="en-US" sz="2000" b="1" dirty="0">
                <a:solidFill>
                  <a:srgbClr val="0070C0"/>
                </a:solidFill>
                <a:latin typeface="Times New Roman" panose="02020603050405020304" pitchFamily="18" charset="0"/>
              </a:rPr>
              <a:t>based on well-defined software quality control and testing standards, testing methods, strategy, test criteria, and tools.</a:t>
            </a:r>
            <a:r>
              <a:rPr lang="en-US" sz="2000" b="1" dirty="0">
                <a:latin typeface="Times New Roman" panose="02020603050405020304" pitchFamily="18" charset="0"/>
              </a:rPr>
              <a:t/>
            </a:r>
            <a:br>
              <a:rPr lang="en-US" sz="2000" b="1" dirty="0">
                <a:latin typeface="Times New Roman" panose="02020603050405020304" pitchFamily="18" charset="0"/>
              </a:rPr>
            </a:br>
            <a:r>
              <a:rPr lang="en-US" sz="2000" b="1" dirty="0">
                <a:latin typeface="Times New Roman" panose="02020603050405020304" pitchFamily="18" charset="0"/>
              </a:rPr>
              <a:t/>
            </a:r>
            <a:br>
              <a:rPr lang="en-US" sz="2000" b="1" dirty="0">
                <a:latin typeface="Times New Roman" panose="02020603050405020304" pitchFamily="18" charset="0"/>
              </a:rPr>
            </a:br>
            <a:r>
              <a:rPr lang="en-US" sz="2000" b="1" dirty="0">
                <a:solidFill>
                  <a:srgbClr val="0070C0"/>
                </a:solidFill>
                <a:latin typeface="Times New Roman" panose="02020603050405020304" pitchFamily="18" charset="0"/>
              </a:rPr>
              <a:t>- Engineers perform all types of software testing activities to perform a software test process.</a:t>
            </a:r>
            <a:br>
              <a:rPr lang="en-US" sz="2000" b="1" dirty="0">
                <a:solidFill>
                  <a:srgbClr val="0070C0"/>
                </a:solidFill>
                <a:latin typeface="Times New Roman" panose="02020603050405020304" pitchFamily="18" charset="0"/>
              </a:rPr>
            </a:br>
            <a:endParaRPr lang="en-US" sz="2000" b="1" dirty="0" smtClean="0">
              <a:solidFill>
                <a:srgbClr val="0070C0"/>
              </a:solidFill>
              <a:latin typeface="Times New Roman" panose="02020603050405020304" pitchFamily="18" charset="0"/>
              <a:cs typeface="Times New Roman" panose="02020603050405020304" pitchFamily="18" charset="0"/>
            </a:endParaRPr>
          </a:p>
          <a:p>
            <a:pPr eaLnBrk="1" hangingPunct="1"/>
            <a:r>
              <a:rPr lang="en-US" sz="2000" b="1" dirty="0">
                <a:solidFill>
                  <a:srgbClr val="0070C0"/>
                </a:solidFill>
                <a:latin typeface="Times New Roman" panose="02020603050405020304" pitchFamily="18" charset="0"/>
                <a:cs typeface="Times New Roman" panose="02020603050405020304" pitchFamily="18" charset="0"/>
              </a:rPr>
              <a:t>-</a:t>
            </a:r>
            <a:r>
              <a:rPr lang="en-US" sz="2000" b="1" dirty="0" smtClean="0">
                <a:solidFill>
                  <a:srgbClr val="0070C0"/>
                </a:solidFill>
                <a:latin typeface="Times New Roman" panose="02020603050405020304" pitchFamily="18" charset="0"/>
                <a:cs typeface="Times New Roman" panose="02020603050405020304" pitchFamily="18" charset="0"/>
              </a:rPr>
              <a:t> The </a:t>
            </a:r>
            <a:r>
              <a:rPr lang="en-US" sz="2000" b="1" dirty="0">
                <a:solidFill>
                  <a:srgbClr val="0070C0"/>
                </a:solidFill>
                <a:latin typeface="Times New Roman" panose="02020603050405020304" pitchFamily="18" charset="0"/>
                <a:cs typeface="Times New Roman" panose="02020603050405020304" pitchFamily="18" charset="0"/>
              </a:rPr>
              <a:t>limitation of this approach, however, is that by the time testing occurs, </a:t>
            </a:r>
            <a:r>
              <a:rPr lang="en-US" sz="2000" b="1" dirty="0">
                <a:solidFill>
                  <a:srgbClr val="FF0000"/>
                </a:solidFill>
                <a:latin typeface="Times New Roman" panose="02020603050405020304" pitchFamily="18" charset="0"/>
                <a:cs typeface="Times New Roman" panose="02020603050405020304" pitchFamily="18" charset="0"/>
              </a:rPr>
              <a:t>it is too late to build quality into the product</a:t>
            </a:r>
          </a:p>
          <a:p>
            <a:pPr eaLnBrk="1" hangingPunct="1"/>
            <a:r>
              <a:rPr lang="en-US" sz="2000" b="1" dirty="0">
                <a:solidFill>
                  <a:srgbClr val="FF0000"/>
                </a:solidFill>
                <a:latin typeface="Times New Roman" panose="02020603050405020304" pitchFamily="18" charset="0"/>
              </a:rPr>
              <a:t/>
            </a:r>
            <a:br>
              <a:rPr lang="en-US" sz="2000" b="1" dirty="0">
                <a:solidFill>
                  <a:srgbClr val="FF0000"/>
                </a:solidFill>
                <a:latin typeface="Times New Roman" panose="02020603050405020304" pitchFamily="18" charset="0"/>
              </a:rPr>
            </a:br>
            <a:r>
              <a:rPr lang="en-US" sz="2000" b="1" dirty="0">
                <a:solidFill>
                  <a:srgbClr val="FF0000"/>
                </a:solidFill>
                <a:latin typeface="Times New Roman" panose="02020603050405020304" pitchFamily="18" charset="0"/>
              </a:rPr>
              <a:t>- The last quality checking point </a:t>
            </a:r>
            <a:r>
              <a:rPr lang="en-US" sz="2000" b="1" dirty="0">
                <a:solidFill>
                  <a:srgbClr val="0070C0"/>
                </a:solidFill>
                <a:latin typeface="Times New Roman" panose="02020603050405020304" pitchFamily="18" charset="0"/>
              </a:rPr>
              <a:t>for software on its production </a:t>
            </a:r>
            <a:r>
              <a:rPr lang="en-US" sz="2000" b="1" dirty="0" smtClean="0">
                <a:solidFill>
                  <a:srgbClr val="0070C0"/>
                </a:solidFill>
                <a:latin typeface="Times New Roman" panose="02020603050405020304" pitchFamily="18" charset="0"/>
              </a:rPr>
              <a:t>line: </a:t>
            </a:r>
            <a:r>
              <a:rPr lang="en-US" sz="2000" b="1" dirty="0" smtClean="0">
                <a:solidFill>
                  <a:srgbClr val="FF0000"/>
                </a:solidFill>
                <a:latin typeface="Times New Roman" panose="02020603050405020304" pitchFamily="18" charset="0"/>
              </a:rPr>
              <a:t>WARNS</a:t>
            </a:r>
            <a:r>
              <a:rPr lang="en-US" sz="2000" b="1" dirty="0" smtClean="0">
                <a:solidFill>
                  <a:srgbClr val="FF0000"/>
                </a:solidFill>
                <a:latin typeface="Times New Roman" panose="02020603050405020304" pitchFamily="18" charset="0"/>
              </a:rPr>
              <a:t>!</a:t>
            </a:r>
          </a:p>
          <a:p>
            <a:pPr eaLnBrk="1" hangingPunct="1"/>
            <a:endParaRPr lang="en-US" sz="2000" b="1" dirty="0" smtClean="0">
              <a:solidFill>
                <a:srgbClr val="FF0000"/>
              </a:solidFill>
              <a:cs typeface="Arial" pitchFamily="34" charset="0"/>
            </a:endParaRPr>
          </a:p>
          <a:p>
            <a:pPr eaLnBrk="1" hangingPunct="1"/>
            <a:r>
              <a:rPr lang="en-US" b="1" dirty="0" smtClean="0">
                <a:solidFill>
                  <a:srgbClr val="FFC000"/>
                </a:solidFill>
                <a:cs typeface="Arial" pitchFamily="34" charset="0"/>
              </a:rPr>
              <a:t>                       Can </a:t>
            </a:r>
            <a:r>
              <a:rPr lang="en-US" b="1" dirty="0">
                <a:solidFill>
                  <a:srgbClr val="FFC000"/>
                </a:solidFill>
                <a:cs typeface="Arial" pitchFamily="34" charset="0"/>
              </a:rPr>
              <a:t>you explain testing process in context of QA, &amp; QC</a:t>
            </a:r>
            <a:r>
              <a:rPr lang="en-US" b="1" i="1" dirty="0">
                <a:solidFill>
                  <a:srgbClr val="FFC000"/>
                </a:solidFill>
                <a:cs typeface="Arial" pitchFamily="34" charset="0"/>
              </a:rPr>
              <a:t>?... ..</a:t>
            </a:r>
            <a:r>
              <a:rPr lang="en-US" b="1" dirty="0">
                <a:solidFill>
                  <a:srgbClr val="FFC000"/>
                </a:solidFill>
                <a:latin typeface="Times New Roman" pitchFamily="18" charset="0"/>
                <a:cs typeface="Times New Roman" pitchFamily="18" charset="0"/>
              </a:rPr>
              <a:t>…? (</a:t>
            </a:r>
            <a:r>
              <a:rPr lang="en-US" b="1" dirty="0" smtClean="0">
                <a:solidFill>
                  <a:srgbClr val="FFC000"/>
                </a:solidFill>
                <a:latin typeface="Times New Roman" pitchFamily="18" charset="0"/>
                <a:cs typeface="Times New Roman" pitchFamily="18" charset="0"/>
              </a:rPr>
              <a:t>15</a:t>
            </a:r>
            <a:r>
              <a:rPr lang="en-US" b="1" baseline="30000" dirty="0" smtClean="0">
                <a:solidFill>
                  <a:srgbClr val="FFC000"/>
                </a:solidFill>
                <a:latin typeface="Times New Roman" pitchFamily="18" charset="0"/>
                <a:cs typeface="Times New Roman" pitchFamily="18" charset="0"/>
              </a:rPr>
              <a:t>h</a:t>
            </a:r>
            <a:r>
              <a:rPr lang="en-US" b="1" dirty="0" smtClean="0">
                <a:solidFill>
                  <a:srgbClr val="FFC000"/>
                </a:solidFill>
                <a:latin typeface="Times New Roman" pitchFamily="18" charset="0"/>
                <a:cs typeface="Times New Roman" pitchFamily="18" charset="0"/>
              </a:rPr>
              <a:t> </a:t>
            </a:r>
            <a:r>
              <a:rPr lang="en-US" b="1" dirty="0">
                <a:solidFill>
                  <a:srgbClr val="FFC000"/>
                </a:solidFill>
                <a:latin typeface="Times New Roman" pitchFamily="18" charset="0"/>
                <a:cs typeface="Times New Roman" pitchFamily="18" charset="0"/>
              </a:rPr>
              <a:t>RA)</a:t>
            </a:r>
          </a:p>
          <a:p>
            <a:pPr eaLnBrk="1" hangingPunct="1"/>
            <a:endParaRPr lang="en-US" sz="2000" b="1" dirty="0">
              <a:solidFill>
                <a:srgbClr val="FF0000"/>
              </a:solidFill>
              <a:latin typeface="Times New Roman" panose="02020603050405020304" pitchFamily="18" charset="0"/>
            </a:endParaRPr>
          </a:p>
        </p:txBody>
      </p:sp>
      <p:sp>
        <p:nvSpPr>
          <p:cNvPr id="4" name="Text Box 3"/>
          <p:cNvSpPr txBox="1">
            <a:spLocks noChangeArrowheads="1"/>
          </p:cNvSpPr>
          <p:nvPr/>
        </p:nvSpPr>
        <p:spPr bwMode="auto">
          <a:xfrm>
            <a:off x="3048000" y="533400"/>
            <a:ext cx="6248400" cy="769938"/>
          </a:xfrm>
          <a:prstGeom prst="rect">
            <a:avLst/>
          </a:prstGeom>
          <a:noFill/>
          <a:ln w="9525">
            <a:noFill/>
            <a:miter lim="800000"/>
            <a:headEnd/>
            <a:tailEnd/>
          </a:ln>
        </p:spPr>
        <p:txBody>
          <a:bodyPr>
            <a:spAutoFit/>
          </a:bodyPr>
          <a:lstStyle/>
          <a:p>
            <a:pPr algn="ctr" eaLnBrk="0" hangingPunct="0">
              <a:defRPr/>
            </a:pPr>
            <a:r>
              <a:rPr lang="en-US" sz="4400" dirty="0">
                <a:solidFill>
                  <a:schemeClr val="tx2"/>
                </a:solidFill>
                <a:latin typeface="Andalus" pitchFamily="18" charset="-78"/>
                <a:ea typeface="+mj-ea"/>
                <a:cs typeface="Andalus" pitchFamily="18" charset="-78"/>
              </a:rPr>
              <a:t>What is Software Testing?</a:t>
            </a:r>
          </a:p>
        </p:txBody>
      </p:sp>
      <p:sp>
        <p:nvSpPr>
          <p:cNvPr id="5" name="Right Arrow 4"/>
          <p:cNvSpPr/>
          <p:nvPr/>
        </p:nvSpPr>
        <p:spPr>
          <a:xfrm>
            <a:off x="1414272" y="6059425"/>
            <a:ext cx="7468441" cy="59025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smtClean="0">
                <a:latin typeface="Arial" pitchFamily="34" charset="0"/>
                <a:cs typeface="Arial" pitchFamily="34" charset="0"/>
              </a:rPr>
              <a:t>Software Development Process</a:t>
            </a:r>
            <a:endParaRPr lang="en-US" sz="1200" b="1" dirty="0">
              <a:latin typeface="Arial" pitchFamily="34" charset="0"/>
              <a:cs typeface="Arial" pitchFamily="34" charset="0"/>
            </a:endParaRPr>
          </a:p>
        </p:txBody>
      </p:sp>
      <p:sp>
        <p:nvSpPr>
          <p:cNvPr id="6" name="Rectangle 5"/>
          <p:cNvSpPr/>
          <p:nvPr/>
        </p:nvSpPr>
        <p:spPr>
          <a:xfrm>
            <a:off x="1646445" y="6059425"/>
            <a:ext cx="1060179" cy="601244"/>
          </a:xfrm>
          <a:prstGeom prst="rect">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7522465" y="6059425"/>
            <a:ext cx="767778" cy="601244"/>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3397468" y="6048439"/>
            <a:ext cx="808772" cy="601244"/>
          </a:xfrm>
          <a:prstGeom prst="rect">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4897084" y="6051070"/>
            <a:ext cx="1006787" cy="601244"/>
          </a:xfrm>
          <a:prstGeom prst="rect">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Arrow Connector 9"/>
          <p:cNvCxnSpPr/>
          <p:nvPr/>
        </p:nvCxnSpPr>
        <p:spPr>
          <a:xfrm>
            <a:off x="3048000" y="5303520"/>
            <a:ext cx="4632960" cy="865632"/>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6" name="Rectangle 4"/>
          <p:cNvSpPr>
            <a:spLocks noChangeArrowheads="1"/>
          </p:cNvSpPr>
          <p:nvPr/>
        </p:nvSpPr>
        <p:spPr bwMode="auto">
          <a:xfrm>
            <a:off x="7522465" y="6198852"/>
            <a:ext cx="767778" cy="287292"/>
          </a:xfrm>
          <a:prstGeom prst="rect">
            <a:avLst/>
          </a:prstGeom>
          <a:solidFill>
            <a:schemeClr val="accent1"/>
          </a:solidFill>
          <a:ln w="12700" cap="sq">
            <a:no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it-IT" sz="1200" b="1" dirty="0">
                <a:latin typeface="Tahoma" panose="020B0604030504040204" pitchFamily="34" charset="0"/>
              </a:rPr>
              <a:t>Our program</a:t>
            </a:r>
          </a:p>
        </p:txBody>
      </p:sp>
    </p:spTree>
    <p:extLst>
      <p:ext uri="{BB962C8B-B14F-4D97-AF65-F5344CB8AC3E}">
        <p14:creationId xmlns:p14="http://schemas.microsoft.com/office/powerpoint/2010/main" val="2195169961"/>
      </p:ext>
    </p:extLst>
  </p:cSld>
  <p:clrMapOvr>
    <a:masterClrMapping/>
  </p:clrMapOvr>
  <p:transition spd="med">
    <p:fad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4" name="Text Box 3"/>
          <p:cNvSpPr txBox="1">
            <a:spLocks noChangeArrowheads="1"/>
          </p:cNvSpPr>
          <p:nvPr/>
        </p:nvSpPr>
        <p:spPr bwMode="auto">
          <a:xfrm>
            <a:off x="1703388" y="1144589"/>
            <a:ext cx="8699500" cy="1939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indent="0" algn="just" eaLnBrk="1" hangingPunct="1"/>
            <a:r>
              <a:rPr lang="en-US" sz="2400" dirty="0"/>
              <a:t>One of the practical methods commonly used </a:t>
            </a:r>
            <a:r>
              <a:rPr lang="en-US" sz="2400" b="1" dirty="0"/>
              <a:t>to detect the presence of errors (</a:t>
            </a:r>
            <a:r>
              <a:rPr lang="en-US" sz="2400" b="1" i="1" dirty="0"/>
              <a:t>failures</a:t>
            </a:r>
            <a:r>
              <a:rPr lang="en-US" sz="2400" b="1" dirty="0"/>
              <a:t>)</a:t>
            </a:r>
            <a:r>
              <a:rPr lang="en-US" sz="2400" dirty="0"/>
              <a:t> in a computer program is to</a:t>
            </a:r>
            <a:r>
              <a:rPr lang="en-US" sz="2400" b="1" dirty="0"/>
              <a:t> </a:t>
            </a:r>
            <a:r>
              <a:rPr lang="en-US" sz="2400" b="1" dirty="0">
                <a:solidFill>
                  <a:srgbClr val="FFC000"/>
                </a:solidFill>
              </a:rPr>
              <a:t>test it for a set of inputs</a:t>
            </a:r>
            <a:r>
              <a:rPr lang="it-IT" sz="2400" b="1" dirty="0"/>
              <a:t>. </a:t>
            </a:r>
            <a:r>
              <a:rPr lang="it-IT" sz="2400" dirty="0"/>
              <a:t>Testing detects errors; only exhaustive testing, usually infeasible, can prove correctness (absence of errors).</a:t>
            </a:r>
          </a:p>
        </p:txBody>
      </p:sp>
      <p:sp>
        <p:nvSpPr>
          <p:cNvPr id="25605" name="Rectangle 4"/>
          <p:cNvSpPr>
            <a:spLocks noChangeArrowheads="1"/>
          </p:cNvSpPr>
          <p:nvPr/>
        </p:nvSpPr>
        <p:spPr bwMode="auto">
          <a:xfrm>
            <a:off x="5303838" y="3068638"/>
            <a:ext cx="1905000" cy="1143000"/>
          </a:xfrm>
          <a:prstGeom prst="rect">
            <a:avLst/>
          </a:prstGeom>
          <a:solidFill>
            <a:schemeClr val="accent1"/>
          </a:solidFill>
          <a:ln w="12700" cap="sq">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it-IT" sz="2000" b="1">
                <a:latin typeface="Tahoma" panose="020B0604030504040204" pitchFamily="34" charset="0"/>
              </a:rPr>
              <a:t>Our program</a:t>
            </a:r>
          </a:p>
        </p:txBody>
      </p:sp>
      <p:sp>
        <p:nvSpPr>
          <p:cNvPr id="25606" name="Line 5"/>
          <p:cNvSpPr>
            <a:spLocks noChangeShapeType="1"/>
          </p:cNvSpPr>
          <p:nvPr/>
        </p:nvSpPr>
        <p:spPr bwMode="auto">
          <a:xfrm>
            <a:off x="4465638" y="3678238"/>
            <a:ext cx="838200" cy="0"/>
          </a:xfrm>
          <a:prstGeom prst="line">
            <a:avLst/>
          </a:prstGeom>
          <a:noFill/>
          <a:ln w="12700" cap="sq">
            <a:solidFill>
              <a:schemeClr val="tx1"/>
            </a:solidFill>
            <a:miter lim="800000"/>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25607" name="Line 6"/>
          <p:cNvSpPr>
            <a:spLocks noChangeShapeType="1"/>
          </p:cNvSpPr>
          <p:nvPr/>
        </p:nvSpPr>
        <p:spPr bwMode="auto">
          <a:xfrm>
            <a:off x="4465638" y="3297238"/>
            <a:ext cx="838200" cy="0"/>
          </a:xfrm>
          <a:prstGeom prst="line">
            <a:avLst/>
          </a:prstGeom>
          <a:noFill/>
          <a:ln w="12700" cap="sq">
            <a:solidFill>
              <a:schemeClr val="tx1"/>
            </a:solidFill>
            <a:miter lim="800000"/>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25608" name="Line 7"/>
          <p:cNvSpPr>
            <a:spLocks noChangeShapeType="1"/>
          </p:cNvSpPr>
          <p:nvPr/>
        </p:nvSpPr>
        <p:spPr bwMode="auto">
          <a:xfrm>
            <a:off x="4465638" y="4059238"/>
            <a:ext cx="838200" cy="0"/>
          </a:xfrm>
          <a:prstGeom prst="line">
            <a:avLst/>
          </a:prstGeom>
          <a:noFill/>
          <a:ln w="12700" cap="sq">
            <a:solidFill>
              <a:schemeClr val="tx1"/>
            </a:solidFill>
            <a:miter lim="800000"/>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25609" name="AutoShape 8"/>
          <p:cNvSpPr>
            <a:spLocks noChangeArrowheads="1"/>
          </p:cNvSpPr>
          <p:nvPr/>
        </p:nvSpPr>
        <p:spPr bwMode="auto">
          <a:xfrm>
            <a:off x="7208838" y="3373438"/>
            <a:ext cx="838200" cy="457200"/>
          </a:xfrm>
          <a:prstGeom prst="rightArrow">
            <a:avLst>
              <a:gd name="adj1" fmla="val 50000"/>
              <a:gd name="adj2" fmla="val 45833"/>
            </a:avLst>
          </a:prstGeom>
          <a:solidFill>
            <a:schemeClr val="accent1"/>
          </a:solidFill>
          <a:ln w="12700" cap="sq">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p>
        </p:txBody>
      </p:sp>
      <p:sp>
        <p:nvSpPr>
          <p:cNvPr id="25610" name="Text Box 9"/>
          <p:cNvSpPr txBox="1">
            <a:spLocks noChangeArrowheads="1"/>
          </p:cNvSpPr>
          <p:nvPr/>
        </p:nvSpPr>
        <p:spPr bwMode="auto">
          <a:xfrm>
            <a:off x="8199438" y="3186114"/>
            <a:ext cx="1497012"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sz="2000" i="1">
                <a:latin typeface="Tahoma" panose="020B0604030504040204" pitchFamily="34" charset="0"/>
              </a:rPr>
              <a:t>The output </a:t>
            </a:r>
          </a:p>
          <a:p>
            <a:pPr eaLnBrk="1" hangingPunct="1"/>
            <a:r>
              <a:rPr lang="en-US" sz="2000" i="1">
                <a:latin typeface="Tahoma" panose="020B0604030504040204" pitchFamily="34" charset="0"/>
              </a:rPr>
              <a:t>is correct</a:t>
            </a:r>
            <a:r>
              <a:rPr lang="it-IT" sz="2000" i="1">
                <a:latin typeface="Tahoma" panose="020B0604030504040204" pitchFamily="34" charset="0"/>
              </a:rPr>
              <a:t>?</a:t>
            </a:r>
          </a:p>
        </p:txBody>
      </p:sp>
      <p:sp>
        <p:nvSpPr>
          <p:cNvPr id="25611" name="AutoShape 10"/>
          <p:cNvSpPr>
            <a:spLocks noChangeArrowheads="1"/>
          </p:cNvSpPr>
          <p:nvPr/>
        </p:nvSpPr>
        <p:spPr bwMode="auto">
          <a:xfrm>
            <a:off x="2027238" y="3144838"/>
            <a:ext cx="2133600" cy="1447800"/>
          </a:xfrm>
          <a:prstGeom prst="cloudCallout">
            <a:avLst>
              <a:gd name="adj1" fmla="val 90403"/>
              <a:gd name="adj2" fmla="val 124231"/>
            </a:avLst>
          </a:prstGeom>
          <a:solidFill>
            <a:srgbClr val="CCFFCC"/>
          </a:solidFill>
          <a:ln w="12700" cap="sq">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it-IT" sz="2000">
                <a:latin typeface="Tahoma" panose="020B0604030504040204" pitchFamily="34" charset="0"/>
              </a:rPr>
              <a:t>I1, I2, I3, …, In, …</a:t>
            </a:r>
          </a:p>
        </p:txBody>
      </p:sp>
      <p:sp>
        <p:nvSpPr>
          <p:cNvPr id="25612" name="Text Box 11"/>
          <p:cNvSpPr txBox="1">
            <a:spLocks noChangeArrowheads="1"/>
          </p:cNvSpPr>
          <p:nvPr/>
        </p:nvSpPr>
        <p:spPr bwMode="auto">
          <a:xfrm>
            <a:off x="7818438" y="4432301"/>
            <a:ext cx="2366962"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it-IT" sz="2000" b="1">
                <a:latin typeface="Tahoma" panose="020B0604030504040204" pitchFamily="34" charset="0"/>
              </a:rPr>
              <a:t>Expected results </a:t>
            </a:r>
          </a:p>
          <a:p>
            <a:pPr eaLnBrk="1" hangingPunct="1"/>
            <a:r>
              <a:rPr lang="it-IT" sz="2000" b="1">
                <a:latin typeface="Tahoma" panose="020B0604030504040204" pitchFamily="34" charset="0"/>
              </a:rPr>
              <a:t>            = ?</a:t>
            </a:r>
          </a:p>
          <a:p>
            <a:pPr eaLnBrk="1" hangingPunct="1"/>
            <a:r>
              <a:rPr lang="it-IT" sz="2000" b="1">
                <a:latin typeface="Tahoma" panose="020B0604030504040204" pitchFamily="34" charset="0"/>
              </a:rPr>
              <a:t>Obtained results</a:t>
            </a:r>
          </a:p>
        </p:txBody>
      </p:sp>
      <p:sp>
        <p:nvSpPr>
          <p:cNvPr id="25613" name="Text Box 12"/>
          <p:cNvSpPr txBox="1">
            <a:spLocks noChangeArrowheads="1"/>
          </p:cNvSpPr>
          <p:nvPr/>
        </p:nvSpPr>
        <p:spPr bwMode="auto">
          <a:xfrm>
            <a:off x="5016501" y="5876926"/>
            <a:ext cx="127317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it-IT" sz="2000" b="1">
                <a:latin typeface="Tahoma" panose="020B0604030504040204" pitchFamily="34" charset="0"/>
              </a:rPr>
              <a:t>“Inputs”</a:t>
            </a:r>
          </a:p>
        </p:txBody>
      </p:sp>
      <p:sp>
        <p:nvSpPr>
          <p:cNvPr id="15" name="Text Box 3"/>
          <p:cNvSpPr txBox="1">
            <a:spLocks noChangeArrowheads="1"/>
          </p:cNvSpPr>
          <p:nvPr/>
        </p:nvSpPr>
        <p:spPr bwMode="auto">
          <a:xfrm>
            <a:off x="2743200" y="457200"/>
            <a:ext cx="6400800" cy="769938"/>
          </a:xfrm>
          <a:prstGeom prst="rect">
            <a:avLst/>
          </a:prstGeom>
          <a:noFill/>
          <a:ln w="9525">
            <a:noFill/>
            <a:miter lim="800000"/>
            <a:headEnd/>
            <a:tailEnd/>
          </a:ln>
        </p:spPr>
        <p:txBody>
          <a:bodyPr>
            <a:spAutoFit/>
          </a:bodyPr>
          <a:lstStyle/>
          <a:p>
            <a:pPr algn="ctr" eaLnBrk="0" hangingPunct="0">
              <a:defRPr/>
            </a:pPr>
            <a:r>
              <a:rPr lang="en-US" sz="4400" dirty="0">
                <a:solidFill>
                  <a:schemeClr val="tx2"/>
                </a:solidFill>
                <a:latin typeface="Andalus" pitchFamily="18" charset="-78"/>
                <a:ea typeface="+mj-ea"/>
                <a:cs typeface="Andalus" pitchFamily="18" charset="-78"/>
              </a:rPr>
              <a:t>What is Software Testing?</a:t>
            </a:r>
          </a:p>
        </p:txBody>
      </p:sp>
    </p:spTree>
    <p:extLst>
      <p:ext uri="{BB962C8B-B14F-4D97-AF65-F5344CB8AC3E}">
        <p14:creationId xmlns:p14="http://schemas.microsoft.com/office/powerpoint/2010/main" val="87850525"/>
      </p:ext>
    </p:extLst>
  </p:cSld>
  <p:clrMapOvr>
    <a:masterClrMapping/>
  </p:clrMapOvr>
  <p:transition spd="med">
    <p:fad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1316736" y="1371600"/>
            <a:ext cx="9034272" cy="464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sz="2400" b="1" dirty="0" smtClean="0">
                <a:latin typeface="Times New Roman" panose="02020603050405020304" pitchFamily="18" charset="0"/>
              </a:rPr>
              <a:t>Another definition</a:t>
            </a:r>
            <a:r>
              <a:rPr lang="en-US" sz="2400" b="1" dirty="0">
                <a:latin typeface="Times New Roman" panose="02020603050405020304" pitchFamily="18" charset="0"/>
              </a:rPr>
              <a:t/>
            </a:r>
            <a:br>
              <a:rPr lang="en-US" sz="2400" b="1" dirty="0">
                <a:latin typeface="Times New Roman" panose="02020603050405020304" pitchFamily="18" charset="0"/>
              </a:rPr>
            </a:br>
            <a:r>
              <a:rPr lang="en-US" sz="2400" b="1" dirty="0">
                <a:latin typeface="Times New Roman" panose="02020603050405020304" pitchFamily="18" charset="0"/>
              </a:rPr>
              <a:t/>
            </a:r>
            <a:br>
              <a:rPr lang="en-US" sz="2400" b="1" dirty="0">
                <a:latin typeface="Times New Roman" panose="02020603050405020304" pitchFamily="18" charset="0"/>
              </a:rPr>
            </a:br>
            <a:r>
              <a:rPr lang="en-US" sz="2400" b="1" dirty="0" smtClean="0">
                <a:solidFill>
                  <a:srgbClr val="FFC000"/>
                </a:solidFill>
                <a:latin typeface="Times New Roman" panose="02020603050405020304" pitchFamily="18" charset="0"/>
              </a:rPr>
              <a:t>“</a:t>
            </a:r>
            <a:r>
              <a:rPr lang="uk-UA" sz="2400" b="1" dirty="0">
                <a:solidFill>
                  <a:srgbClr val="006600"/>
                </a:solidFill>
                <a:latin typeface="Times New Roman" panose="02020603050405020304" pitchFamily="18" charset="0"/>
                <a:cs typeface="Times New Roman" panose="02020603050405020304" pitchFamily="18" charset="0"/>
              </a:rPr>
              <a:t>Software testing</a:t>
            </a:r>
            <a:r>
              <a:rPr lang="uk-UA" sz="2400" dirty="0">
                <a:solidFill>
                  <a:srgbClr val="006600"/>
                </a:solidFill>
                <a:latin typeface="Times New Roman" panose="02020603050405020304" pitchFamily="18" charset="0"/>
                <a:cs typeface="Times New Roman" panose="02020603050405020304" pitchFamily="18" charset="0"/>
              </a:rPr>
              <a:t> is an investigation conducted to provide stakeholders with information about the quality of the product or service under test. </a:t>
            </a:r>
            <a:endParaRPr lang="en-US" sz="2400" dirty="0" smtClean="0">
              <a:solidFill>
                <a:srgbClr val="006600"/>
              </a:solidFill>
              <a:latin typeface="Times New Roman" panose="02020603050405020304" pitchFamily="18" charset="0"/>
              <a:cs typeface="Times New Roman" panose="02020603050405020304" pitchFamily="18" charset="0"/>
            </a:endParaRPr>
          </a:p>
          <a:p>
            <a:endParaRPr lang="en-US" sz="2400" dirty="0">
              <a:solidFill>
                <a:srgbClr val="006600"/>
              </a:solidFill>
              <a:latin typeface="Times New Roman" panose="02020603050405020304" pitchFamily="18" charset="0"/>
              <a:cs typeface="Times New Roman" panose="02020603050405020304" pitchFamily="18" charset="0"/>
            </a:endParaRPr>
          </a:p>
          <a:p>
            <a:r>
              <a:rPr lang="uk-UA" sz="2400" dirty="0" smtClean="0">
                <a:solidFill>
                  <a:srgbClr val="006600"/>
                </a:solidFill>
                <a:latin typeface="Times New Roman" panose="02020603050405020304" pitchFamily="18" charset="0"/>
                <a:cs typeface="Times New Roman" panose="02020603050405020304" pitchFamily="18" charset="0"/>
              </a:rPr>
              <a:t>Software </a:t>
            </a:r>
            <a:r>
              <a:rPr lang="uk-UA" sz="2400" dirty="0">
                <a:solidFill>
                  <a:srgbClr val="006600"/>
                </a:solidFill>
                <a:latin typeface="Times New Roman" panose="02020603050405020304" pitchFamily="18" charset="0"/>
                <a:cs typeface="Times New Roman" panose="02020603050405020304" pitchFamily="18" charset="0"/>
              </a:rPr>
              <a:t>testing also provides an objective, independent view of the software to allow the business to appreciate and understand the risks at implementation of the software. </a:t>
            </a:r>
            <a:endParaRPr lang="en-US" sz="2400" dirty="0">
              <a:solidFill>
                <a:srgbClr val="006600"/>
              </a:solidFill>
              <a:latin typeface="Times New Roman" panose="02020603050405020304" pitchFamily="18" charset="0"/>
              <a:cs typeface="Times New Roman" panose="02020603050405020304" pitchFamily="18" charset="0"/>
            </a:endParaRPr>
          </a:p>
          <a:p>
            <a:endParaRPr lang="en-US" sz="2400" dirty="0">
              <a:solidFill>
                <a:srgbClr val="006600"/>
              </a:solidFill>
              <a:latin typeface="Times New Roman" panose="02020603050405020304" pitchFamily="18" charset="0"/>
              <a:cs typeface="Times New Roman" panose="02020603050405020304" pitchFamily="18" charset="0"/>
            </a:endParaRPr>
          </a:p>
          <a:p>
            <a:r>
              <a:rPr lang="en-US" sz="2400" dirty="0">
                <a:solidFill>
                  <a:srgbClr val="006600"/>
                </a:solidFill>
                <a:latin typeface="Times New Roman" panose="02020603050405020304" pitchFamily="18" charset="0"/>
                <a:cs typeface="Times New Roman" panose="02020603050405020304" pitchFamily="18" charset="0"/>
              </a:rPr>
              <a:t>	</a:t>
            </a:r>
            <a:r>
              <a:rPr lang="uk-UA" sz="2400" dirty="0">
                <a:solidFill>
                  <a:srgbClr val="006600"/>
                </a:solidFill>
                <a:latin typeface="Times New Roman" panose="02020603050405020304" pitchFamily="18" charset="0"/>
                <a:cs typeface="Times New Roman" panose="02020603050405020304" pitchFamily="18" charset="0"/>
              </a:rPr>
              <a:t>Test techniques include, but are not limited to,</a:t>
            </a:r>
            <a:r>
              <a:rPr lang="en-US" sz="2400" dirty="0">
                <a:solidFill>
                  <a:srgbClr val="006600"/>
                </a:solidFill>
                <a:latin typeface="Times New Roman" panose="02020603050405020304" pitchFamily="18" charset="0"/>
                <a:cs typeface="Times New Roman" panose="02020603050405020304" pitchFamily="18" charset="0"/>
              </a:rPr>
              <a:t> </a:t>
            </a:r>
            <a:r>
              <a:rPr lang="uk-UA" sz="2400" dirty="0">
                <a:solidFill>
                  <a:srgbClr val="006600"/>
                </a:solidFill>
                <a:latin typeface="Times New Roman" panose="02020603050405020304" pitchFamily="18" charset="0"/>
                <a:cs typeface="Times New Roman" panose="02020603050405020304" pitchFamily="18" charset="0"/>
              </a:rPr>
              <a:t>the process of executing a program or application with </a:t>
            </a:r>
            <a:r>
              <a:rPr lang="uk-UA" sz="2400" dirty="0" smtClean="0">
                <a:solidFill>
                  <a:srgbClr val="006600"/>
                </a:solidFill>
                <a:latin typeface="Times New Roman" panose="02020603050405020304" pitchFamily="18" charset="0"/>
                <a:cs typeface="Times New Roman" panose="02020603050405020304" pitchFamily="18" charset="0"/>
              </a:rPr>
              <a:t>the </a:t>
            </a:r>
            <a:r>
              <a:rPr lang="uk-UA" sz="2400" dirty="0">
                <a:solidFill>
                  <a:srgbClr val="006600"/>
                </a:solidFill>
                <a:latin typeface="Times New Roman" panose="02020603050405020304" pitchFamily="18" charset="0"/>
                <a:cs typeface="Times New Roman" panose="02020603050405020304" pitchFamily="18" charset="0"/>
              </a:rPr>
              <a:t>intent of finding software bugs. </a:t>
            </a:r>
            <a:r>
              <a:rPr lang="en-US" sz="2400" b="1" dirty="0" smtClean="0">
                <a:solidFill>
                  <a:srgbClr val="006600"/>
                </a:solidFill>
                <a:latin typeface="Times New Roman" panose="02020603050405020304" pitchFamily="18" charset="0"/>
                <a:cs typeface="Times New Roman" panose="02020603050405020304" pitchFamily="18" charset="0"/>
              </a:rPr>
              <a:t>”</a:t>
            </a:r>
            <a:r>
              <a:rPr lang="en-US" sz="1000" b="1" dirty="0">
                <a:latin typeface="Times New Roman" panose="02020603050405020304" pitchFamily="18" charset="0"/>
              </a:rPr>
              <a:t/>
            </a:r>
            <a:br>
              <a:rPr lang="en-US" sz="1000" b="1" dirty="0">
                <a:latin typeface="Times New Roman" panose="02020603050405020304" pitchFamily="18" charset="0"/>
              </a:rPr>
            </a:br>
            <a:endParaRPr lang="en-US" sz="1000" b="1" dirty="0">
              <a:latin typeface="Times New Roman" panose="02020603050405020304" pitchFamily="18" charset="0"/>
            </a:endParaRPr>
          </a:p>
        </p:txBody>
      </p:sp>
      <p:sp>
        <p:nvSpPr>
          <p:cNvPr id="4" name="Text Box 3"/>
          <p:cNvSpPr txBox="1">
            <a:spLocks noChangeArrowheads="1"/>
          </p:cNvSpPr>
          <p:nvPr/>
        </p:nvSpPr>
        <p:spPr bwMode="auto">
          <a:xfrm>
            <a:off x="2743200" y="457200"/>
            <a:ext cx="6400800" cy="769938"/>
          </a:xfrm>
          <a:prstGeom prst="rect">
            <a:avLst/>
          </a:prstGeom>
          <a:noFill/>
          <a:ln w="9525">
            <a:noFill/>
            <a:miter lim="800000"/>
            <a:headEnd/>
            <a:tailEnd/>
          </a:ln>
        </p:spPr>
        <p:txBody>
          <a:bodyPr>
            <a:spAutoFit/>
          </a:bodyPr>
          <a:lstStyle/>
          <a:p>
            <a:pPr algn="ctr" eaLnBrk="0" hangingPunct="0">
              <a:defRPr/>
            </a:pPr>
            <a:r>
              <a:rPr lang="en-US" sz="4400" dirty="0">
                <a:solidFill>
                  <a:schemeClr val="tx2"/>
                </a:solidFill>
                <a:latin typeface="Andalus" pitchFamily="18" charset="-78"/>
                <a:ea typeface="+mj-ea"/>
                <a:cs typeface="Andalus" pitchFamily="18" charset="-78"/>
              </a:rPr>
              <a:t>What is Software Testing?</a:t>
            </a:r>
          </a:p>
        </p:txBody>
      </p:sp>
      <p:sp>
        <p:nvSpPr>
          <p:cNvPr id="5" name="Right Arrow 4"/>
          <p:cNvSpPr/>
          <p:nvPr/>
        </p:nvSpPr>
        <p:spPr>
          <a:xfrm>
            <a:off x="1414272" y="6059425"/>
            <a:ext cx="7468441" cy="59025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smtClean="0">
                <a:latin typeface="Arial" pitchFamily="34" charset="0"/>
                <a:cs typeface="Arial" pitchFamily="34" charset="0"/>
              </a:rPr>
              <a:t>Software Development Process</a:t>
            </a:r>
            <a:endParaRPr lang="en-US" sz="1200" b="1" dirty="0">
              <a:latin typeface="Arial" pitchFamily="34" charset="0"/>
              <a:cs typeface="Arial" pitchFamily="34" charset="0"/>
            </a:endParaRPr>
          </a:p>
        </p:txBody>
      </p:sp>
      <p:sp>
        <p:nvSpPr>
          <p:cNvPr id="6" name="Rectangle 5"/>
          <p:cNvSpPr/>
          <p:nvPr/>
        </p:nvSpPr>
        <p:spPr>
          <a:xfrm>
            <a:off x="7522465" y="6059425"/>
            <a:ext cx="789828" cy="601244"/>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4"/>
          <p:cNvSpPr>
            <a:spLocks noChangeArrowheads="1"/>
          </p:cNvSpPr>
          <p:nvPr/>
        </p:nvSpPr>
        <p:spPr bwMode="auto">
          <a:xfrm>
            <a:off x="7522465" y="6198852"/>
            <a:ext cx="767778" cy="287292"/>
          </a:xfrm>
          <a:prstGeom prst="rect">
            <a:avLst/>
          </a:prstGeom>
          <a:solidFill>
            <a:schemeClr val="accent1"/>
          </a:solidFill>
          <a:ln w="12700" cap="sq">
            <a:no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it-IT" sz="1200" b="1" dirty="0">
                <a:latin typeface="Tahoma" panose="020B0604030504040204" pitchFamily="34" charset="0"/>
              </a:rPr>
              <a:t>Our program</a:t>
            </a:r>
          </a:p>
        </p:txBody>
      </p:sp>
    </p:spTree>
    <p:extLst>
      <p:ext uri="{BB962C8B-B14F-4D97-AF65-F5344CB8AC3E}">
        <p14:creationId xmlns:p14="http://schemas.microsoft.com/office/powerpoint/2010/main" val="3026681655"/>
      </p:ext>
    </p:extLst>
  </p:cSld>
  <p:clrMapOvr>
    <a:masterClrMapping/>
  </p:clrMapOvr>
  <p:transition spd="med">
    <p:fad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5000" y="311214"/>
            <a:ext cx="8132064" cy="1143000"/>
          </a:xfrm>
        </p:spPr>
        <p:txBody>
          <a:bodyPr>
            <a:noAutofit/>
          </a:bodyPr>
          <a:lstStyle/>
          <a:p>
            <a:r>
              <a:rPr lang="uk-UA" sz="3600" b="1" dirty="0" smtClean="0">
                <a:solidFill>
                  <a:srgbClr val="006600"/>
                </a:solidFill>
                <a:latin typeface="Times New Roman" panose="02020603050405020304" pitchFamily="18" charset="0"/>
                <a:cs typeface="Times New Roman" panose="02020603050405020304" pitchFamily="18" charset="0"/>
              </a:rPr>
              <a:t>Importance of Software Testing</a:t>
            </a:r>
            <a:r>
              <a:rPr lang="en-US" sz="3600" b="1" dirty="0" smtClean="0">
                <a:solidFill>
                  <a:srgbClr val="006600"/>
                </a:solidFill>
                <a:latin typeface="Times New Roman" panose="02020603050405020304" pitchFamily="18" charset="0"/>
                <a:cs typeface="Times New Roman" panose="02020603050405020304" pitchFamily="18" charset="0"/>
              </a:rPr>
              <a:t/>
            </a:r>
            <a:br>
              <a:rPr lang="en-US" sz="3600" b="1" dirty="0" smtClean="0">
                <a:solidFill>
                  <a:srgbClr val="006600"/>
                </a:solidFill>
                <a:latin typeface="Times New Roman" panose="02020603050405020304" pitchFamily="18" charset="0"/>
                <a:cs typeface="Times New Roman" panose="02020603050405020304" pitchFamily="18" charset="0"/>
              </a:rPr>
            </a:br>
            <a:endParaRPr lang="en-US" sz="3600" dirty="0">
              <a:solidFill>
                <a:srgbClr val="006600"/>
              </a:solidFill>
              <a:latin typeface="Times New Roman" panose="02020603050405020304" pitchFamily="18" charset="0"/>
              <a:cs typeface="Times New Roman" panose="02020603050405020304" pitchFamily="18" charset="0"/>
            </a:endParaRPr>
          </a:p>
        </p:txBody>
      </p:sp>
      <p:sp>
        <p:nvSpPr>
          <p:cNvPr id="3" name="Flowchart: Alternate Process 2"/>
          <p:cNvSpPr/>
          <p:nvPr/>
        </p:nvSpPr>
        <p:spPr>
          <a:xfrm>
            <a:off x="2971800" y="2819400"/>
            <a:ext cx="3090672" cy="685800"/>
          </a:xfrm>
          <a:prstGeom prst="flowChartAlternateProcess">
            <a:avLst/>
          </a:prstGeom>
          <a:solidFill>
            <a:srgbClr val="006600"/>
          </a:solidFill>
          <a:ln/>
        </p:spPr>
        <p:style>
          <a:lnRef idx="0">
            <a:schemeClr val="accent2"/>
          </a:lnRef>
          <a:fillRef idx="3">
            <a:schemeClr val="accent2"/>
          </a:fillRef>
          <a:effectRef idx="3">
            <a:schemeClr val="accent2"/>
          </a:effectRef>
          <a:fontRef idx="minor">
            <a:schemeClr val="lt1"/>
          </a:fontRef>
        </p:style>
        <p:txBody>
          <a:bodyPr rtlCol="0" anchor="ctr"/>
          <a:lstStyle/>
          <a:p>
            <a:pPr algn="ctr"/>
            <a:r>
              <a:rPr lang="en-US" b="1" dirty="0">
                <a:latin typeface="Calibri" pitchFamily="34" charset="0"/>
              </a:rPr>
              <a:t>To improve Quality</a:t>
            </a:r>
            <a:endParaRPr lang="en-US" b="1" dirty="0">
              <a:latin typeface="Calibri" pitchFamily="34" charset="0"/>
            </a:endParaRPr>
          </a:p>
        </p:txBody>
      </p:sp>
      <p:sp>
        <p:nvSpPr>
          <p:cNvPr id="4" name="Flowchart: Alternate Process 3"/>
          <p:cNvSpPr/>
          <p:nvPr/>
        </p:nvSpPr>
        <p:spPr>
          <a:xfrm>
            <a:off x="5410200" y="4724400"/>
            <a:ext cx="3090672" cy="685800"/>
          </a:xfrm>
          <a:prstGeom prst="flowChartAlternateProcess">
            <a:avLst/>
          </a:prstGeom>
          <a:solidFill>
            <a:srgbClr val="006600"/>
          </a:solidFill>
          <a:ln/>
        </p:spPr>
        <p:style>
          <a:lnRef idx="0">
            <a:schemeClr val="accent2"/>
          </a:lnRef>
          <a:fillRef idx="3">
            <a:schemeClr val="accent2"/>
          </a:fillRef>
          <a:effectRef idx="3">
            <a:schemeClr val="accent2"/>
          </a:effectRef>
          <a:fontRef idx="minor">
            <a:schemeClr val="lt1"/>
          </a:fontRef>
        </p:style>
        <p:txBody>
          <a:bodyPr rtlCol="0" anchor="ctr"/>
          <a:lstStyle/>
          <a:p>
            <a:pPr algn="ctr"/>
            <a:r>
              <a:rPr lang="uk-UA" b="1" dirty="0">
                <a:solidFill>
                  <a:schemeClr val="bg1"/>
                </a:solidFill>
                <a:latin typeface="Calibri" pitchFamily="34" charset="0"/>
              </a:rPr>
              <a:t>Know </a:t>
            </a:r>
            <a:r>
              <a:rPr lang="uk-UA" b="1" i="1" dirty="0">
                <a:solidFill>
                  <a:schemeClr val="bg1"/>
                </a:solidFill>
                <a:latin typeface="Calibri" pitchFamily="34" charset="0"/>
              </a:rPr>
              <a:t>where</a:t>
            </a:r>
            <a:r>
              <a:rPr lang="uk-UA" b="1" dirty="0">
                <a:solidFill>
                  <a:schemeClr val="bg1"/>
                </a:solidFill>
                <a:latin typeface="Calibri" pitchFamily="34" charset="0"/>
              </a:rPr>
              <a:t> your problem is</a:t>
            </a:r>
            <a:r>
              <a:rPr lang="uk-UA" dirty="0">
                <a:solidFill>
                  <a:schemeClr val="bg1"/>
                </a:solidFill>
                <a:latin typeface="Calibri" pitchFamily="34" charset="0"/>
              </a:rPr>
              <a:t> </a:t>
            </a:r>
            <a:endParaRPr lang="uk-UA" dirty="0">
              <a:solidFill>
                <a:schemeClr val="bg1"/>
              </a:solidFill>
              <a:latin typeface="Calibri" pitchFamily="34" charset="0"/>
            </a:endParaRPr>
          </a:p>
        </p:txBody>
      </p:sp>
      <p:sp>
        <p:nvSpPr>
          <p:cNvPr id="5" name="Flowchart: Alternate Process 4"/>
          <p:cNvSpPr/>
          <p:nvPr/>
        </p:nvSpPr>
        <p:spPr>
          <a:xfrm>
            <a:off x="1905000" y="1905000"/>
            <a:ext cx="3086100" cy="685800"/>
          </a:xfrm>
          <a:prstGeom prst="flowChartAlternateProcess">
            <a:avLst/>
          </a:prstGeom>
          <a:solidFill>
            <a:srgbClr val="006600"/>
          </a:solidFill>
          <a:ln/>
        </p:spPr>
        <p:style>
          <a:lnRef idx="0">
            <a:schemeClr val="accent2"/>
          </a:lnRef>
          <a:fillRef idx="3">
            <a:schemeClr val="accent2"/>
          </a:fillRef>
          <a:effectRef idx="3">
            <a:schemeClr val="accent2"/>
          </a:effectRef>
          <a:fontRef idx="minor">
            <a:schemeClr val="lt1"/>
          </a:fontRef>
        </p:style>
        <p:txBody>
          <a:bodyPr rtlCol="0" anchor="ctr"/>
          <a:lstStyle/>
          <a:p>
            <a:pPr algn="ctr"/>
            <a:r>
              <a:rPr lang="uk-UA" b="1" dirty="0">
                <a:solidFill>
                  <a:schemeClr val="bg1"/>
                </a:solidFill>
                <a:latin typeface="Calibri" pitchFamily="34" charset="0"/>
              </a:rPr>
              <a:t>Prove </a:t>
            </a:r>
            <a:r>
              <a:rPr lang="en-US" b="1" dirty="0">
                <a:solidFill>
                  <a:schemeClr val="bg1"/>
                </a:solidFill>
                <a:latin typeface="Calibri" pitchFamily="34" charset="0"/>
              </a:rPr>
              <a:t>u</a:t>
            </a:r>
            <a:r>
              <a:rPr lang="uk-UA" b="1" dirty="0">
                <a:solidFill>
                  <a:schemeClr val="bg1"/>
                </a:solidFill>
                <a:latin typeface="Calibri" pitchFamily="34" charset="0"/>
              </a:rPr>
              <a:t>sability and </a:t>
            </a:r>
            <a:r>
              <a:rPr lang="en-US" b="1" dirty="0">
                <a:solidFill>
                  <a:schemeClr val="bg1"/>
                </a:solidFill>
                <a:latin typeface="Calibri" pitchFamily="34" charset="0"/>
              </a:rPr>
              <a:t>o</a:t>
            </a:r>
            <a:r>
              <a:rPr lang="uk-UA" b="1" dirty="0">
                <a:solidFill>
                  <a:schemeClr val="bg1"/>
                </a:solidFill>
                <a:latin typeface="Calibri" pitchFamily="34" charset="0"/>
              </a:rPr>
              <a:t>perability</a:t>
            </a:r>
            <a:endParaRPr lang="uk-UA" b="1" dirty="0">
              <a:solidFill>
                <a:schemeClr val="bg1"/>
              </a:solidFill>
              <a:latin typeface="Calibri" pitchFamily="34" charset="0"/>
            </a:endParaRPr>
          </a:p>
        </p:txBody>
      </p:sp>
      <p:sp>
        <p:nvSpPr>
          <p:cNvPr id="6" name="Flowchart: Alternate Process 5"/>
          <p:cNvSpPr/>
          <p:nvPr/>
        </p:nvSpPr>
        <p:spPr>
          <a:xfrm>
            <a:off x="4191000" y="3810000"/>
            <a:ext cx="3090672" cy="685800"/>
          </a:xfrm>
          <a:prstGeom prst="flowChartAlternateProcess">
            <a:avLst/>
          </a:prstGeom>
          <a:solidFill>
            <a:srgbClr val="006600"/>
          </a:solidFill>
          <a:ln/>
        </p:spPr>
        <p:style>
          <a:lnRef idx="0">
            <a:schemeClr val="accent2"/>
          </a:lnRef>
          <a:fillRef idx="3">
            <a:schemeClr val="accent2"/>
          </a:fillRef>
          <a:effectRef idx="3">
            <a:schemeClr val="accent2"/>
          </a:effectRef>
          <a:fontRef idx="minor">
            <a:schemeClr val="lt1"/>
          </a:fontRef>
        </p:style>
        <p:txBody>
          <a:bodyPr rtlCol="0" anchor="ctr"/>
          <a:lstStyle/>
          <a:p>
            <a:pPr algn="ctr"/>
            <a:r>
              <a:rPr lang="uk-UA" b="1" dirty="0">
                <a:solidFill>
                  <a:schemeClr val="bg1"/>
                </a:solidFill>
                <a:latin typeface="Calibri" pitchFamily="34" charset="0"/>
              </a:rPr>
              <a:t>For </a:t>
            </a:r>
            <a:r>
              <a:rPr lang="en-US" b="1" dirty="0">
                <a:solidFill>
                  <a:schemeClr val="bg1"/>
                </a:solidFill>
                <a:latin typeface="Calibri" pitchFamily="34" charset="0"/>
              </a:rPr>
              <a:t>r</a:t>
            </a:r>
            <a:r>
              <a:rPr lang="uk-UA" b="1" dirty="0">
                <a:solidFill>
                  <a:schemeClr val="bg1"/>
                </a:solidFill>
                <a:latin typeface="Calibri" pitchFamily="34" charset="0"/>
              </a:rPr>
              <a:t>eliability </a:t>
            </a:r>
            <a:r>
              <a:rPr lang="en-US" b="1" dirty="0">
                <a:solidFill>
                  <a:schemeClr val="bg1"/>
                </a:solidFill>
                <a:latin typeface="Calibri" pitchFamily="34" charset="0"/>
              </a:rPr>
              <a:t>e</a:t>
            </a:r>
            <a:r>
              <a:rPr lang="uk-UA" b="1" dirty="0">
                <a:solidFill>
                  <a:schemeClr val="bg1"/>
                </a:solidFill>
                <a:latin typeface="Calibri" pitchFamily="34" charset="0"/>
              </a:rPr>
              <a:t>stimation</a:t>
            </a:r>
            <a:endParaRPr lang="uk-UA" b="1" dirty="0">
              <a:solidFill>
                <a:schemeClr val="bg1"/>
              </a:solidFill>
              <a:latin typeface="Calibri" pitchFamily="34" charset="0"/>
            </a:endParaRPr>
          </a:p>
        </p:txBody>
      </p:sp>
      <p:sp>
        <p:nvSpPr>
          <p:cNvPr id="7" name="Flowchart: Alternate Process 6"/>
          <p:cNvSpPr/>
          <p:nvPr/>
        </p:nvSpPr>
        <p:spPr>
          <a:xfrm>
            <a:off x="6858000" y="5638800"/>
            <a:ext cx="3090672" cy="685800"/>
          </a:xfrm>
          <a:prstGeom prst="flowChartAlternateProcess">
            <a:avLst/>
          </a:prstGeom>
          <a:solidFill>
            <a:srgbClr val="006600"/>
          </a:solidFill>
          <a:ln/>
        </p:spPr>
        <p:style>
          <a:lnRef idx="0">
            <a:schemeClr val="accent2"/>
          </a:lnRef>
          <a:fillRef idx="3">
            <a:schemeClr val="accent2"/>
          </a:fillRef>
          <a:effectRef idx="3">
            <a:schemeClr val="accent2"/>
          </a:effectRef>
          <a:fontRef idx="minor">
            <a:schemeClr val="lt1"/>
          </a:fontRef>
        </p:style>
        <p:txBody>
          <a:bodyPr rtlCol="0" anchor="ctr"/>
          <a:lstStyle/>
          <a:p>
            <a:pPr algn="ctr"/>
            <a:r>
              <a:rPr lang="uk-UA" b="1" dirty="0">
                <a:solidFill>
                  <a:schemeClr val="bg1"/>
                </a:solidFill>
                <a:latin typeface="Calibri" pitchFamily="34" charset="0"/>
              </a:rPr>
              <a:t>Prevent </a:t>
            </a:r>
            <a:r>
              <a:rPr lang="en-US" b="1" dirty="0">
                <a:solidFill>
                  <a:schemeClr val="bg1"/>
                </a:solidFill>
                <a:latin typeface="Calibri" pitchFamily="34" charset="0"/>
              </a:rPr>
              <a:t>d</a:t>
            </a:r>
            <a:r>
              <a:rPr lang="uk-UA" b="1" dirty="0">
                <a:solidFill>
                  <a:schemeClr val="bg1"/>
                </a:solidFill>
                <a:latin typeface="Calibri" pitchFamily="34" charset="0"/>
              </a:rPr>
              <a:t>efect </a:t>
            </a:r>
            <a:r>
              <a:rPr lang="en-US" b="1" dirty="0">
                <a:solidFill>
                  <a:schemeClr val="bg1"/>
                </a:solidFill>
                <a:latin typeface="Calibri" pitchFamily="34" charset="0"/>
              </a:rPr>
              <a:t>m</a:t>
            </a:r>
            <a:r>
              <a:rPr lang="uk-UA" b="1" dirty="0">
                <a:solidFill>
                  <a:schemeClr val="bg1"/>
                </a:solidFill>
                <a:latin typeface="Calibri" pitchFamily="34" charset="0"/>
              </a:rPr>
              <a:t>igration</a:t>
            </a:r>
            <a:endParaRPr lang="uk-UA" dirty="0">
              <a:solidFill>
                <a:schemeClr val="bg1"/>
              </a:solidFill>
              <a:latin typeface="Calibri" pitchFamily="34" charset="0"/>
            </a:endParaRPr>
          </a:p>
        </p:txBody>
      </p:sp>
    </p:spTree>
    <p:extLst>
      <p:ext uri="{BB962C8B-B14F-4D97-AF65-F5344CB8AC3E}">
        <p14:creationId xmlns:p14="http://schemas.microsoft.com/office/powerpoint/2010/main" val="2817286770"/>
      </p:ext>
    </p:extLst>
  </p:cSld>
  <p:clrMapOvr>
    <a:masterClrMapping/>
  </p:clrMapOvr>
  <p:transition spd="med">
    <p:fad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0658" name="Picture 2"/>
          <p:cNvPicPr>
            <a:picLocks noChangeAspect="1" noChangeArrowheads="1"/>
          </p:cNvPicPr>
          <p:nvPr/>
        </p:nvPicPr>
        <p:blipFill>
          <a:blip r:embed="rId2"/>
          <a:srcRect/>
          <a:stretch>
            <a:fillRect/>
          </a:stretch>
        </p:blipFill>
        <p:spPr bwMode="auto">
          <a:xfrm>
            <a:off x="311551" y="3720661"/>
            <a:ext cx="3998018" cy="2179255"/>
          </a:xfrm>
          <a:prstGeom prst="rect">
            <a:avLst/>
          </a:prstGeom>
          <a:noFill/>
          <a:ln w="9525">
            <a:noFill/>
            <a:miter lim="800000"/>
            <a:headEnd/>
            <a:tailEnd/>
          </a:ln>
          <a:effectLst/>
        </p:spPr>
      </p:pic>
      <p:pic>
        <p:nvPicPr>
          <p:cNvPr id="70659" name="Picture 3"/>
          <p:cNvPicPr>
            <a:picLocks noChangeAspect="1" noChangeArrowheads="1"/>
          </p:cNvPicPr>
          <p:nvPr/>
        </p:nvPicPr>
        <p:blipFill>
          <a:blip r:embed="rId3"/>
          <a:srcRect/>
          <a:stretch>
            <a:fillRect/>
          </a:stretch>
        </p:blipFill>
        <p:spPr bwMode="auto">
          <a:xfrm>
            <a:off x="4698124" y="1135117"/>
            <a:ext cx="6695912" cy="4508938"/>
          </a:xfrm>
          <a:prstGeom prst="rect">
            <a:avLst/>
          </a:prstGeom>
          <a:noFill/>
          <a:ln w="9525">
            <a:noFill/>
            <a:miter lim="800000"/>
            <a:headEnd/>
            <a:tailEnd/>
          </a:ln>
          <a:effectLst/>
        </p:spPr>
      </p:pic>
      <p:sp>
        <p:nvSpPr>
          <p:cNvPr id="8" name="TextBox 3"/>
          <p:cNvSpPr txBox="1"/>
          <p:nvPr/>
        </p:nvSpPr>
        <p:spPr>
          <a:xfrm>
            <a:off x="413703" y="5930690"/>
            <a:ext cx="8725922" cy="615553"/>
          </a:xfrm>
          <a:prstGeom prst="rect">
            <a:avLst/>
          </a:prstGeom>
          <a:noFill/>
        </p:spPr>
        <p:txBody>
          <a:bodyPr vert="horz" wrap="square" lIns="0" tIns="0" rIns="0" bIns="0" rtlCol="0">
            <a:spAutoFit/>
          </a:bodyPr>
          <a:lstStyle/>
          <a:p>
            <a:r>
              <a:rPr lang="en-US" sz="2000" b="1" i="1" dirty="0" smtClean="0">
                <a:solidFill>
                  <a:srgbClr val="0070C0"/>
                </a:solidFill>
                <a:latin typeface="Arial" pitchFamily="34" charset="0"/>
                <a:cs typeface="Arial" pitchFamily="34" charset="0"/>
              </a:rPr>
              <a:t>*As the amount of effort increases, the number of faults will </a:t>
            </a:r>
            <a:r>
              <a:rPr lang="en-US" sz="2000" b="1" i="1" dirty="0" smtClean="0">
                <a:solidFill>
                  <a:srgbClr val="0070C0"/>
                </a:solidFill>
                <a:latin typeface="Arial" pitchFamily="34" charset="0"/>
                <a:cs typeface="Arial" pitchFamily="34" charset="0"/>
              </a:rPr>
              <a:t>increase</a:t>
            </a:r>
          </a:p>
          <a:p>
            <a:r>
              <a:rPr lang="en-US" sz="2000" b="1" i="1" dirty="0" smtClean="0">
                <a:solidFill>
                  <a:srgbClr val="FF0000"/>
                </a:solidFill>
                <a:latin typeface="Arial" pitchFamily="34" charset="0"/>
                <a:cs typeface="Arial" pitchFamily="34" charset="0"/>
              </a:rPr>
              <a:t>How can we achieve economy in testing phase…(16</a:t>
            </a:r>
            <a:r>
              <a:rPr lang="en-US" sz="2000" b="1" i="1" baseline="30000" dirty="0" smtClean="0">
                <a:solidFill>
                  <a:srgbClr val="FF0000"/>
                </a:solidFill>
                <a:latin typeface="Arial" pitchFamily="34" charset="0"/>
                <a:cs typeface="Arial" pitchFamily="34" charset="0"/>
              </a:rPr>
              <a:t>th</a:t>
            </a:r>
            <a:r>
              <a:rPr lang="en-US" sz="2000" b="1" i="1" dirty="0" smtClean="0">
                <a:solidFill>
                  <a:srgbClr val="FF0000"/>
                </a:solidFill>
                <a:latin typeface="Arial" pitchFamily="34" charset="0"/>
                <a:cs typeface="Arial" pitchFamily="34" charset="0"/>
              </a:rPr>
              <a:t> RA)?</a:t>
            </a:r>
            <a:endParaRPr lang="en-CA" sz="2000" b="1" i="1" dirty="0">
              <a:solidFill>
                <a:srgbClr val="FF0000"/>
              </a:solidFill>
              <a:latin typeface="Arial" pitchFamily="34" charset="0"/>
              <a:cs typeface="Arial" pitchFamily="34" charset="0"/>
            </a:endParaRPr>
          </a:p>
        </p:txBody>
      </p:sp>
      <p:sp>
        <p:nvSpPr>
          <p:cNvPr id="9" name="TextBox 2"/>
          <p:cNvSpPr txBox="1"/>
          <p:nvPr/>
        </p:nvSpPr>
        <p:spPr>
          <a:xfrm>
            <a:off x="2306437" y="373993"/>
            <a:ext cx="4940455" cy="474489"/>
          </a:xfrm>
          <a:prstGeom prst="rect">
            <a:avLst/>
          </a:prstGeom>
          <a:noFill/>
        </p:spPr>
        <p:txBody>
          <a:bodyPr vert="horz" wrap="none" lIns="0" tIns="0" rIns="0" bIns="0" rtlCol="0">
            <a:spAutoFit/>
          </a:bodyPr>
          <a:lstStyle/>
          <a:p>
            <a:pPr>
              <a:lnSpc>
                <a:spcPts val="3680"/>
              </a:lnSpc>
            </a:pPr>
            <a:r>
              <a:rPr lang="en-CA" sz="3200" b="1" dirty="0" smtClean="0">
                <a:solidFill>
                  <a:srgbClr val="FF0000"/>
                </a:solidFill>
                <a:latin typeface="Arial" pitchFamily="34" charset="0"/>
                <a:cs typeface="Arial" pitchFamily="34" charset="0"/>
              </a:rPr>
              <a:t>Economy: Failures Cost?</a:t>
            </a:r>
            <a:endParaRPr lang="en-CA" sz="3200" dirty="0">
              <a:solidFill>
                <a:srgbClr val="FF0000"/>
              </a:solidFill>
              <a:latin typeface="Arial" pitchFamily="34" charset="0"/>
              <a:cs typeface="Arial" pitchFamily="34" charset="0"/>
            </a:endParaRPr>
          </a:p>
        </p:txBody>
      </p:sp>
      <p:sp>
        <p:nvSpPr>
          <p:cNvPr id="5" name="TextBox 3"/>
          <p:cNvSpPr txBox="1"/>
          <p:nvPr/>
        </p:nvSpPr>
        <p:spPr>
          <a:xfrm>
            <a:off x="312975" y="1261242"/>
            <a:ext cx="4038307" cy="3316292"/>
          </a:xfrm>
          <a:prstGeom prst="rect">
            <a:avLst/>
          </a:prstGeom>
          <a:noFill/>
        </p:spPr>
        <p:txBody>
          <a:bodyPr vert="horz" wrap="square" lIns="0" tIns="0" rIns="0" bIns="0" rtlCol="0">
            <a:spAutoFit/>
          </a:bodyPr>
          <a:lstStyle/>
          <a:p>
            <a:r>
              <a:rPr lang="en-US" sz="2400" b="1" dirty="0" smtClean="0">
                <a:solidFill>
                  <a:srgbClr val="FF0000"/>
                </a:solidFill>
                <a:latin typeface="Arial" pitchFamily="34" charset="0"/>
                <a:cs typeface="Arial" pitchFamily="34" charset="0"/>
              </a:rPr>
              <a:t>Saving the Cost </a:t>
            </a:r>
            <a:endParaRPr lang="en-US" sz="2400" b="1" dirty="0" smtClean="0">
              <a:solidFill>
                <a:srgbClr val="FF0000"/>
              </a:solidFill>
              <a:latin typeface="Arial" pitchFamily="34" charset="0"/>
              <a:cs typeface="Arial" pitchFamily="34" charset="0"/>
            </a:endParaRPr>
          </a:p>
          <a:p>
            <a:r>
              <a:rPr lang="en-US" sz="2400" b="1" dirty="0" smtClean="0">
                <a:solidFill>
                  <a:srgbClr val="006600"/>
                </a:solidFill>
                <a:latin typeface="Arial" pitchFamily="34" charset="0"/>
                <a:cs typeface="Arial" pitchFamily="34" charset="0"/>
              </a:rPr>
              <a:t>Inserting </a:t>
            </a:r>
            <a:r>
              <a:rPr lang="en-US" sz="2400" b="1" dirty="0" smtClean="0">
                <a:solidFill>
                  <a:srgbClr val="006600"/>
                </a:solidFill>
                <a:latin typeface="Arial" pitchFamily="34" charset="0"/>
                <a:cs typeface="Arial" pitchFamily="34" charset="0"/>
              </a:rPr>
              <a:t>faults is the norm</a:t>
            </a:r>
          </a:p>
          <a:p>
            <a:r>
              <a:rPr lang="en-US" sz="2000" dirty="0" smtClean="0">
                <a:solidFill>
                  <a:srgbClr val="006600"/>
                </a:solidFill>
                <a:latin typeface="Arial" pitchFamily="34" charset="0"/>
                <a:cs typeface="Arial" pitchFamily="34" charset="0"/>
              </a:rPr>
              <a:t>High reliance on human  </a:t>
            </a:r>
          </a:p>
          <a:p>
            <a:r>
              <a:rPr lang="en-US" sz="2000" dirty="0" smtClean="0">
                <a:solidFill>
                  <a:srgbClr val="006600"/>
                </a:solidFill>
                <a:latin typeface="Arial" pitchFamily="34" charset="0"/>
                <a:cs typeface="Arial" pitchFamily="34" charset="0"/>
              </a:rPr>
              <a:t>communication, Lack of Training</a:t>
            </a:r>
          </a:p>
          <a:p>
            <a:r>
              <a:rPr lang="en-US" sz="2000" dirty="0" smtClean="0">
                <a:solidFill>
                  <a:srgbClr val="006600"/>
                </a:solidFill>
                <a:latin typeface="Arial" pitchFamily="34" charset="0"/>
                <a:cs typeface="Arial" pitchFamily="34" charset="0"/>
              </a:rPr>
              <a:t>High complexity, Missing Docs</a:t>
            </a:r>
          </a:p>
          <a:p>
            <a:r>
              <a:rPr lang="en-US" sz="2000" dirty="0" smtClean="0">
                <a:solidFill>
                  <a:srgbClr val="006600"/>
                </a:solidFill>
                <a:latin typeface="Arial" pitchFamily="34" charset="0"/>
                <a:cs typeface="Arial" pitchFamily="34" charset="0"/>
              </a:rPr>
              <a:t>Ignorance of standard, </a:t>
            </a:r>
            <a:r>
              <a:rPr lang="en-US" sz="2000" dirty="0" smtClean="0">
                <a:solidFill>
                  <a:srgbClr val="0070C0"/>
                </a:solidFill>
                <a:latin typeface="Arial" pitchFamily="34" charset="0"/>
                <a:cs typeface="Arial" pitchFamily="34" charset="0"/>
              </a:rPr>
              <a:t>missing reviews, insufficient testing etc. </a:t>
            </a:r>
            <a:r>
              <a:rPr lang="en-US" sz="2000" dirty="0" smtClean="0">
                <a:solidFill>
                  <a:srgbClr val="006600"/>
                </a:solidFill>
                <a:latin typeface="Arial" pitchFamily="34" charset="0"/>
                <a:cs typeface="Arial" pitchFamily="34" charset="0"/>
              </a:rPr>
              <a:t>,</a:t>
            </a:r>
          </a:p>
          <a:p>
            <a:endParaRPr lang="en-US" sz="2000" dirty="0" smtClean="0">
              <a:solidFill>
                <a:srgbClr val="006600"/>
              </a:solidFill>
              <a:latin typeface="Arial" pitchFamily="34" charset="0"/>
              <a:cs typeface="Arial" pitchFamily="34" charset="0"/>
            </a:endParaRPr>
          </a:p>
          <a:p>
            <a:pPr>
              <a:lnSpc>
                <a:spcPts val="2900"/>
              </a:lnSpc>
              <a:buFontTx/>
              <a:buChar char="-"/>
            </a:pPr>
            <a:endParaRPr lang="en-CA" sz="2000" b="1" dirty="0" smtClean="0">
              <a:solidFill>
                <a:srgbClr val="006600"/>
              </a:solidFill>
              <a:latin typeface="Arial" pitchFamily="34" charset="0"/>
              <a:cs typeface="Arial" pitchFamily="34" charset="0"/>
            </a:endParaRPr>
          </a:p>
          <a:p>
            <a:pPr>
              <a:lnSpc>
                <a:spcPts val="2800"/>
              </a:lnSpc>
            </a:pPr>
            <a:endParaRPr lang="en-CA" sz="2000" dirty="0">
              <a:solidFill>
                <a:srgbClr val="006600"/>
              </a:solidFill>
              <a:latin typeface="Arial" pitchFamily="34" charset="0"/>
              <a:cs typeface="Arial" pitchFamily="34" charset="0"/>
            </a:endParaRPr>
          </a:p>
        </p:txBody>
      </p:sp>
    </p:spTree>
  </p:cSld>
  <p:clrMapOvr>
    <a:masterClrMapping/>
  </p:clrMapOvr>
  <p:transition spd="med">
    <p:fade/>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4"/>
          <p:cNvSpPr txBox="1"/>
          <p:nvPr/>
        </p:nvSpPr>
        <p:spPr>
          <a:xfrm>
            <a:off x="572231" y="4508062"/>
            <a:ext cx="10432101" cy="2154436"/>
          </a:xfrm>
          <a:prstGeom prst="rect">
            <a:avLst/>
          </a:prstGeom>
          <a:noFill/>
        </p:spPr>
        <p:txBody>
          <a:bodyPr vert="horz" wrap="square" lIns="0" tIns="0" rIns="0" bIns="0" rtlCol="0">
            <a:spAutoFit/>
          </a:bodyPr>
          <a:lstStyle/>
          <a:p>
            <a:pPr marL="457200" indent="-457200">
              <a:buAutoNum type="arabicPeriod"/>
            </a:pPr>
            <a:r>
              <a:rPr lang="en-US" sz="2000" b="1" dirty="0" smtClean="0">
                <a:solidFill>
                  <a:srgbClr val="0070C0"/>
                </a:solidFill>
                <a:latin typeface="Arial" pitchFamily="34" charset="0"/>
                <a:cs typeface="Arial" pitchFamily="34" charset="0"/>
              </a:rPr>
              <a:t>That mistakes will be made throughout the project: </a:t>
            </a:r>
          </a:p>
          <a:p>
            <a:pPr marL="457200" indent="-457200"/>
            <a:r>
              <a:rPr lang="en-US" sz="2000" b="1" dirty="0" smtClean="0">
                <a:solidFill>
                  <a:srgbClr val="0070C0"/>
                </a:solidFill>
                <a:latin typeface="Arial" pitchFamily="34" charset="0"/>
                <a:cs typeface="Arial" pitchFamily="34" charset="0"/>
              </a:rPr>
              <a:t>       </a:t>
            </a:r>
            <a:r>
              <a:rPr lang="en-CA" sz="2000" b="1" dirty="0" smtClean="0">
                <a:solidFill>
                  <a:schemeClr val="accent5">
                    <a:lumMod val="50000"/>
                  </a:schemeClr>
                </a:solidFill>
                <a:latin typeface="Arial" pitchFamily="34" charset="0"/>
                <a:cs typeface="Arial" pitchFamily="34" charset="0"/>
              </a:rPr>
              <a:t>Project success depends on positioning the project team to detect mistakes early so that they can correct them quickly and </a:t>
            </a:r>
            <a:r>
              <a:rPr lang="en-CA" sz="2000" b="1" dirty="0" smtClean="0">
                <a:solidFill>
                  <a:schemeClr val="accent5">
                    <a:lumMod val="50000"/>
                  </a:schemeClr>
                </a:solidFill>
                <a:latin typeface="Arial" pitchFamily="34" charset="0"/>
                <a:cs typeface="Arial" pitchFamily="34" charset="0"/>
              </a:rPr>
              <a:t>easily, </a:t>
            </a:r>
            <a:r>
              <a:rPr lang="en-CA" sz="2000" b="1" dirty="0" smtClean="0">
                <a:solidFill>
                  <a:srgbClr val="FF0000"/>
                </a:solidFill>
                <a:latin typeface="Arial" pitchFamily="34" charset="0"/>
                <a:cs typeface="Arial" pitchFamily="34" charset="0"/>
              </a:rPr>
              <a:t>Don’t accumulate defects for testing process</a:t>
            </a:r>
            <a:r>
              <a:rPr lang="en-CA" sz="2000" b="1" dirty="0" smtClean="0">
                <a:solidFill>
                  <a:schemeClr val="accent5">
                    <a:lumMod val="50000"/>
                  </a:schemeClr>
                </a:solidFill>
                <a:latin typeface="Arial" pitchFamily="34" charset="0"/>
                <a:cs typeface="Arial" pitchFamily="34" charset="0"/>
              </a:rPr>
              <a:t> </a:t>
            </a:r>
            <a:r>
              <a:rPr lang="en-CA" sz="2000" b="1" dirty="0" smtClean="0">
                <a:solidFill>
                  <a:schemeClr val="accent5">
                    <a:lumMod val="50000"/>
                  </a:schemeClr>
                </a:solidFill>
                <a:latin typeface="Arial" pitchFamily="34" charset="0"/>
                <a:cs typeface="Arial" pitchFamily="34" charset="0"/>
              </a:rPr>
              <a:t>(</a:t>
            </a:r>
            <a:r>
              <a:rPr lang="en-CA" sz="2000" b="1" dirty="0" smtClean="0">
                <a:solidFill>
                  <a:srgbClr val="0070C0"/>
                </a:solidFill>
                <a:latin typeface="Arial" pitchFamily="34" charset="0"/>
                <a:cs typeface="Arial" pitchFamily="34" charset="0"/>
              </a:rPr>
              <a:t>Quality Control)    </a:t>
            </a:r>
            <a:r>
              <a:rPr lang="en-CA" sz="2000" b="1" dirty="0" smtClean="0">
                <a:solidFill>
                  <a:srgbClr val="0070C0"/>
                </a:solidFill>
                <a:latin typeface="Arial" pitchFamily="34" charset="0"/>
                <a:cs typeface="Arial" pitchFamily="34" charset="0"/>
              </a:rPr>
              <a:t> </a:t>
            </a:r>
            <a:endParaRPr lang="en-CA" sz="2000" b="1" dirty="0" smtClean="0">
              <a:solidFill>
                <a:srgbClr val="0070C0"/>
              </a:solidFill>
              <a:latin typeface="Arial" pitchFamily="34" charset="0"/>
              <a:cs typeface="Arial" pitchFamily="34" charset="0"/>
            </a:endParaRPr>
          </a:p>
          <a:p>
            <a:pPr marL="457200" indent="-457200"/>
            <a:r>
              <a:rPr lang="en-CA" sz="2000" b="1" dirty="0" smtClean="0">
                <a:solidFill>
                  <a:srgbClr val="0070C0"/>
                </a:solidFill>
                <a:latin typeface="Arial" pitchFamily="34" charset="0"/>
                <a:cs typeface="Arial" pitchFamily="34" charset="0"/>
              </a:rPr>
              <a:t>2.   T</a:t>
            </a:r>
            <a:r>
              <a:rPr lang="en-US" sz="2000" b="1" dirty="0" smtClean="0">
                <a:solidFill>
                  <a:srgbClr val="0070C0"/>
                </a:solidFill>
                <a:latin typeface="Arial" pitchFamily="34" charset="0"/>
                <a:cs typeface="Arial" pitchFamily="34" charset="0"/>
              </a:rPr>
              <a:t>hat the way things are built greatly impacts how well they can be built: </a:t>
            </a:r>
          </a:p>
          <a:p>
            <a:r>
              <a:rPr lang="en-US" sz="2000" b="1" dirty="0" smtClean="0">
                <a:solidFill>
                  <a:srgbClr val="0070C0"/>
                </a:solidFill>
                <a:latin typeface="Arial" pitchFamily="34" charset="0"/>
                <a:cs typeface="Arial" pitchFamily="34" charset="0"/>
              </a:rPr>
              <a:t>       </a:t>
            </a:r>
            <a:r>
              <a:rPr lang="en-CA" sz="2000" b="1" dirty="0" smtClean="0">
                <a:solidFill>
                  <a:schemeClr val="accent5">
                    <a:lumMod val="50000"/>
                  </a:schemeClr>
                </a:solidFill>
                <a:latin typeface="Arial" pitchFamily="34" charset="0"/>
                <a:cs typeface="Arial" pitchFamily="34" charset="0"/>
              </a:rPr>
              <a:t>Project success depends also on using effective and efficient methods by the   </a:t>
            </a:r>
          </a:p>
          <a:p>
            <a:r>
              <a:rPr lang="en-CA" sz="2000" b="1" dirty="0" smtClean="0">
                <a:solidFill>
                  <a:schemeClr val="accent5">
                    <a:lumMod val="50000"/>
                  </a:schemeClr>
                </a:solidFill>
                <a:latin typeface="Arial" pitchFamily="34" charset="0"/>
                <a:cs typeface="Arial" pitchFamily="34" charset="0"/>
              </a:rPr>
              <a:t>       project </a:t>
            </a:r>
            <a:r>
              <a:rPr lang="en-CA" sz="2000" b="1" dirty="0" smtClean="0">
                <a:solidFill>
                  <a:schemeClr val="accent5">
                    <a:lumMod val="50000"/>
                  </a:schemeClr>
                </a:solidFill>
                <a:latin typeface="Arial" pitchFamily="34" charset="0"/>
                <a:cs typeface="Arial" pitchFamily="34" charset="0"/>
              </a:rPr>
              <a:t>team, Avoid defects injecting in project </a:t>
            </a:r>
            <a:r>
              <a:rPr lang="en-CA" sz="2000" b="1" dirty="0" smtClean="0">
                <a:solidFill>
                  <a:srgbClr val="0070C0"/>
                </a:solidFill>
                <a:latin typeface="Arial" pitchFamily="34" charset="0"/>
                <a:cs typeface="Arial" pitchFamily="34" charset="0"/>
              </a:rPr>
              <a:t>(Quality Assurance)</a:t>
            </a:r>
            <a:endParaRPr lang="en-CA" sz="2000" dirty="0">
              <a:solidFill>
                <a:schemeClr val="accent5">
                  <a:lumMod val="50000"/>
                </a:schemeClr>
              </a:solidFill>
              <a:latin typeface="Arial" pitchFamily="34" charset="0"/>
              <a:cs typeface="Arial" pitchFamily="34" charset="0"/>
            </a:endParaRPr>
          </a:p>
        </p:txBody>
      </p:sp>
      <p:pic>
        <p:nvPicPr>
          <p:cNvPr id="69634" name="Picture 2"/>
          <p:cNvPicPr>
            <a:picLocks noChangeAspect="1" noChangeArrowheads="1"/>
          </p:cNvPicPr>
          <p:nvPr/>
        </p:nvPicPr>
        <p:blipFill>
          <a:blip r:embed="rId2"/>
          <a:srcRect/>
          <a:stretch>
            <a:fillRect/>
          </a:stretch>
        </p:blipFill>
        <p:spPr bwMode="auto">
          <a:xfrm>
            <a:off x="4020207" y="252249"/>
            <a:ext cx="7559094" cy="4083268"/>
          </a:xfrm>
          <a:prstGeom prst="rect">
            <a:avLst/>
          </a:prstGeom>
          <a:noFill/>
          <a:ln w="9525">
            <a:noFill/>
            <a:miter lim="800000"/>
            <a:headEnd/>
            <a:tailEnd/>
          </a:ln>
          <a:effectLst/>
        </p:spPr>
      </p:pic>
      <p:sp>
        <p:nvSpPr>
          <p:cNvPr id="9" name="TextBox 2"/>
          <p:cNvSpPr txBox="1"/>
          <p:nvPr/>
        </p:nvSpPr>
        <p:spPr>
          <a:xfrm>
            <a:off x="2306437" y="373993"/>
            <a:ext cx="3959417" cy="474489"/>
          </a:xfrm>
          <a:prstGeom prst="rect">
            <a:avLst/>
          </a:prstGeom>
          <a:noFill/>
        </p:spPr>
        <p:txBody>
          <a:bodyPr vert="horz" wrap="none" lIns="0" tIns="0" rIns="0" bIns="0" rtlCol="0">
            <a:spAutoFit/>
          </a:bodyPr>
          <a:lstStyle/>
          <a:p>
            <a:pPr>
              <a:lnSpc>
                <a:spcPts val="3680"/>
              </a:lnSpc>
            </a:pPr>
            <a:r>
              <a:rPr lang="en-CA" sz="3200" b="1" dirty="0" smtClean="0">
                <a:solidFill>
                  <a:schemeClr val="accent5">
                    <a:lumMod val="50000"/>
                  </a:schemeClr>
                </a:solidFill>
                <a:latin typeface="Arial" pitchFamily="34" charset="0"/>
                <a:cs typeface="Arial" pitchFamily="34" charset="0"/>
              </a:rPr>
              <a:t>Quality </a:t>
            </a:r>
            <a:r>
              <a:rPr lang="en-CA" sz="3200" b="1" dirty="0" smtClean="0">
                <a:solidFill>
                  <a:schemeClr val="accent5">
                    <a:lumMod val="50000"/>
                  </a:schemeClr>
                </a:solidFill>
                <a:latin typeface="Arial" pitchFamily="34" charset="0"/>
                <a:cs typeface="Arial" pitchFamily="34" charset="0"/>
              </a:rPr>
              <a:t>Philosophy?</a:t>
            </a:r>
            <a:endParaRPr lang="en-CA" sz="3200" dirty="0">
              <a:solidFill>
                <a:schemeClr val="accent5">
                  <a:lumMod val="50000"/>
                </a:schemeClr>
              </a:solidFill>
              <a:latin typeface="Arial" pitchFamily="34" charset="0"/>
              <a:cs typeface="Arial" pitchFamily="34" charset="0"/>
            </a:endParaRPr>
          </a:p>
        </p:txBody>
      </p:sp>
      <p:sp>
        <p:nvSpPr>
          <p:cNvPr id="4" name="TextBox 2"/>
          <p:cNvSpPr txBox="1"/>
          <p:nvPr/>
        </p:nvSpPr>
        <p:spPr>
          <a:xfrm>
            <a:off x="602008" y="1012934"/>
            <a:ext cx="10764929" cy="3590727"/>
          </a:xfrm>
          <a:prstGeom prst="rect">
            <a:avLst/>
          </a:prstGeom>
          <a:noFill/>
        </p:spPr>
        <p:txBody>
          <a:bodyPr vert="horz" wrap="square" lIns="0" tIns="0" rIns="0" bIns="0" rtlCol="0">
            <a:spAutoFit/>
          </a:bodyPr>
          <a:lstStyle/>
          <a:p>
            <a:pPr>
              <a:lnSpc>
                <a:spcPts val="2760"/>
              </a:lnSpc>
              <a:buFontTx/>
              <a:buChar char="-"/>
            </a:pPr>
            <a:r>
              <a:rPr lang="en-CA" sz="2000" dirty="0" smtClean="0">
                <a:solidFill>
                  <a:schemeClr val="accent5">
                    <a:lumMod val="50000"/>
                  </a:schemeClr>
                </a:solidFill>
                <a:latin typeface="Arial" pitchFamily="34" charset="0"/>
                <a:cs typeface="Arial" pitchFamily="34" charset="0"/>
              </a:rPr>
              <a:t> </a:t>
            </a:r>
            <a:r>
              <a:rPr lang="en-CA" sz="2000" b="1" dirty="0" smtClean="0">
                <a:solidFill>
                  <a:schemeClr val="accent5">
                    <a:lumMod val="50000"/>
                  </a:schemeClr>
                </a:solidFill>
                <a:latin typeface="Arial" pitchFamily="34" charset="0"/>
                <a:cs typeface="Arial" pitchFamily="34" charset="0"/>
              </a:rPr>
              <a:t>Quality improvement </a:t>
            </a:r>
          </a:p>
          <a:p>
            <a:pPr>
              <a:lnSpc>
                <a:spcPts val="2760"/>
              </a:lnSpc>
            </a:pPr>
            <a:r>
              <a:rPr lang="en-CA" sz="2000" dirty="0" smtClean="0">
                <a:solidFill>
                  <a:schemeClr val="accent5">
                    <a:lumMod val="50000"/>
                  </a:schemeClr>
                </a:solidFill>
                <a:latin typeface="Arial" pitchFamily="34" charset="0"/>
                <a:cs typeface="Arial" pitchFamily="34" charset="0"/>
              </a:rPr>
              <a:t>  </a:t>
            </a:r>
            <a:r>
              <a:rPr lang="en-CA" sz="2000" b="1" dirty="0" smtClean="0">
                <a:solidFill>
                  <a:schemeClr val="accent5">
                    <a:lumMod val="50000"/>
                  </a:schemeClr>
                </a:solidFill>
                <a:latin typeface="Arial" pitchFamily="34" charset="0"/>
                <a:cs typeface="Arial" pitchFamily="34" charset="0"/>
              </a:rPr>
              <a:t>cost increases</a:t>
            </a:r>
            <a:r>
              <a:rPr lang="en-CA" sz="2000" dirty="0" smtClean="0">
                <a:solidFill>
                  <a:schemeClr val="accent5">
                    <a:lumMod val="50000"/>
                  </a:schemeClr>
                </a:solidFill>
                <a:latin typeface="Arial" pitchFamily="34" charset="0"/>
                <a:cs typeface="Arial" pitchFamily="34" charset="0"/>
              </a:rPr>
              <a:t> as </a:t>
            </a:r>
          </a:p>
          <a:p>
            <a:pPr>
              <a:lnSpc>
                <a:spcPts val="2760"/>
              </a:lnSpc>
            </a:pPr>
            <a:r>
              <a:rPr lang="en-CA" sz="2000" dirty="0" smtClean="0">
                <a:solidFill>
                  <a:schemeClr val="accent5">
                    <a:lumMod val="50000"/>
                  </a:schemeClr>
                </a:solidFill>
                <a:latin typeface="Arial" pitchFamily="34" charset="0"/>
                <a:cs typeface="Arial" pitchFamily="34" charset="0"/>
              </a:rPr>
              <a:t>  we progress in the </a:t>
            </a:r>
          </a:p>
          <a:p>
            <a:pPr>
              <a:lnSpc>
                <a:spcPts val="2760"/>
              </a:lnSpc>
            </a:pPr>
            <a:r>
              <a:rPr lang="en-CA" sz="2000" dirty="0" smtClean="0">
                <a:solidFill>
                  <a:schemeClr val="accent5">
                    <a:lumMod val="50000"/>
                  </a:schemeClr>
                </a:solidFill>
                <a:latin typeface="Arial" pitchFamily="34" charset="0"/>
                <a:cs typeface="Arial" pitchFamily="34" charset="0"/>
              </a:rPr>
              <a:t>  software lifecycle </a:t>
            </a:r>
            <a:r>
              <a:rPr lang="en-CA" sz="2000" b="1" dirty="0" smtClean="0">
                <a:solidFill>
                  <a:srgbClr val="0070C0"/>
                </a:solidFill>
                <a:latin typeface="Arial" pitchFamily="34" charset="0"/>
                <a:cs typeface="Arial" pitchFamily="34" charset="0"/>
              </a:rPr>
              <a:t>( &lt; = 1 x)</a:t>
            </a:r>
          </a:p>
          <a:p>
            <a:pPr>
              <a:lnSpc>
                <a:spcPts val="2760"/>
              </a:lnSpc>
              <a:buFontTx/>
              <a:buChar char="-"/>
            </a:pPr>
            <a:r>
              <a:rPr lang="en-CA" sz="2000" dirty="0" smtClean="0">
                <a:solidFill>
                  <a:schemeClr val="accent5">
                    <a:lumMod val="50000"/>
                  </a:schemeClr>
                </a:solidFill>
                <a:latin typeface="Arial" pitchFamily="34" charset="0"/>
                <a:cs typeface="Arial" pitchFamily="34" charset="0"/>
              </a:rPr>
              <a:t> </a:t>
            </a:r>
            <a:r>
              <a:rPr lang="en-CA" sz="2000" b="1" dirty="0" smtClean="0">
                <a:solidFill>
                  <a:schemeClr val="accent5">
                    <a:lumMod val="50000"/>
                  </a:schemeClr>
                </a:solidFill>
                <a:latin typeface="Arial" pitchFamily="34" charset="0"/>
                <a:cs typeface="Arial" pitchFamily="34" charset="0"/>
              </a:rPr>
              <a:t>Cost for Fixing of Defects</a:t>
            </a:r>
          </a:p>
          <a:p>
            <a:pPr>
              <a:lnSpc>
                <a:spcPts val="2760"/>
              </a:lnSpc>
            </a:pPr>
            <a:r>
              <a:rPr lang="en-CA" sz="2000" dirty="0" smtClean="0">
                <a:solidFill>
                  <a:schemeClr val="accent5">
                    <a:lumMod val="50000"/>
                  </a:schemeClr>
                </a:solidFill>
                <a:latin typeface="Arial" pitchFamily="34" charset="0"/>
                <a:cs typeface="Arial" pitchFamily="34" charset="0"/>
              </a:rPr>
              <a:t>  increases as we progress </a:t>
            </a:r>
          </a:p>
          <a:p>
            <a:pPr>
              <a:lnSpc>
                <a:spcPts val="2760"/>
              </a:lnSpc>
            </a:pPr>
            <a:r>
              <a:rPr lang="en-CA" sz="2000" dirty="0" smtClean="0">
                <a:solidFill>
                  <a:schemeClr val="accent5">
                    <a:lumMod val="50000"/>
                  </a:schemeClr>
                </a:solidFill>
                <a:latin typeface="Arial" pitchFamily="34" charset="0"/>
                <a:cs typeface="Arial" pitchFamily="34" charset="0"/>
              </a:rPr>
              <a:t>  in the software </a:t>
            </a:r>
          </a:p>
          <a:p>
            <a:pPr>
              <a:lnSpc>
                <a:spcPts val="2760"/>
              </a:lnSpc>
            </a:pPr>
            <a:r>
              <a:rPr lang="en-CA" sz="2000" dirty="0" smtClean="0">
                <a:solidFill>
                  <a:schemeClr val="accent5">
                    <a:lumMod val="50000"/>
                  </a:schemeClr>
                </a:solidFill>
                <a:latin typeface="Arial" pitchFamily="34" charset="0"/>
                <a:cs typeface="Arial" pitchFamily="34" charset="0"/>
              </a:rPr>
              <a:t>  lifecycle </a:t>
            </a:r>
            <a:r>
              <a:rPr lang="en-CA" sz="2000" b="1" dirty="0" smtClean="0">
                <a:solidFill>
                  <a:srgbClr val="0070C0"/>
                </a:solidFill>
                <a:latin typeface="Arial" pitchFamily="34" charset="0"/>
                <a:cs typeface="Arial" pitchFamily="34" charset="0"/>
              </a:rPr>
              <a:t>(= &gt; [1 x – 200 x])</a:t>
            </a:r>
          </a:p>
          <a:p>
            <a:pPr>
              <a:lnSpc>
                <a:spcPts val="2760"/>
              </a:lnSpc>
              <a:buFontTx/>
              <a:buChar char="-"/>
            </a:pPr>
            <a:r>
              <a:rPr lang="en-CA" sz="2000" b="1" dirty="0" smtClean="0">
                <a:solidFill>
                  <a:srgbClr val="FF0000"/>
                </a:solidFill>
                <a:latin typeface="Arial" pitchFamily="34" charset="0"/>
                <a:cs typeface="Arial" pitchFamily="34" charset="0"/>
              </a:rPr>
              <a:t> Difference of ratio? Or by x factor?</a:t>
            </a:r>
          </a:p>
          <a:p>
            <a:pPr>
              <a:lnSpc>
                <a:spcPts val="2760"/>
              </a:lnSpc>
            </a:pPr>
            <a:r>
              <a:rPr lang="en-CA" sz="2200" dirty="0" smtClean="0">
                <a:solidFill>
                  <a:schemeClr val="accent5">
                    <a:lumMod val="50000"/>
                  </a:schemeClr>
                </a:solidFill>
                <a:latin typeface="Arial" pitchFamily="34" charset="0"/>
                <a:cs typeface="Arial" pitchFamily="34" charset="0"/>
              </a:rPr>
              <a:t> </a:t>
            </a:r>
            <a:endParaRPr lang="en-CA" sz="2200" dirty="0">
              <a:solidFill>
                <a:schemeClr val="accent5">
                  <a:lumMod val="50000"/>
                </a:schemeClr>
              </a:solidFill>
              <a:latin typeface="Arial" pitchFamily="34" charset="0"/>
              <a:cs typeface="Arial" pitchFamily="34" charset="0"/>
            </a:endParaRPr>
          </a:p>
        </p:txBody>
      </p:sp>
    </p:spTree>
  </p:cSld>
  <p:clrMapOvr>
    <a:masterClrMapping/>
  </p:clrMapOvr>
  <p:transition spd="med">
    <p:fade/>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8611" name="Picture 3"/>
          <p:cNvPicPr>
            <a:picLocks noChangeAspect="1" noChangeArrowheads="1"/>
          </p:cNvPicPr>
          <p:nvPr/>
        </p:nvPicPr>
        <p:blipFill>
          <a:blip r:embed="rId2"/>
          <a:srcRect/>
          <a:stretch>
            <a:fillRect/>
          </a:stretch>
        </p:blipFill>
        <p:spPr bwMode="auto">
          <a:xfrm>
            <a:off x="4619297" y="346842"/>
            <a:ext cx="6999890" cy="5311114"/>
          </a:xfrm>
          <a:prstGeom prst="rect">
            <a:avLst/>
          </a:prstGeom>
          <a:noFill/>
          <a:ln w="9525">
            <a:noFill/>
            <a:miter lim="800000"/>
            <a:headEnd/>
            <a:tailEnd/>
          </a:ln>
          <a:effectLst/>
        </p:spPr>
      </p:pic>
      <p:sp>
        <p:nvSpPr>
          <p:cNvPr id="6" name="TextBox 4"/>
          <p:cNvSpPr txBox="1"/>
          <p:nvPr/>
        </p:nvSpPr>
        <p:spPr>
          <a:xfrm>
            <a:off x="241154" y="1260365"/>
            <a:ext cx="3038073" cy="1292662"/>
          </a:xfrm>
          <a:prstGeom prst="rect">
            <a:avLst/>
          </a:prstGeom>
          <a:noFill/>
        </p:spPr>
        <p:txBody>
          <a:bodyPr vert="horz" wrap="square" lIns="0" tIns="0" rIns="0" bIns="0" rtlCol="0">
            <a:spAutoFit/>
          </a:bodyPr>
          <a:lstStyle/>
          <a:p>
            <a:r>
              <a:rPr lang="en-US" sz="2400" b="1" dirty="0" smtClean="0">
                <a:solidFill>
                  <a:srgbClr val="006600"/>
                </a:solidFill>
                <a:latin typeface="Arial" pitchFamily="34" charset="0"/>
                <a:cs typeface="Arial" pitchFamily="34" charset="0"/>
              </a:rPr>
              <a:t>Prevention</a:t>
            </a:r>
          </a:p>
          <a:p>
            <a:r>
              <a:rPr lang="en-US" sz="2000" dirty="0" smtClean="0">
                <a:solidFill>
                  <a:srgbClr val="006600"/>
                </a:solidFill>
                <a:latin typeface="Arial" pitchFamily="34" charset="0"/>
                <a:cs typeface="Arial" pitchFamily="34" charset="0"/>
              </a:rPr>
              <a:t>- Quality planning</a:t>
            </a:r>
          </a:p>
          <a:p>
            <a:r>
              <a:rPr lang="en-US" sz="2000" dirty="0" smtClean="0">
                <a:solidFill>
                  <a:srgbClr val="006600"/>
                </a:solidFill>
                <a:latin typeface="Arial" pitchFamily="34" charset="0"/>
                <a:cs typeface="Arial" pitchFamily="34" charset="0"/>
              </a:rPr>
              <a:t>- Formal process audits</a:t>
            </a:r>
          </a:p>
          <a:p>
            <a:r>
              <a:rPr lang="en-US" sz="2000" dirty="0" smtClean="0">
                <a:solidFill>
                  <a:srgbClr val="006600"/>
                </a:solidFill>
                <a:latin typeface="Arial" pitchFamily="34" charset="0"/>
                <a:cs typeface="Arial" pitchFamily="34" charset="0"/>
              </a:rPr>
              <a:t>- Training</a:t>
            </a:r>
          </a:p>
        </p:txBody>
      </p:sp>
      <p:sp>
        <p:nvSpPr>
          <p:cNvPr id="7" name="TextBox 4"/>
          <p:cNvSpPr txBox="1"/>
          <p:nvPr/>
        </p:nvSpPr>
        <p:spPr>
          <a:xfrm>
            <a:off x="220134" y="2717108"/>
            <a:ext cx="4367632" cy="1292662"/>
          </a:xfrm>
          <a:prstGeom prst="rect">
            <a:avLst/>
          </a:prstGeom>
          <a:noFill/>
        </p:spPr>
        <p:txBody>
          <a:bodyPr vert="horz" wrap="square" lIns="0" tIns="0" rIns="0" bIns="0" rtlCol="0">
            <a:spAutoFit/>
          </a:bodyPr>
          <a:lstStyle/>
          <a:p>
            <a:r>
              <a:rPr lang="en-US" sz="2400" b="1" dirty="0" smtClean="0">
                <a:solidFill>
                  <a:srgbClr val="0070C0"/>
                </a:solidFill>
                <a:latin typeface="Arial" pitchFamily="34" charset="0"/>
                <a:cs typeface="Arial" pitchFamily="34" charset="0"/>
              </a:rPr>
              <a:t>Detection</a:t>
            </a:r>
          </a:p>
          <a:p>
            <a:r>
              <a:rPr lang="en-US" sz="2000" dirty="0" smtClean="0">
                <a:solidFill>
                  <a:srgbClr val="006600"/>
                </a:solidFill>
                <a:latin typeface="Arial" pitchFamily="34" charset="0"/>
                <a:cs typeface="Arial" pitchFamily="34" charset="0"/>
              </a:rPr>
              <a:t>- In-process and inter- process review</a:t>
            </a:r>
          </a:p>
          <a:p>
            <a:r>
              <a:rPr lang="en-US" sz="2000" dirty="0" smtClean="0">
                <a:solidFill>
                  <a:srgbClr val="006600"/>
                </a:solidFill>
                <a:latin typeface="Arial" pitchFamily="34" charset="0"/>
                <a:cs typeface="Arial" pitchFamily="34" charset="0"/>
              </a:rPr>
              <a:t>- Test products, phases……</a:t>
            </a:r>
          </a:p>
          <a:p>
            <a:r>
              <a:rPr lang="en-US" sz="2000" dirty="0" smtClean="0">
                <a:solidFill>
                  <a:srgbClr val="006600"/>
                </a:solidFill>
                <a:latin typeface="Arial" pitchFamily="34" charset="0"/>
                <a:cs typeface="Arial" pitchFamily="34" charset="0"/>
              </a:rPr>
              <a:t>- Reviews, Testing, etc….</a:t>
            </a:r>
            <a:endParaRPr lang="en-US" sz="2000" dirty="0" smtClean="0">
              <a:solidFill>
                <a:srgbClr val="006600"/>
              </a:solidFill>
              <a:latin typeface="Arial" pitchFamily="34" charset="0"/>
              <a:cs typeface="Arial" pitchFamily="34" charset="0"/>
            </a:endParaRPr>
          </a:p>
        </p:txBody>
      </p:sp>
      <p:sp>
        <p:nvSpPr>
          <p:cNvPr id="8" name="TextBox 4"/>
          <p:cNvSpPr txBox="1"/>
          <p:nvPr/>
        </p:nvSpPr>
        <p:spPr>
          <a:xfrm>
            <a:off x="220134" y="4838600"/>
            <a:ext cx="2717508" cy="1600438"/>
          </a:xfrm>
          <a:prstGeom prst="rect">
            <a:avLst/>
          </a:prstGeom>
          <a:noFill/>
        </p:spPr>
        <p:txBody>
          <a:bodyPr vert="horz" wrap="square" lIns="0" tIns="0" rIns="0" bIns="0" rtlCol="0">
            <a:spAutoFit/>
          </a:bodyPr>
          <a:lstStyle/>
          <a:p>
            <a:r>
              <a:rPr lang="en-US" sz="2400" b="1" dirty="0" smtClean="0">
                <a:solidFill>
                  <a:srgbClr val="FF0000"/>
                </a:solidFill>
                <a:latin typeface="Arial" pitchFamily="34" charset="0"/>
                <a:cs typeface="Arial" pitchFamily="34" charset="0"/>
              </a:rPr>
              <a:t>Failure Costs</a:t>
            </a:r>
          </a:p>
          <a:p>
            <a:r>
              <a:rPr lang="en-US" sz="2000" dirty="0" smtClean="0">
                <a:solidFill>
                  <a:srgbClr val="006600"/>
                </a:solidFill>
                <a:latin typeface="Arial" pitchFamily="34" charset="0"/>
                <a:cs typeface="Arial" pitchFamily="34" charset="0"/>
              </a:rPr>
              <a:t>- Rework</a:t>
            </a:r>
          </a:p>
          <a:p>
            <a:r>
              <a:rPr lang="en-US" sz="2000" dirty="0" smtClean="0">
                <a:solidFill>
                  <a:srgbClr val="006600"/>
                </a:solidFill>
                <a:latin typeface="Arial" pitchFamily="34" charset="0"/>
                <a:cs typeface="Arial" pitchFamily="34" charset="0"/>
              </a:rPr>
              <a:t>- Repair</a:t>
            </a:r>
          </a:p>
          <a:p>
            <a:r>
              <a:rPr lang="en-US" sz="2000" dirty="0" smtClean="0">
                <a:solidFill>
                  <a:srgbClr val="006600"/>
                </a:solidFill>
                <a:latin typeface="Arial" pitchFamily="34" charset="0"/>
                <a:cs typeface="Arial" pitchFamily="34" charset="0"/>
              </a:rPr>
              <a:t>- Scrap</a:t>
            </a:r>
          </a:p>
          <a:p>
            <a:r>
              <a:rPr lang="en-US" sz="2000" dirty="0" smtClean="0">
                <a:solidFill>
                  <a:srgbClr val="006600"/>
                </a:solidFill>
                <a:latin typeface="Arial" pitchFamily="34" charset="0"/>
                <a:cs typeface="Arial" pitchFamily="34" charset="0"/>
              </a:rPr>
              <a:t>- Failure mode analysis</a:t>
            </a:r>
          </a:p>
        </p:txBody>
      </p:sp>
      <p:sp>
        <p:nvSpPr>
          <p:cNvPr id="10" name="TextBox 4"/>
          <p:cNvSpPr txBox="1"/>
          <p:nvPr/>
        </p:nvSpPr>
        <p:spPr>
          <a:xfrm>
            <a:off x="3252367" y="4855780"/>
            <a:ext cx="8414116" cy="2218556"/>
          </a:xfrm>
          <a:prstGeom prst="rect">
            <a:avLst/>
          </a:prstGeom>
          <a:noFill/>
        </p:spPr>
        <p:txBody>
          <a:bodyPr vert="horz" wrap="square" lIns="0" tIns="0" rIns="0" bIns="0" rtlCol="0">
            <a:spAutoFit/>
          </a:bodyPr>
          <a:lstStyle/>
          <a:p>
            <a:pPr>
              <a:buFontTx/>
              <a:buChar char="-"/>
            </a:pPr>
            <a:r>
              <a:rPr lang="en-US" sz="2000" dirty="0" smtClean="0">
                <a:solidFill>
                  <a:srgbClr val="006600"/>
                </a:solidFill>
                <a:latin typeface="Arial" pitchFamily="34" charset="0"/>
                <a:cs typeface="Arial" pitchFamily="34" charset="0"/>
              </a:rPr>
              <a:t> Complaint </a:t>
            </a:r>
          </a:p>
          <a:p>
            <a:r>
              <a:rPr lang="en-US" sz="2000" dirty="0" smtClean="0">
                <a:solidFill>
                  <a:srgbClr val="006600"/>
                </a:solidFill>
                <a:latin typeface="Arial" pitchFamily="34" charset="0"/>
                <a:cs typeface="Arial" pitchFamily="34" charset="0"/>
              </a:rPr>
              <a:t>  resolution</a:t>
            </a:r>
          </a:p>
          <a:p>
            <a:pPr>
              <a:buFontTx/>
              <a:buChar char="-"/>
            </a:pPr>
            <a:r>
              <a:rPr lang="en-US" sz="2000" dirty="0" smtClean="0">
                <a:solidFill>
                  <a:srgbClr val="006600"/>
                </a:solidFill>
                <a:latin typeface="Arial" pitchFamily="34" charset="0"/>
                <a:cs typeface="Arial" pitchFamily="34" charset="0"/>
              </a:rPr>
              <a:t> Product return </a:t>
            </a:r>
          </a:p>
          <a:p>
            <a:r>
              <a:rPr lang="en-US" sz="2000" dirty="0" smtClean="0">
                <a:solidFill>
                  <a:srgbClr val="006600"/>
                </a:solidFill>
                <a:latin typeface="Arial" pitchFamily="34" charset="0"/>
                <a:cs typeface="Arial" pitchFamily="34" charset="0"/>
              </a:rPr>
              <a:t>  and replacement         </a:t>
            </a:r>
          </a:p>
          <a:p>
            <a:r>
              <a:rPr lang="en-US" sz="2000" dirty="0" smtClean="0">
                <a:solidFill>
                  <a:srgbClr val="006600"/>
                </a:solidFill>
                <a:latin typeface="Arial" pitchFamily="34" charset="0"/>
                <a:cs typeface="Arial" pitchFamily="34" charset="0"/>
              </a:rPr>
              <a:t>- Help line support    </a:t>
            </a:r>
            <a:r>
              <a:rPr lang="en-US" b="1" dirty="0" smtClean="0">
                <a:solidFill>
                  <a:srgbClr val="FF0000"/>
                </a:solidFill>
                <a:latin typeface="Arial" pitchFamily="34" charset="0"/>
                <a:cs typeface="Arial" pitchFamily="34" charset="0"/>
              </a:rPr>
              <a:t>Quality Improvement Cost is </a:t>
            </a:r>
            <a:r>
              <a:rPr lang="en-US" b="1" dirty="0" smtClean="0">
                <a:solidFill>
                  <a:srgbClr val="0070C0"/>
                </a:solidFill>
                <a:latin typeface="Arial" pitchFamily="34" charset="0"/>
                <a:cs typeface="Arial" pitchFamily="34" charset="0"/>
              </a:rPr>
              <a:t>[ &lt; = 1 x ]</a:t>
            </a:r>
            <a:r>
              <a:rPr lang="en-US" dirty="0" smtClean="0">
                <a:solidFill>
                  <a:srgbClr val="006600"/>
                </a:solidFill>
                <a:latin typeface="Arial" pitchFamily="34" charset="0"/>
                <a:cs typeface="Arial" pitchFamily="34" charset="0"/>
              </a:rPr>
              <a:t> </a:t>
            </a:r>
          </a:p>
          <a:p>
            <a:r>
              <a:rPr lang="en-US" sz="2000" dirty="0" smtClean="0">
                <a:solidFill>
                  <a:srgbClr val="006600"/>
                </a:solidFill>
                <a:latin typeface="Arial" pitchFamily="34" charset="0"/>
                <a:cs typeface="Arial" pitchFamily="34" charset="0"/>
              </a:rPr>
              <a:t>- Warranty </a:t>
            </a:r>
            <a:r>
              <a:rPr lang="en-US" sz="2000" smtClean="0">
                <a:solidFill>
                  <a:srgbClr val="006600"/>
                </a:solidFill>
                <a:latin typeface="Arial" pitchFamily="34" charset="0"/>
                <a:cs typeface="Arial" pitchFamily="34" charset="0"/>
              </a:rPr>
              <a:t>work        </a:t>
            </a:r>
            <a:r>
              <a:rPr lang="en-CA" b="1" smtClean="0">
                <a:solidFill>
                  <a:srgbClr val="FF0000"/>
                </a:solidFill>
                <a:latin typeface="Arial" pitchFamily="34" charset="0"/>
                <a:cs typeface="Arial" pitchFamily="34" charset="0"/>
              </a:rPr>
              <a:t>Cost </a:t>
            </a:r>
            <a:r>
              <a:rPr lang="en-CA" b="1" dirty="0" smtClean="0">
                <a:solidFill>
                  <a:srgbClr val="FF0000"/>
                </a:solidFill>
                <a:latin typeface="Arial" pitchFamily="34" charset="0"/>
                <a:cs typeface="Arial" pitchFamily="34" charset="0"/>
              </a:rPr>
              <a:t>of fixing defect in later phases is </a:t>
            </a:r>
            <a:r>
              <a:rPr lang="en-CA" b="1" dirty="0" smtClean="0">
                <a:solidFill>
                  <a:srgbClr val="0070C0"/>
                </a:solidFill>
                <a:latin typeface="Arial" pitchFamily="34" charset="0"/>
                <a:cs typeface="Arial" pitchFamily="34" charset="0"/>
              </a:rPr>
              <a:t>[ = &gt; 50 x – 200 ]</a:t>
            </a:r>
            <a:r>
              <a:rPr lang="en-CA" dirty="0" smtClean="0">
                <a:solidFill>
                  <a:srgbClr val="006600"/>
                </a:solidFill>
                <a:latin typeface="Arial" pitchFamily="34" charset="0"/>
                <a:cs typeface="Arial" pitchFamily="34" charset="0"/>
              </a:rPr>
              <a:t> </a:t>
            </a:r>
            <a:endParaRPr lang="en-US" dirty="0" smtClean="0">
              <a:solidFill>
                <a:srgbClr val="006600"/>
              </a:solidFill>
              <a:latin typeface="Arial" pitchFamily="34" charset="0"/>
              <a:cs typeface="Arial" pitchFamily="34" charset="0"/>
            </a:endParaRPr>
          </a:p>
          <a:p>
            <a:pPr>
              <a:lnSpc>
                <a:spcPts val="2900"/>
              </a:lnSpc>
            </a:pPr>
            <a:r>
              <a:rPr lang="en-CA" dirty="0" smtClean="0">
                <a:solidFill>
                  <a:srgbClr val="006600"/>
                </a:solidFill>
                <a:latin typeface="Arial" pitchFamily="34" charset="0"/>
                <a:cs typeface="Arial" pitchFamily="34" charset="0"/>
              </a:rPr>
              <a:t>                                          </a:t>
            </a:r>
            <a:endParaRPr lang="en-CA" dirty="0">
              <a:solidFill>
                <a:srgbClr val="006600"/>
              </a:solidFill>
              <a:latin typeface="Arial" pitchFamily="34" charset="0"/>
              <a:cs typeface="Arial" pitchFamily="34" charset="0"/>
            </a:endParaRPr>
          </a:p>
        </p:txBody>
      </p:sp>
      <p:sp>
        <p:nvSpPr>
          <p:cNvPr id="9" name="TextBox 2"/>
          <p:cNvSpPr txBox="1"/>
          <p:nvPr/>
        </p:nvSpPr>
        <p:spPr>
          <a:xfrm>
            <a:off x="1691582" y="373993"/>
            <a:ext cx="7210307" cy="948978"/>
          </a:xfrm>
          <a:prstGeom prst="rect">
            <a:avLst/>
          </a:prstGeom>
          <a:noFill/>
        </p:spPr>
        <p:txBody>
          <a:bodyPr vert="horz" wrap="none" lIns="0" tIns="0" rIns="0" bIns="0" rtlCol="0">
            <a:spAutoFit/>
          </a:bodyPr>
          <a:lstStyle/>
          <a:p>
            <a:pPr>
              <a:lnSpc>
                <a:spcPts val="3680"/>
              </a:lnSpc>
            </a:pPr>
            <a:r>
              <a:rPr lang="en-CA" sz="2800" b="1" dirty="0" smtClean="0">
                <a:solidFill>
                  <a:srgbClr val="006600"/>
                </a:solidFill>
                <a:latin typeface="Arial" pitchFamily="34" charset="0"/>
                <a:cs typeface="Arial" pitchFamily="34" charset="0"/>
              </a:rPr>
              <a:t>Prevention , </a:t>
            </a:r>
            <a:r>
              <a:rPr lang="en-CA" sz="2800" b="1" dirty="0" smtClean="0">
                <a:solidFill>
                  <a:srgbClr val="0070C0"/>
                </a:solidFill>
                <a:latin typeface="Arial" pitchFamily="34" charset="0"/>
                <a:cs typeface="Arial" pitchFamily="34" charset="0"/>
              </a:rPr>
              <a:t>Detection &amp; </a:t>
            </a:r>
            <a:r>
              <a:rPr lang="en-CA" sz="2800" b="1" dirty="0" smtClean="0">
                <a:solidFill>
                  <a:srgbClr val="FF0000"/>
                </a:solidFill>
                <a:latin typeface="Arial" pitchFamily="34" charset="0"/>
                <a:cs typeface="Arial" pitchFamily="34" charset="0"/>
              </a:rPr>
              <a:t>Failures &amp; </a:t>
            </a:r>
            <a:r>
              <a:rPr lang="en-CA" sz="2800" b="1" dirty="0" smtClean="0">
                <a:latin typeface="Arial" pitchFamily="34" charset="0"/>
                <a:cs typeface="Arial" pitchFamily="34" charset="0"/>
              </a:rPr>
              <a:t>Cost </a:t>
            </a:r>
            <a:r>
              <a:rPr lang="en-CA" sz="2800" b="1" dirty="0" smtClean="0">
                <a:solidFill>
                  <a:srgbClr val="FF0000"/>
                </a:solidFill>
                <a:latin typeface="Arial" pitchFamily="34" charset="0"/>
                <a:cs typeface="Arial" pitchFamily="34" charset="0"/>
              </a:rPr>
              <a:t>?</a:t>
            </a:r>
          </a:p>
          <a:p>
            <a:pPr>
              <a:lnSpc>
                <a:spcPts val="3680"/>
              </a:lnSpc>
            </a:pPr>
            <a:endParaRPr lang="en-CA" sz="3204" dirty="0">
              <a:solidFill>
                <a:srgbClr val="006600"/>
              </a:solidFill>
              <a:latin typeface="Arial" pitchFamily="34" charset="0"/>
              <a:cs typeface="Arial" pitchFamily="34" charset="0"/>
            </a:endParaRPr>
          </a:p>
        </p:txBody>
      </p:sp>
      <p:sp>
        <p:nvSpPr>
          <p:cNvPr id="11" name="Rectangle 10"/>
          <p:cNvSpPr/>
          <p:nvPr/>
        </p:nvSpPr>
        <p:spPr>
          <a:xfrm>
            <a:off x="189186" y="4776952"/>
            <a:ext cx="5202621" cy="189186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5481145" y="5880537"/>
            <a:ext cx="5996152" cy="783021"/>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p:txBody>
      </p:sp>
    </p:spTree>
  </p:cSld>
  <p:clrMapOvr>
    <a:masterClrMapping/>
  </p:clrMapOvr>
  <p:transition spd="med">
    <p:fade/>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2"/>
          <p:cNvSpPr txBox="1"/>
          <p:nvPr/>
        </p:nvSpPr>
        <p:spPr>
          <a:xfrm>
            <a:off x="2306437" y="373993"/>
            <a:ext cx="6950621" cy="948978"/>
          </a:xfrm>
          <a:prstGeom prst="rect">
            <a:avLst/>
          </a:prstGeom>
          <a:noFill/>
        </p:spPr>
        <p:txBody>
          <a:bodyPr vert="horz" wrap="none" lIns="0" tIns="0" rIns="0" bIns="0" rtlCol="0">
            <a:spAutoFit/>
          </a:bodyPr>
          <a:lstStyle/>
          <a:p>
            <a:pPr>
              <a:lnSpc>
                <a:spcPts val="3680"/>
              </a:lnSpc>
            </a:pPr>
            <a:r>
              <a:rPr lang="en-CA" sz="2800" b="1" dirty="0" smtClean="0">
                <a:solidFill>
                  <a:srgbClr val="FF0000"/>
                </a:solidFill>
                <a:latin typeface="Arial" pitchFamily="34" charset="0"/>
                <a:cs typeface="Arial" pitchFamily="34" charset="0"/>
              </a:rPr>
              <a:t>Prevention</a:t>
            </a:r>
            <a:r>
              <a:rPr lang="en-CA" sz="2800" b="1" dirty="0" smtClean="0">
                <a:solidFill>
                  <a:srgbClr val="006600"/>
                </a:solidFill>
                <a:latin typeface="Arial" pitchFamily="34" charset="0"/>
                <a:cs typeface="Arial" pitchFamily="34" charset="0"/>
              </a:rPr>
              <a:t> , </a:t>
            </a:r>
            <a:r>
              <a:rPr lang="en-CA" sz="2800" b="1" dirty="0" smtClean="0">
                <a:solidFill>
                  <a:srgbClr val="0070C0"/>
                </a:solidFill>
                <a:latin typeface="Arial" pitchFamily="34" charset="0"/>
                <a:cs typeface="Arial" pitchFamily="34" charset="0"/>
              </a:rPr>
              <a:t>Detection &amp; Failures, Cost</a:t>
            </a:r>
            <a:r>
              <a:rPr lang="en-CA" sz="2800" b="1" dirty="0" smtClean="0">
                <a:solidFill>
                  <a:srgbClr val="FF0000"/>
                </a:solidFill>
                <a:latin typeface="Arial" pitchFamily="34" charset="0"/>
                <a:cs typeface="Arial" pitchFamily="34" charset="0"/>
              </a:rPr>
              <a:t>?</a:t>
            </a:r>
          </a:p>
          <a:p>
            <a:pPr>
              <a:lnSpc>
                <a:spcPts val="3680"/>
              </a:lnSpc>
            </a:pPr>
            <a:endParaRPr lang="en-CA" sz="3204" dirty="0">
              <a:solidFill>
                <a:srgbClr val="006600"/>
              </a:solidFill>
              <a:latin typeface="Arial" pitchFamily="34" charset="0"/>
              <a:cs typeface="Arial" pitchFamily="34" charset="0"/>
            </a:endParaRPr>
          </a:p>
        </p:txBody>
      </p:sp>
      <p:pic>
        <p:nvPicPr>
          <p:cNvPr id="71682" name="Picture 2"/>
          <p:cNvPicPr>
            <a:picLocks noChangeAspect="1" noChangeArrowheads="1"/>
          </p:cNvPicPr>
          <p:nvPr/>
        </p:nvPicPr>
        <p:blipFill>
          <a:blip r:embed="rId2"/>
          <a:srcRect/>
          <a:stretch>
            <a:fillRect/>
          </a:stretch>
        </p:blipFill>
        <p:spPr bwMode="auto">
          <a:xfrm>
            <a:off x="4487881" y="940348"/>
            <a:ext cx="7178109" cy="3253280"/>
          </a:xfrm>
          <a:prstGeom prst="rect">
            <a:avLst/>
          </a:prstGeom>
          <a:noFill/>
          <a:ln w="9525">
            <a:noFill/>
            <a:miter lim="800000"/>
            <a:headEnd/>
            <a:tailEnd/>
          </a:ln>
          <a:effectLst/>
        </p:spPr>
      </p:pic>
      <p:sp>
        <p:nvSpPr>
          <p:cNvPr id="12" name="TextBox 4"/>
          <p:cNvSpPr txBox="1"/>
          <p:nvPr/>
        </p:nvSpPr>
        <p:spPr>
          <a:xfrm>
            <a:off x="241153" y="1260365"/>
            <a:ext cx="4740749" cy="2831544"/>
          </a:xfrm>
          <a:prstGeom prst="rect">
            <a:avLst/>
          </a:prstGeom>
          <a:noFill/>
        </p:spPr>
        <p:txBody>
          <a:bodyPr vert="horz" wrap="square" lIns="0" tIns="0" rIns="0" bIns="0" rtlCol="0">
            <a:spAutoFit/>
          </a:bodyPr>
          <a:lstStyle/>
          <a:p>
            <a:r>
              <a:rPr lang="en-US" sz="2400" b="1" dirty="0" smtClean="0">
                <a:solidFill>
                  <a:srgbClr val="006600"/>
                </a:solidFill>
                <a:latin typeface="Arial" pitchFamily="34" charset="0"/>
                <a:cs typeface="Arial" pitchFamily="34" charset="0"/>
              </a:rPr>
              <a:t>Prevention</a:t>
            </a:r>
          </a:p>
          <a:p>
            <a:r>
              <a:rPr lang="en-US" sz="2000" dirty="0" smtClean="0">
                <a:solidFill>
                  <a:srgbClr val="006600"/>
                </a:solidFill>
                <a:latin typeface="Arial" pitchFamily="34" charset="0"/>
                <a:cs typeface="Arial" pitchFamily="34" charset="0"/>
              </a:rPr>
              <a:t>- Culture</a:t>
            </a:r>
          </a:p>
          <a:p>
            <a:r>
              <a:rPr lang="en-US" sz="2000" dirty="0" smtClean="0">
                <a:solidFill>
                  <a:srgbClr val="006600"/>
                </a:solidFill>
                <a:latin typeface="Arial" pitchFamily="34" charset="0"/>
                <a:cs typeface="Arial" pitchFamily="34" charset="0"/>
              </a:rPr>
              <a:t>- Professional development</a:t>
            </a:r>
          </a:p>
          <a:p>
            <a:r>
              <a:rPr lang="en-US" sz="2000" dirty="0" smtClean="0">
                <a:solidFill>
                  <a:srgbClr val="006600"/>
                </a:solidFill>
                <a:latin typeface="Arial" pitchFamily="34" charset="0"/>
                <a:cs typeface="Arial" pitchFamily="34" charset="0"/>
              </a:rPr>
              <a:t>- Practice toolbox selection</a:t>
            </a:r>
          </a:p>
          <a:p>
            <a:r>
              <a:rPr lang="en-US" sz="2000" dirty="0" smtClean="0">
                <a:solidFill>
                  <a:srgbClr val="006600"/>
                </a:solidFill>
                <a:latin typeface="Arial" pitchFamily="34" charset="0"/>
                <a:cs typeface="Arial" pitchFamily="34" charset="0"/>
              </a:rPr>
              <a:t>- Checklists &amp; Templates</a:t>
            </a:r>
          </a:p>
          <a:p>
            <a:r>
              <a:rPr lang="en-US" sz="2000" dirty="0" smtClean="0">
                <a:solidFill>
                  <a:srgbClr val="006600"/>
                </a:solidFill>
                <a:latin typeface="Arial" pitchFamily="34" charset="0"/>
                <a:cs typeface="Arial" pitchFamily="34" charset="0"/>
              </a:rPr>
              <a:t>- Audits</a:t>
            </a:r>
          </a:p>
          <a:p>
            <a:r>
              <a:rPr lang="en-US" sz="2000" dirty="0" smtClean="0">
                <a:solidFill>
                  <a:srgbClr val="006600"/>
                </a:solidFill>
                <a:latin typeface="Arial" pitchFamily="34" charset="0"/>
                <a:cs typeface="Arial" pitchFamily="34" charset="0"/>
              </a:rPr>
              <a:t>- Quality gates</a:t>
            </a:r>
          </a:p>
          <a:p>
            <a:r>
              <a:rPr lang="en-US" sz="2000" dirty="0" smtClean="0">
                <a:solidFill>
                  <a:srgbClr val="006600"/>
                </a:solidFill>
                <a:latin typeface="Arial" pitchFamily="34" charset="0"/>
                <a:cs typeface="Arial" pitchFamily="34" charset="0"/>
              </a:rPr>
              <a:t>- Team structure</a:t>
            </a:r>
          </a:p>
          <a:p>
            <a:r>
              <a:rPr lang="en-US" sz="2000" dirty="0" smtClean="0">
                <a:solidFill>
                  <a:srgbClr val="006600"/>
                </a:solidFill>
                <a:latin typeface="Arial" pitchFamily="34" charset="0"/>
                <a:cs typeface="Arial" pitchFamily="34" charset="0"/>
              </a:rPr>
              <a:t>- Continuous process improvement</a:t>
            </a:r>
            <a:endParaRPr lang="en-US" sz="2000" dirty="0">
              <a:solidFill>
                <a:srgbClr val="006600"/>
              </a:solidFill>
              <a:latin typeface="Arial" pitchFamily="34" charset="0"/>
              <a:cs typeface="Arial" pitchFamily="34" charset="0"/>
            </a:endParaRPr>
          </a:p>
        </p:txBody>
      </p:sp>
      <p:sp>
        <p:nvSpPr>
          <p:cNvPr id="13" name="TextBox 4"/>
          <p:cNvSpPr txBox="1"/>
          <p:nvPr/>
        </p:nvSpPr>
        <p:spPr>
          <a:xfrm>
            <a:off x="220131" y="4404019"/>
            <a:ext cx="10941854" cy="2246769"/>
          </a:xfrm>
          <a:prstGeom prst="rect">
            <a:avLst/>
          </a:prstGeom>
          <a:noFill/>
        </p:spPr>
        <p:txBody>
          <a:bodyPr vert="horz" wrap="square" lIns="0" tIns="0" rIns="0" bIns="0" rtlCol="0">
            <a:spAutoFit/>
          </a:bodyPr>
          <a:lstStyle/>
          <a:p>
            <a:r>
              <a:rPr lang="en-US" sz="2400" b="1" dirty="0" smtClean="0">
                <a:solidFill>
                  <a:srgbClr val="0070C0"/>
                </a:solidFill>
                <a:latin typeface="Arial" pitchFamily="34" charset="0"/>
                <a:cs typeface="Arial" pitchFamily="34" charset="0"/>
              </a:rPr>
              <a:t>Detection</a:t>
            </a:r>
          </a:p>
          <a:p>
            <a:r>
              <a:rPr lang="en-US" sz="2000" dirty="0" smtClean="0">
                <a:solidFill>
                  <a:srgbClr val="006600"/>
                </a:solidFill>
                <a:latin typeface="Arial" pitchFamily="34" charset="0"/>
                <a:cs typeface="Arial" pitchFamily="34" charset="0"/>
              </a:rPr>
              <a:t>- To get to acceptable defect removal rates requires a combination of </a:t>
            </a:r>
            <a:r>
              <a:rPr lang="en-US" sz="2000" dirty="0" smtClean="0">
                <a:solidFill>
                  <a:srgbClr val="006600"/>
                </a:solidFill>
                <a:latin typeface="Arial" pitchFamily="34" charset="0"/>
                <a:cs typeface="Arial" pitchFamily="34" charset="0"/>
              </a:rPr>
              <a:t>techniques?</a:t>
            </a:r>
            <a:endParaRPr lang="en-US" sz="2000" dirty="0" smtClean="0">
              <a:solidFill>
                <a:srgbClr val="006600"/>
              </a:solidFill>
              <a:latin typeface="Arial" pitchFamily="34" charset="0"/>
              <a:cs typeface="Arial" pitchFamily="34" charset="0"/>
            </a:endParaRPr>
          </a:p>
          <a:p>
            <a:pPr>
              <a:buFontTx/>
              <a:buChar char="-"/>
            </a:pPr>
            <a:r>
              <a:rPr lang="en-US" sz="2000" dirty="0" smtClean="0">
                <a:solidFill>
                  <a:srgbClr val="006600"/>
                </a:solidFill>
                <a:latin typeface="Arial" pitchFamily="34" charset="0"/>
                <a:cs typeface="Arial" pitchFamily="34" charset="0"/>
              </a:rPr>
              <a:t> Unit testing, component testing, and system testing cannot remove full defects</a:t>
            </a:r>
            <a:endParaRPr lang="en-US" sz="2000" dirty="0" smtClean="0">
              <a:solidFill>
                <a:srgbClr val="0070C0"/>
              </a:solidFill>
              <a:latin typeface="Arial" pitchFamily="34" charset="0"/>
              <a:cs typeface="Arial" pitchFamily="34" charset="0"/>
            </a:endParaRPr>
          </a:p>
          <a:p>
            <a:pPr>
              <a:buFontTx/>
              <a:buChar char="-"/>
            </a:pPr>
            <a:endParaRPr lang="en-US" sz="2000" dirty="0" smtClean="0">
              <a:solidFill>
                <a:srgbClr val="FF0000"/>
              </a:solidFill>
              <a:latin typeface="Arial" pitchFamily="34" charset="0"/>
              <a:cs typeface="Arial" pitchFamily="34" charset="0"/>
            </a:endParaRPr>
          </a:p>
          <a:p>
            <a:r>
              <a:rPr lang="en-US" sz="2000" b="1" dirty="0" smtClean="0">
                <a:solidFill>
                  <a:srgbClr val="FF0000"/>
                </a:solidFill>
                <a:latin typeface="Arial" pitchFamily="34" charset="0"/>
                <a:cs typeface="Arial" pitchFamily="34" charset="0"/>
              </a:rPr>
              <a:t>                                       </a:t>
            </a:r>
            <a:r>
              <a:rPr lang="en-US" sz="2200" b="1" dirty="0" smtClean="0">
                <a:solidFill>
                  <a:srgbClr val="FF0000"/>
                </a:solidFill>
                <a:latin typeface="Arial" pitchFamily="34" charset="0"/>
                <a:cs typeface="Arial" pitchFamily="34" charset="0"/>
              </a:rPr>
              <a:t>Neither effective or efficient! </a:t>
            </a:r>
          </a:p>
          <a:p>
            <a:endParaRPr lang="en-US" sz="2000" dirty="0" smtClean="0">
              <a:solidFill>
                <a:srgbClr val="006600"/>
              </a:solidFill>
              <a:latin typeface="Arial" pitchFamily="34" charset="0"/>
              <a:cs typeface="Arial" pitchFamily="34" charset="0"/>
            </a:endParaRPr>
          </a:p>
          <a:p>
            <a:r>
              <a:rPr lang="en-US" sz="2000" dirty="0" smtClean="0">
                <a:solidFill>
                  <a:srgbClr val="006600"/>
                </a:solidFill>
                <a:latin typeface="Arial" pitchFamily="34" charset="0"/>
                <a:cs typeface="Arial" pitchFamily="34" charset="0"/>
              </a:rPr>
              <a:t>- </a:t>
            </a:r>
            <a:r>
              <a:rPr lang="en-US" sz="2000" dirty="0" smtClean="0">
                <a:solidFill>
                  <a:srgbClr val="FFC000"/>
                </a:solidFill>
                <a:latin typeface="Arial" pitchFamily="34" charset="0"/>
                <a:cs typeface="Arial" pitchFamily="34" charset="0"/>
              </a:rPr>
              <a:t>Skipping reviews </a:t>
            </a:r>
            <a:r>
              <a:rPr lang="en-US" sz="2000" dirty="0" smtClean="0">
                <a:solidFill>
                  <a:srgbClr val="0070C0"/>
                </a:solidFill>
                <a:latin typeface="Arial" pitchFamily="34" charset="0"/>
                <a:cs typeface="Arial" pitchFamily="34" charset="0"/>
              </a:rPr>
              <a:t>and/or </a:t>
            </a:r>
            <a:r>
              <a:rPr lang="en-US" sz="2000" dirty="0" smtClean="0">
                <a:solidFill>
                  <a:srgbClr val="FFC000"/>
                </a:solidFill>
                <a:latin typeface="Arial" pitchFamily="34" charset="0"/>
                <a:cs typeface="Arial" pitchFamily="34" charset="0"/>
              </a:rPr>
              <a:t>in</a:t>
            </a:r>
            <a:r>
              <a:rPr lang="en-US" sz="2000" dirty="0" smtClean="0">
                <a:solidFill>
                  <a:srgbClr val="FFC000"/>
                </a:solidFill>
                <a:latin typeface="Arial" pitchFamily="34" charset="0"/>
                <a:cs typeface="Arial" pitchFamily="34" charset="0"/>
              </a:rPr>
              <a:t>spections </a:t>
            </a:r>
            <a:r>
              <a:rPr lang="en-US" sz="2000" dirty="0" smtClean="0">
                <a:solidFill>
                  <a:srgbClr val="0070C0"/>
                </a:solidFill>
                <a:latin typeface="Arial" pitchFamily="34" charset="0"/>
                <a:cs typeface="Arial" pitchFamily="34" charset="0"/>
              </a:rPr>
              <a:t>will </a:t>
            </a:r>
            <a:r>
              <a:rPr lang="en-US" sz="2000" dirty="0" smtClean="0">
                <a:solidFill>
                  <a:srgbClr val="0070C0"/>
                </a:solidFill>
                <a:latin typeface="Arial" pitchFamily="34" charset="0"/>
                <a:cs typeface="Arial" pitchFamily="34" charset="0"/>
              </a:rPr>
              <a:t>result in high </a:t>
            </a:r>
            <a:r>
              <a:rPr lang="en-US" sz="2000" dirty="0" smtClean="0">
                <a:solidFill>
                  <a:srgbClr val="FF0000"/>
                </a:solidFill>
                <a:latin typeface="Arial" pitchFamily="34" charset="0"/>
                <a:cs typeface="Arial" pitchFamily="34" charset="0"/>
              </a:rPr>
              <a:t>tail-end costs </a:t>
            </a:r>
            <a:r>
              <a:rPr lang="en-US" sz="2000" b="1" dirty="0" smtClean="0">
                <a:solidFill>
                  <a:srgbClr val="FF0000"/>
                </a:solidFill>
                <a:latin typeface="Arial" pitchFamily="34" charset="0"/>
                <a:cs typeface="Arial" pitchFamily="34" charset="0"/>
              </a:rPr>
              <a:t>! Testing Cost?</a:t>
            </a:r>
            <a:endParaRPr lang="en-US" sz="2000" b="1" dirty="0">
              <a:solidFill>
                <a:srgbClr val="FF0000"/>
              </a:solidFill>
              <a:latin typeface="Arial" pitchFamily="34" charset="0"/>
              <a:cs typeface="Arial" pitchFamily="34" charset="0"/>
            </a:endParaRPr>
          </a:p>
        </p:txBody>
      </p:sp>
    </p:spTree>
  </p:cSld>
  <p:clrMapOvr>
    <a:masterClrMapping/>
  </p:clrMapOvr>
  <p:transition spd="med">
    <p:fade/>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2"/>
          <p:cNvSpPr txBox="1"/>
          <p:nvPr/>
        </p:nvSpPr>
        <p:spPr>
          <a:xfrm>
            <a:off x="2306436" y="373993"/>
            <a:ext cx="4110129" cy="948978"/>
          </a:xfrm>
          <a:prstGeom prst="rect">
            <a:avLst/>
          </a:prstGeom>
          <a:noFill/>
        </p:spPr>
        <p:txBody>
          <a:bodyPr vert="horz" wrap="square" lIns="0" tIns="0" rIns="0" bIns="0" rtlCol="0">
            <a:spAutoFit/>
          </a:bodyPr>
          <a:lstStyle/>
          <a:p>
            <a:pPr>
              <a:lnSpc>
                <a:spcPts val="3680"/>
              </a:lnSpc>
            </a:pPr>
            <a:r>
              <a:rPr lang="en-CA" sz="2800" b="1" dirty="0" smtClean="0">
                <a:solidFill>
                  <a:srgbClr val="006600"/>
                </a:solidFill>
                <a:latin typeface="Arial" pitchFamily="34" charset="0"/>
                <a:cs typeface="Arial" pitchFamily="34" charset="0"/>
              </a:rPr>
              <a:t>Cost Categorization</a:t>
            </a:r>
            <a:endParaRPr lang="en-CA" sz="2800" b="1" dirty="0" smtClean="0">
              <a:solidFill>
                <a:srgbClr val="FF0000"/>
              </a:solidFill>
              <a:latin typeface="Arial" pitchFamily="34" charset="0"/>
              <a:cs typeface="Arial" pitchFamily="34" charset="0"/>
            </a:endParaRPr>
          </a:p>
          <a:p>
            <a:pPr>
              <a:lnSpc>
                <a:spcPts val="3680"/>
              </a:lnSpc>
            </a:pPr>
            <a:endParaRPr lang="en-CA" sz="3204" dirty="0">
              <a:solidFill>
                <a:srgbClr val="006600"/>
              </a:solidFill>
              <a:latin typeface="Arial" pitchFamily="34" charset="0"/>
              <a:cs typeface="Arial" pitchFamily="34" charset="0"/>
            </a:endParaRPr>
          </a:p>
        </p:txBody>
      </p:sp>
      <p:pic>
        <p:nvPicPr>
          <p:cNvPr id="71682" name="Picture 2"/>
          <p:cNvPicPr>
            <a:picLocks noChangeAspect="1" noChangeArrowheads="1"/>
          </p:cNvPicPr>
          <p:nvPr/>
        </p:nvPicPr>
        <p:blipFill>
          <a:blip r:embed="rId2"/>
          <a:srcRect/>
          <a:stretch>
            <a:fillRect/>
          </a:stretch>
        </p:blipFill>
        <p:spPr bwMode="auto">
          <a:xfrm>
            <a:off x="4487881" y="940348"/>
            <a:ext cx="7178109" cy="3253280"/>
          </a:xfrm>
          <a:prstGeom prst="rect">
            <a:avLst/>
          </a:prstGeom>
          <a:noFill/>
          <a:ln w="9525">
            <a:noFill/>
            <a:miter lim="800000"/>
            <a:headEnd/>
            <a:tailEnd/>
          </a:ln>
          <a:effectLst/>
        </p:spPr>
      </p:pic>
      <p:sp>
        <p:nvSpPr>
          <p:cNvPr id="12" name="TextBox 4"/>
          <p:cNvSpPr txBox="1"/>
          <p:nvPr/>
        </p:nvSpPr>
        <p:spPr>
          <a:xfrm>
            <a:off x="241153" y="1260364"/>
            <a:ext cx="4740749" cy="1908215"/>
          </a:xfrm>
          <a:prstGeom prst="rect">
            <a:avLst/>
          </a:prstGeom>
          <a:noFill/>
        </p:spPr>
        <p:txBody>
          <a:bodyPr vert="horz" wrap="square" lIns="0" tIns="0" rIns="0" bIns="0" rtlCol="0">
            <a:spAutoFit/>
          </a:bodyPr>
          <a:lstStyle/>
          <a:p>
            <a:r>
              <a:rPr lang="en-US" sz="2400" b="1" dirty="0" smtClean="0">
                <a:solidFill>
                  <a:srgbClr val="006600"/>
                </a:solidFill>
                <a:latin typeface="Arial" pitchFamily="34" charset="0"/>
                <a:cs typeface="Arial" pitchFamily="34" charset="0"/>
              </a:rPr>
              <a:t>Prevention</a:t>
            </a:r>
          </a:p>
          <a:p>
            <a:r>
              <a:rPr lang="en-US" sz="2000" dirty="0" smtClean="0">
                <a:solidFill>
                  <a:srgbClr val="006600"/>
                </a:solidFill>
                <a:latin typeface="Arial" pitchFamily="34" charset="0"/>
                <a:cs typeface="Arial" pitchFamily="34" charset="0"/>
              </a:rPr>
              <a:t>- Correct Customer Requirements</a:t>
            </a:r>
          </a:p>
          <a:p>
            <a:pPr>
              <a:buFontTx/>
              <a:buChar char="-"/>
            </a:pPr>
            <a:r>
              <a:rPr lang="en-US" sz="2000" dirty="0" smtClean="0">
                <a:solidFill>
                  <a:srgbClr val="006600"/>
                </a:solidFill>
                <a:latin typeface="Arial" pitchFamily="34" charset="0"/>
                <a:cs typeface="Arial" pitchFamily="34" charset="0"/>
              </a:rPr>
              <a:t>Adequate </a:t>
            </a:r>
            <a:r>
              <a:rPr lang="en-US" sz="2000" dirty="0" smtClean="0">
                <a:solidFill>
                  <a:srgbClr val="006600"/>
                </a:solidFill>
                <a:latin typeface="Arial" pitchFamily="34" charset="0"/>
                <a:cs typeface="Arial" pitchFamily="34" charset="0"/>
              </a:rPr>
              <a:t>Education </a:t>
            </a:r>
            <a:r>
              <a:rPr lang="en-US" sz="2000" dirty="0" smtClean="0">
                <a:solidFill>
                  <a:srgbClr val="FF0000"/>
                </a:solidFill>
                <a:latin typeface="Arial" pitchFamily="34" charset="0"/>
                <a:cs typeface="Arial" pitchFamily="34" charset="0"/>
              </a:rPr>
              <a:t>i.e. on Testing</a:t>
            </a:r>
            <a:endParaRPr lang="en-US" sz="2000" dirty="0" smtClean="0">
              <a:solidFill>
                <a:srgbClr val="FF0000"/>
              </a:solidFill>
              <a:latin typeface="Arial" pitchFamily="34" charset="0"/>
              <a:cs typeface="Arial" pitchFamily="34" charset="0"/>
            </a:endParaRPr>
          </a:p>
          <a:p>
            <a:pPr>
              <a:buFontTx/>
              <a:buChar char="-"/>
            </a:pPr>
            <a:r>
              <a:rPr lang="en-US" sz="2000" dirty="0" smtClean="0">
                <a:solidFill>
                  <a:srgbClr val="006600"/>
                </a:solidFill>
                <a:latin typeface="Arial" pitchFamily="34" charset="0"/>
                <a:cs typeface="Arial" pitchFamily="34" charset="0"/>
              </a:rPr>
              <a:t>Process </a:t>
            </a:r>
            <a:r>
              <a:rPr lang="en-US" sz="2000" dirty="0" smtClean="0">
                <a:solidFill>
                  <a:srgbClr val="006600"/>
                </a:solidFill>
                <a:latin typeface="Arial" pitchFamily="34" charset="0"/>
                <a:cs typeface="Arial" pitchFamily="34" charset="0"/>
              </a:rPr>
              <a:t>Designing </a:t>
            </a:r>
            <a:r>
              <a:rPr lang="en-US" sz="2000" dirty="0" smtClean="0">
                <a:solidFill>
                  <a:srgbClr val="FF0000"/>
                </a:solidFill>
                <a:latin typeface="Arial" pitchFamily="34" charset="0"/>
                <a:cs typeface="Arial" pitchFamily="34" charset="0"/>
              </a:rPr>
              <a:t>i.e. of Testing</a:t>
            </a:r>
            <a:endParaRPr lang="en-US" sz="2000" dirty="0" smtClean="0">
              <a:solidFill>
                <a:srgbClr val="FF0000"/>
              </a:solidFill>
              <a:latin typeface="Arial" pitchFamily="34" charset="0"/>
              <a:cs typeface="Arial" pitchFamily="34" charset="0"/>
            </a:endParaRPr>
          </a:p>
          <a:p>
            <a:r>
              <a:rPr lang="en-US" sz="2000" dirty="0" smtClean="0">
                <a:solidFill>
                  <a:srgbClr val="006600"/>
                </a:solidFill>
                <a:latin typeface="Arial" pitchFamily="34" charset="0"/>
                <a:cs typeface="Arial" pitchFamily="34" charset="0"/>
              </a:rPr>
              <a:t>- Right </a:t>
            </a:r>
            <a:r>
              <a:rPr lang="en-US" sz="2000" dirty="0" smtClean="0">
                <a:solidFill>
                  <a:srgbClr val="006600"/>
                </a:solidFill>
                <a:latin typeface="Arial" pitchFamily="34" charset="0"/>
                <a:cs typeface="Arial" pitchFamily="34" charset="0"/>
              </a:rPr>
              <a:t>Selection of People &amp; </a:t>
            </a:r>
            <a:r>
              <a:rPr lang="en-US" sz="2000" dirty="0" smtClean="0">
                <a:solidFill>
                  <a:srgbClr val="006600"/>
                </a:solidFill>
                <a:latin typeface="Arial" pitchFamily="34" charset="0"/>
                <a:cs typeface="Arial" pitchFamily="34" charset="0"/>
              </a:rPr>
              <a:t>Skill </a:t>
            </a:r>
          </a:p>
          <a:p>
            <a:r>
              <a:rPr lang="en-US" sz="2000" dirty="0" smtClean="0">
                <a:solidFill>
                  <a:srgbClr val="FF0000"/>
                </a:solidFill>
                <a:latin typeface="Arial" pitchFamily="34" charset="0"/>
                <a:cs typeface="Arial" pitchFamily="34" charset="0"/>
              </a:rPr>
              <a:t>i.e. for Testing</a:t>
            </a:r>
            <a:endParaRPr lang="en-US" sz="2000" dirty="0" smtClean="0">
              <a:solidFill>
                <a:srgbClr val="FF0000"/>
              </a:solidFill>
              <a:latin typeface="Arial" pitchFamily="34" charset="0"/>
              <a:cs typeface="Arial" pitchFamily="34" charset="0"/>
            </a:endParaRPr>
          </a:p>
        </p:txBody>
      </p:sp>
      <p:sp>
        <p:nvSpPr>
          <p:cNvPr id="13" name="TextBox 4"/>
          <p:cNvSpPr txBox="1"/>
          <p:nvPr/>
        </p:nvSpPr>
        <p:spPr>
          <a:xfrm>
            <a:off x="252249" y="3284668"/>
            <a:ext cx="4698124" cy="1600438"/>
          </a:xfrm>
          <a:prstGeom prst="rect">
            <a:avLst/>
          </a:prstGeom>
          <a:noFill/>
        </p:spPr>
        <p:txBody>
          <a:bodyPr vert="horz" wrap="square" lIns="0" tIns="0" rIns="0" bIns="0" rtlCol="0">
            <a:spAutoFit/>
          </a:bodyPr>
          <a:lstStyle/>
          <a:p>
            <a:r>
              <a:rPr lang="en-US" sz="2400" b="1" dirty="0" smtClean="0">
                <a:solidFill>
                  <a:srgbClr val="0070C0"/>
                </a:solidFill>
                <a:latin typeface="Arial" pitchFamily="34" charset="0"/>
                <a:cs typeface="Arial" pitchFamily="34" charset="0"/>
              </a:rPr>
              <a:t>Detection</a:t>
            </a:r>
          </a:p>
          <a:p>
            <a:pPr>
              <a:buFontTx/>
              <a:buChar char="-"/>
            </a:pPr>
            <a:r>
              <a:rPr lang="en-US" sz="2000" dirty="0" smtClean="0">
                <a:solidFill>
                  <a:srgbClr val="006600"/>
                </a:solidFill>
                <a:latin typeface="Arial" pitchFamily="34" charset="0"/>
                <a:cs typeface="Arial" pitchFamily="34" charset="0"/>
              </a:rPr>
              <a:t>Reviews</a:t>
            </a:r>
          </a:p>
          <a:p>
            <a:pPr>
              <a:buFontTx/>
              <a:buChar char="-"/>
            </a:pPr>
            <a:r>
              <a:rPr lang="en-US" sz="2000" dirty="0" smtClean="0">
                <a:solidFill>
                  <a:srgbClr val="FF0000"/>
                </a:solidFill>
                <a:latin typeface="Arial" pitchFamily="34" charset="0"/>
                <a:cs typeface="Arial" pitchFamily="34" charset="0"/>
              </a:rPr>
              <a:t>Testing</a:t>
            </a:r>
          </a:p>
          <a:p>
            <a:pPr>
              <a:buFontTx/>
              <a:buChar char="-"/>
            </a:pPr>
            <a:r>
              <a:rPr lang="en-US" sz="2000" dirty="0" smtClean="0">
                <a:solidFill>
                  <a:srgbClr val="006600"/>
                </a:solidFill>
                <a:latin typeface="Arial" pitchFamily="34" charset="0"/>
                <a:cs typeface="Arial" pitchFamily="34" charset="0"/>
              </a:rPr>
              <a:t>Incoming Inspection, Failure Analysis</a:t>
            </a:r>
          </a:p>
          <a:p>
            <a:endParaRPr lang="en-US" sz="2000" b="1" dirty="0">
              <a:solidFill>
                <a:srgbClr val="0070C0"/>
              </a:solidFill>
              <a:latin typeface="Arial" pitchFamily="34" charset="0"/>
              <a:cs typeface="Arial" pitchFamily="34" charset="0"/>
            </a:endParaRPr>
          </a:p>
        </p:txBody>
      </p:sp>
      <p:sp>
        <p:nvSpPr>
          <p:cNvPr id="6" name="TextBox 4"/>
          <p:cNvSpPr txBox="1"/>
          <p:nvPr/>
        </p:nvSpPr>
        <p:spPr>
          <a:xfrm>
            <a:off x="231226" y="4642009"/>
            <a:ext cx="9921767" cy="2215991"/>
          </a:xfrm>
          <a:prstGeom prst="rect">
            <a:avLst/>
          </a:prstGeom>
          <a:noFill/>
        </p:spPr>
        <p:txBody>
          <a:bodyPr vert="horz" wrap="square" lIns="0" tIns="0" rIns="0" bIns="0" rtlCol="0">
            <a:spAutoFit/>
          </a:bodyPr>
          <a:lstStyle/>
          <a:p>
            <a:r>
              <a:rPr lang="en-US" sz="2400" b="1" dirty="0" smtClean="0">
                <a:solidFill>
                  <a:srgbClr val="0070C0"/>
                </a:solidFill>
                <a:latin typeface="Arial" pitchFamily="34" charset="0"/>
                <a:cs typeface="Arial" pitchFamily="34" charset="0"/>
              </a:rPr>
              <a:t>Non-conformance</a:t>
            </a:r>
          </a:p>
          <a:p>
            <a:pPr>
              <a:buFontTx/>
              <a:buChar char="-"/>
            </a:pPr>
            <a:r>
              <a:rPr lang="en-US" sz="2000" dirty="0" smtClean="0">
                <a:solidFill>
                  <a:srgbClr val="FF0000"/>
                </a:solidFill>
                <a:latin typeface="Arial" pitchFamily="34" charset="0"/>
                <a:cs typeface="Arial" pitchFamily="34" charset="0"/>
              </a:rPr>
              <a:t>Rework i.e. all phases of SDLC i.e. code &amp; testing etc.</a:t>
            </a:r>
            <a:endParaRPr lang="en-US" sz="2000" dirty="0" smtClean="0">
              <a:solidFill>
                <a:srgbClr val="FF0000"/>
              </a:solidFill>
              <a:latin typeface="Arial" pitchFamily="34" charset="0"/>
              <a:cs typeface="Arial" pitchFamily="34" charset="0"/>
            </a:endParaRPr>
          </a:p>
          <a:p>
            <a:pPr>
              <a:buFontTx/>
              <a:buChar char="-"/>
            </a:pPr>
            <a:r>
              <a:rPr lang="en-US" sz="2000" dirty="0" smtClean="0">
                <a:solidFill>
                  <a:srgbClr val="006600"/>
                </a:solidFill>
                <a:latin typeface="Arial" pitchFamily="34" charset="0"/>
                <a:cs typeface="Arial" pitchFamily="34" charset="0"/>
              </a:rPr>
              <a:t>Additional Inventory</a:t>
            </a:r>
          </a:p>
          <a:p>
            <a:pPr>
              <a:buFontTx/>
              <a:buChar char="-"/>
            </a:pPr>
            <a:r>
              <a:rPr lang="en-US" sz="2000" dirty="0" smtClean="0">
                <a:solidFill>
                  <a:srgbClr val="006600"/>
                </a:solidFill>
                <a:latin typeface="Arial" pitchFamily="34" charset="0"/>
                <a:cs typeface="Arial" pitchFamily="34" charset="0"/>
              </a:rPr>
              <a:t>Additional Support calls          COST of correction increases exponentially as time</a:t>
            </a:r>
          </a:p>
          <a:p>
            <a:pPr>
              <a:buFontTx/>
              <a:buChar char="-"/>
            </a:pPr>
            <a:r>
              <a:rPr lang="en-US" sz="2000" dirty="0" smtClean="0">
                <a:solidFill>
                  <a:srgbClr val="006600"/>
                </a:solidFill>
                <a:latin typeface="Arial" pitchFamily="34" charset="0"/>
                <a:cs typeface="Arial" pitchFamily="34" charset="0"/>
              </a:rPr>
              <a:t>Contractual Penalties              between occurrence of error &amp; detection error increases</a:t>
            </a:r>
          </a:p>
          <a:p>
            <a:pPr>
              <a:buFontTx/>
              <a:buChar char="-"/>
            </a:pPr>
            <a:r>
              <a:rPr lang="en-US" sz="2000" dirty="0" smtClean="0">
                <a:solidFill>
                  <a:srgbClr val="006600"/>
                </a:solidFill>
                <a:latin typeface="Arial" pitchFamily="34" charset="0"/>
                <a:cs typeface="Arial" pitchFamily="34" charset="0"/>
              </a:rPr>
              <a:t> Overtime Cost</a:t>
            </a:r>
          </a:p>
          <a:p>
            <a:pPr>
              <a:buFontTx/>
              <a:buChar char="-"/>
            </a:pPr>
            <a:r>
              <a:rPr lang="en-US" sz="2000" dirty="0" smtClean="0">
                <a:solidFill>
                  <a:srgbClr val="006600"/>
                </a:solidFill>
                <a:latin typeface="Arial" pitchFamily="34" charset="0"/>
                <a:cs typeface="Arial" pitchFamily="34" charset="0"/>
              </a:rPr>
              <a:t>Lost Business</a:t>
            </a:r>
          </a:p>
        </p:txBody>
      </p:sp>
    </p:spTree>
  </p:cSld>
  <p:clrMapOvr>
    <a:masterClrMapping/>
  </p:clrMapOvr>
  <p:transition spd="med">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6562" name="Rectangle 3"/>
          <p:cNvSpPr>
            <a:spLocks noGrp="1" noChangeArrowheads="1"/>
          </p:cNvSpPr>
          <p:nvPr>
            <p:ph idx="4294967295"/>
          </p:nvPr>
        </p:nvSpPr>
        <p:spPr>
          <a:xfrm>
            <a:off x="677917" y="1524000"/>
            <a:ext cx="10972800" cy="1371600"/>
          </a:xfrm>
        </p:spPr>
        <p:txBody>
          <a:bodyPr>
            <a:normAutofit/>
          </a:bodyPr>
          <a:lstStyle/>
          <a:p>
            <a:pPr>
              <a:lnSpc>
                <a:spcPct val="120000"/>
              </a:lnSpc>
            </a:pPr>
            <a:r>
              <a:rPr lang="en-US" sz="2100" dirty="0">
                <a:solidFill>
                  <a:schemeClr val="accent5">
                    <a:lumMod val="50000"/>
                  </a:schemeClr>
                </a:solidFill>
                <a:latin typeface="Arial" pitchFamily="34" charset="0"/>
                <a:cs typeface="Arial" pitchFamily="34" charset="0"/>
              </a:rPr>
              <a:t>Perceived in different domains </a:t>
            </a:r>
            <a:r>
              <a:rPr lang="en-US" sz="2100" dirty="0" smtClean="0">
                <a:solidFill>
                  <a:schemeClr val="accent5">
                    <a:lumMod val="50000"/>
                  </a:schemeClr>
                </a:solidFill>
                <a:latin typeface="Arial" pitchFamily="34" charset="0"/>
                <a:cs typeface="Arial" pitchFamily="34" charset="0"/>
              </a:rPr>
              <a:t>differently</a:t>
            </a:r>
          </a:p>
          <a:p>
            <a:pPr>
              <a:lnSpc>
                <a:spcPct val="120000"/>
              </a:lnSpc>
            </a:pPr>
            <a:r>
              <a:rPr lang="en-US" sz="2100" dirty="0" smtClean="0">
                <a:solidFill>
                  <a:schemeClr val="accent5">
                    <a:lumMod val="50000"/>
                  </a:schemeClr>
                </a:solidFill>
                <a:latin typeface="Arial" pitchFamily="34" charset="0"/>
                <a:cs typeface="Arial" pitchFamily="34" charset="0"/>
              </a:rPr>
              <a:t>Views </a:t>
            </a:r>
            <a:r>
              <a:rPr lang="en-US" sz="2100" dirty="0">
                <a:solidFill>
                  <a:schemeClr val="accent5">
                    <a:lumMod val="50000"/>
                  </a:schemeClr>
                </a:solidFill>
                <a:latin typeface="Arial" pitchFamily="34" charset="0"/>
                <a:cs typeface="Arial" pitchFamily="34" charset="0"/>
              </a:rPr>
              <a:t>according to </a:t>
            </a:r>
            <a:r>
              <a:rPr lang="en-US" sz="2100" i="1" dirty="0">
                <a:solidFill>
                  <a:schemeClr val="accent5">
                    <a:lumMod val="50000"/>
                  </a:schemeClr>
                </a:solidFill>
                <a:latin typeface="Arial" pitchFamily="34" charset="0"/>
                <a:cs typeface="Arial" pitchFamily="34" charset="0"/>
              </a:rPr>
              <a:t>(</a:t>
            </a:r>
            <a:r>
              <a:rPr lang="en-US" sz="2100" i="1" dirty="0" err="1">
                <a:solidFill>
                  <a:schemeClr val="accent5">
                    <a:lumMod val="50000"/>
                  </a:schemeClr>
                </a:solidFill>
                <a:latin typeface="Arial" pitchFamily="34" charset="0"/>
                <a:cs typeface="Arial" pitchFamily="34" charset="0"/>
              </a:rPr>
              <a:t>Kitchenham</a:t>
            </a:r>
            <a:r>
              <a:rPr lang="en-US" sz="2100" i="1" dirty="0">
                <a:solidFill>
                  <a:schemeClr val="accent5">
                    <a:lumMod val="50000"/>
                  </a:schemeClr>
                </a:solidFill>
                <a:latin typeface="Arial" pitchFamily="34" charset="0"/>
                <a:cs typeface="Arial" pitchFamily="34" charset="0"/>
              </a:rPr>
              <a:t> and Pfleeger1996, </a:t>
            </a:r>
            <a:r>
              <a:rPr lang="en-US" sz="2100" i="1" dirty="0" err="1">
                <a:solidFill>
                  <a:schemeClr val="accent5">
                    <a:lumMod val="50000"/>
                  </a:schemeClr>
                </a:solidFill>
                <a:latin typeface="Arial" pitchFamily="34" charset="0"/>
                <a:cs typeface="Arial" pitchFamily="34" charset="0"/>
              </a:rPr>
              <a:t>Pfleeger</a:t>
            </a:r>
            <a:r>
              <a:rPr lang="en-US" sz="2100" i="1" dirty="0">
                <a:solidFill>
                  <a:schemeClr val="accent5">
                    <a:lumMod val="50000"/>
                  </a:schemeClr>
                </a:solidFill>
                <a:latin typeface="Arial" pitchFamily="34" charset="0"/>
                <a:cs typeface="Arial" pitchFamily="34" charset="0"/>
              </a:rPr>
              <a:t> et al., 2002, software quality</a:t>
            </a:r>
            <a:r>
              <a:rPr lang="en-US" sz="2100" i="1" dirty="0" smtClean="0">
                <a:solidFill>
                  <a:schemeClr val="accent5">
                    <a:lumMod val="50000"/>
                  </a:schemeClr>
                </a:solidFill>
                <a:latin typeface="Arial" pitchFamily="34" charset="0"/>
                <a:cs typeface="Arial" pitchFamily="34" charset="0"/>
              </a:rPr>
              <a:t>:) </a:t>
            </a:r>
            <a:r>
              <a:rPr lang="en-US" sz="2100" i="1" dirty="0">
                <a:solidFill>
                  <a:schemeClr val="accent5">
                    <a:lumMod val="50000"/>
                  </a:schemeClr>
                </a:solidFill>
                <a:latin typeface="Arial" pitchFamily="34" charset="0"/>
                <a:cs typeface="Arial" pitchFamily="34" charset="0"/>
              </a:rPr>
              <a:t>are:</a:t>
            </a:r>
          </a:p>
        </p:txBody>
      </p:sp>
      <p:graphicFrame>
        <p:nvGraphicFramePr>
          <p:cNvPr id="66563" name="Group 3"/>
          <p:cNvGraphicFramePr>
            <a:graphicFrameLocks noGrp="1"/>
          </p:cNvGraphicFramePr>
          <p:nvPr/>
        </p:nvGraphicFramePr>
        <p:xfrm>
          <a:off x="1016000" y="2971800"/>
          <a:ext cx="10160000" cy="2736533"/>
        </p:xfrm>
        <a:graphic>
          <a:graphicData uri="http://schemas.openxmlformats.org/drawingml/2006/table">
            <a:tbl>
              <a:tblPr/>
              <a:tblGrid>
                <a:gridCol w="2963333"/>
                <a:gridCol w="7196667"/>
              </a:tblGrid>
              <a:tr h="396875">
                <a:tc>
                  <a:txBody>
                    <a:bodyPr/>
                    <a:lstStyle/>
                    <a:p>
                      <a:pPr marL="0" marR="0" lvl="0" indent="0" algn="l" defTabSz="914400" rtl="0" eaLnBrk="1" fontAlgn="base" latinLnBrk="0" hangingPunct="1">
                        <a:lnSpc>
                          <a:spcPct val="190000"/>
                        </a:lnSpc>
                        <a:spcBef>
                          <a:spcPct val="20000"/>
                        </a:spcBef>
                        <a:spcAft>
                          <a:spcPct val="0"/>
                        </a:spcAft>
                        <a:buClr>
                          <a:schemeClr val="bg2"/>
                        </a:buClr>
                        <a:buSzPct val="75000"/>
                        <a:buFont typeface="Wingdings" pitchFamily="2" charset="2"/>
                        <a:buNone/>
                        <a:tabLst/>
                      </a:pPr>
                      <a:r>
                        <a:rPr kumimoji="0" lang="en-US" sz="2000" b="0" i="0" u="none" strike="noStrike" cap="none" normalizeH="0" baseline="0" dirty="0" smtClean="0">
                          <a:ln>
                            <a:noFill/>
                          </a:ln>
                          <a:solidFill>
                            <a:schemeClr val="tx1"/>
                          </a:solidFill>
                          <a:effectLst/>
                          <a:latin typeface="Arial" pitchFamily="34" charset="0"/>
                          <a:cs typeface="Arial" pitchFamily="34" charset="0"/>
                        </a:rPr>
                        <a:t>User’s </a:t>
                      </a:r>
                    </a:p>
                  </a:txBody>
                  <a:tcPr marL="121920" marR="12192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90000"/>
                        </a:lnSpc>
                        <a:spcBef>
                          <a:spcPct val="20000"/>
                        </a:spcBef>
                        <a:spcAft>
                          <a:spcPct val="0"/>
                        </a:spcAft>
                        <a:buClr>
                          <a:schemeClr val="bg2"/>
                        </a:buClr>
                        <a:buSzPct val="75000"/>
                        <a:buFont typeface="Wingdings" pitchFamily="2" charset="2"/>
                        <a:buNone/>
                        <a:tabLst/>
                      </a:pPr>
                      <a:r>
                        <a:rPr kumimoji="0" lang="en-US" sz="2000" b="0" i="0" u="none" strike="noStrike" cap="none" normalizeH="0" baseline="0" dirty="0" smtClean="0">
                          <a:ln>
                            <a:noFill/>
                          </a:ln>
                          <a:solidFill>
                            <a:schemeClr val="tx1"/>
                          </a:solidFill>
                          <a:effectLst/>
                          <a:latin typeface="Arial" pitchFamily="34" charset="0"/>
                          <a:cs typeface="Arial" pitchFamily="34" charset="0"/>
                        </a:rPr>
                        <a:t>fitness for purpose </a:t>
                      </a:r>
                    </a:p>
                  </a:txBody>
                  <a:tcPr marL="121920" marR="12192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96913">
                <a:tc>
                  <a:txBody>
                    <a:bodyPr/>
                    <a:lstStyle/>
                    <a:p>
                      <a:pPr marL="0" marR="0" lvl="0" indent="0" algn="l" defTabSz="914400" rtl="0" eaLnBrk="1" fontAlgn="base" latinLnBrk="0" hangingPunct="1">
                        <a:lnSpc>
                          <a:spcPct val="190000"/>
                        </a:lnSpc>
                        <a:spcBef>
                          <a:spcPct val="20000"/>
                        </a:spcBef>
                        <a:spcAft>
                          <a:spcPct val="0"/>
                        </a:spcAft>
                        <a:buClr>
                          <a:schemeClr val="bg2"/>
                        </a:buClr>
                        <a:buSzPct val="75000"/>
                        <a:buFont typeface="Wingdings" pitchFamily="2" charset="2"/>
                        <a:buNone/>
                        <a:tabLst/>
                      </a:pPr>
                      <a:r>
                        <a:rPr kumimoji="0" lang="en-US" sz="2000" b="0" i="0" u="none" strike="noStrike" cap="none" normalizeH="0" baseline="0" dirty="0" smtClean="0">
                          <a:ln>
                            <a:noFill/>
                          </a:ln>
                          <a:solidFill>
                            <a:schemeClr val="tx1"/>
                          </a:solidFill>
                          <a:effectLst/>
                          <a:latin typeface="Arial" pitchFamily="34" charset="0"/>
                          <a:cs typeface="Arial" pitchFamily="34" charset="0"/>
                        </a:rPr>
                        <a:t>Manufacturing </a:t>
                      </a:r>
                    </a:p>
                  </a:txBody>
                  <a:tcPr marL="121920" marR="12192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90000"/>
                        </a:lnSpc>
                        <a:spcBef>
                          <a:spcPct val="20000"/>
                        </a:spcBef>
                        <a:spcAft>
                          <a:spcPct val="0"/>
                        </a:spcAft>
                        <a:buClr>
                          <a:schemeClr val="bg2"/>
                        </a:buClr>
                        <a:buSzPct val="75000"/>
                        <a:buFont typeface="Wingdings" pitchFamily="2" charset="2"/>
                        <a:buNone/>
                        <a:tabLst/>
                      </a:pPr>
                      <a:r>
                        <a:rPr kumimoji="0" lang="en-US" sz="2000" b="0" i="0" u="none" strike="noStrike" cap="none" normalizeH="0" baseline="0" dirty="0" smtClean="0">
                          <a:ln>
                            <a:noFill/>
                          </a:ln>
                          <a:solidFill>
                            <a:schemeClr val="tx1"/>
                          </a:solidFill>
                          <a:effectLst/>
                          <a:latin typeface="Arial" pitchFamily="34" charset="0"/>
                          <a:cs typeface="Arial" pitchFamily="34" charset="0"/>
                        </a:rPr>
                        <a:t>conformance to specification </a:t>
                      </a:r>
                    </a:p>
                  </a:txBody>
                  <a:tcPr marL="121920" marR="12192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98463">
                <a:tc>
                  <a:txBody>
                    <a:bodyPr/>
                    <a:lstStyle/>
                    <a:p>
                      <a:pPr marL="0" marR="0" lvl="0" indent="0" algn="l" defTabSz="914400" rtl="0" eaLnBrk="1" fontAlgn="base" latinLnBrk="0" hangingPunct="1">
                        <a:lnSpc>
                          <a:spcPct val="190000"/>
                        </a:lnSpc>
                        <a:spcBef>
                          <a:spcPct val="20000"/>
                        </a:spcBef>
                        <a:spcAft>
                          <a:spcPct val="0"/>
                        </a:spcAft>
                        <a:buClr>
                          <a:schemeClr val="bg2"/>
                        </a:buClr>
                        <a:buSzPct val="75000"/>
                        <a:buFont typeface="Wingdings" pitchFamily="2" charset="2"/>
                        <a:buNone/>
                        <a:tabLst/>
                      </a:pPr>
                      <a:r>
                        <a:rPr kumimoji="0" lang="en-US" sz="2000" b="0" i="0" u="none" strike="noStrike" cap="none" normalizeH="0" baseline="0" dirty="0" smtClean="0">
                          <a:ln>
                            <a:noFill/>
                          </a:ln>
                          <a:solidFill>
                            <a:schemeClr val="tx1"/>
                          </a:solidFill>
                          <a:effectLst/>
                          <a:latin typeface="Arial" pitchFamily="34" charset="0"/>
                          <a:cs typeface="Arial" pitchFamily="34" charset="0"/>
                        </a:rPr>
                        <a:t>Product </a:t>
                      </a:r>
                    </a:p>
                  </a:txBody>
                  <a:tcPr marL="121920" marR="12192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90000"/>
                        </a:lnSpc>
                        <a:spcBef>
                          <a:spcPct val="20000"/>
                        </a:spcBef>
                        <a:spcAft>
                          <a:spcPct val="0"/>
                        </a:spcAft>
                        <a:buClr>
                          <a:schemeClr val="bg2"/>
                        </a:buClr>
                        <a:buSzPct val="75000"/>
                        <a:buFont typeface="Wingdings" pitchFamily="2" charset="2"/>
                        <a:buNone/>
                        <a:tabLst/>
                      </a:pPr>
                      <a:r>
                        <a:rPr kumimoji="0" lang="en-US" sz="2000" b="0" i="0" u="none" strike="noStrike" cap="none" normalizeH="0" baseline="0" dirty="0" smtClean="0">
                          <a:ln>
                            <a:noFill/>
                          </a:ln>
                          <a:solidFill>
                            <a:schemeClr val="tx1"/>
                          </a:solidFill>
                          <a:effectLst/>
                          <a:latin typeface="Arial" pitchFamily="34" charset="0"/>
                          <a:cs typeface="Arial" pitchFamily="34" charset="0"/>
                        </a:rPr>
                        <a:t>inherent characteristics of the product </a:t>
                      </a:r>
                    </a:p>
                  </a:txBody>
                  <a:tcPr marL="121920" marR="12192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98500">
                <a:tc>
                  <a:txBody>
                    <a:bodyPr/>
                    <a:lstStyle/>
                    <a:p>
                      <a:pPr marL="0" marR="0" lvl="0" indent="0" algn="l" defTabSz="914400" rtl="0" eaLnBrk="1" fontAlgn="base" latinLnBrk="0" hangingPunct="1">
                        <a:lnSpc>
                          <a:spcPct val="190000"/>
                        </a:lnSpc>
                        <a:spcBef>
                          <a:spcPct val="20000"/>
                        </a:spcBef>
                        <a:spcAft>
                          <a:spcPct val="0"/>
                        </a:spcAft>
                        <a:buClr>
                          <a:schemeClr val="bg2"/>
                        </a:buClr>
                        <a:buSzPct val="75000"/>
                        <a:buFont typeface="Wingdings" pitchFamily="2" charset="2"/>
                        <a:buNone/>
                        <a:tabLst/>
                      </a:pPr>
                      <a:r>
                        <a:rPr kumimoji="0" lang="en-US" sz="2000" b="0" i="0" u="none" strike="noStrike" cap="none" normalizeH="0" baseline="0" smtClean="0">
                          <a:ln>
                            <a:noFill/>
                          </a:ln>
                          <a:solidFill>
                            <a:schemeClr val="tx1"/>
                          </a:solidFill>
                          <a:effectLst/>
                          <a:latin typeface="Arial" pitchFamily="34" charset="0"/>
                          <a:cs typeface="Arial" pitchFamily="34" charset="0"/>
                        </a:rPr>
                        <a:t>Value based </a:t>
                      </a:r>
                    </a:p>
                  </a:txBody>
                  <a:tcPr marL="121920" marR="12192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90000"/>
                        </a:lnSpc>
                        <a:spcBef>
                          <a:spcPct val="20000"/>
                        </a:spcBef>
                        <a:spcAft>
                          <a:spcPct val="0"/>
                        </a:spcAft>
                        <a:buClr>
                          <a:schemeClr val="bg2"/>
                        </a:buClr>
                        <a:buSzPct val="75000"/>
                        <a:buFont typeface="Wingdings" pitchFamily="2" charset="2"/>
                        <a:buNone/>
                        <a:tabLst/>
                      </a:pPr>
                      <a:r>
                        <a:rPr kumimoji="0" lang="en-US" sz="2000" b="0" i="0" u="none" strike="noStrike" cap="none" normalizeH="0" baseline="0" dirty="0" smtClean="0">
                          <a:ln>
                            <a:noFill/>
                          </a:ln>
                          <a:solidFill>
                            <a:schemeClr val="tx1"/>
                          </a:solidFill>
                          <a:effectLst/>
                          <a:latin typeface="Arial" pitchFamily="34" charset="0"/>
                          <a:cs typeface="Arial" pitchFamily="34" charset="0"/>
                        </a:rPr>
                        <a:t>the amount a customer is willing to pay </a:t>
                      </a:r>
                    </a:p>
                  </a:txBody>
                  <a:tcPr marL="121920" marR="12192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66583" name="Rectangle 23"/>
          <p:cNvSpPr>
            <a:spLocks noChangeArrowheads="1"/>
          </p:cNvSpPr>
          <p:nvPr/>
        </p:nvSpPr>
        <p:spPr bwMode="auto">
          <a:xfrm>
            <a:off x="2362711" y="0"/>
            <a:ext cx="6292557" cy="1143000"/>
          </a:xfrm>
          <a:prstGeom prst="rect">
            <a:avLst/>
          </a:prstGeom>
          <a:noFill/>
          <a:ln w="9525">
            <a:noFill/>
            <a:miter lim="800000"/>
            <a:headEnd/>
            <a:tailEnd/>
          </a:ln>
          <a:effectLst/>
        </p:spPr>
        <p:txBody>
          <a:bodyPr anchor="b"/>
          <a:lstStyle/>
          <a:p>
            <a:pPr algn="ctr"/>
            <a:r>
              <a:rPr lang="en-GB" sz="3200" b="1" dirty="0" smtClean="0">
                <a:solidFill>
                  <a:schemeClr val="accent5">
                    <a:lumMod val="50000"/>
                  </a:schemeClr>
                </a:solidFill>
                <a:latin typeface="Arial" pitchFamily="34" charset="0"/>
                <a:cs typeface="Arial" pitchFamily="34" charset="0"/>
              </a:rPr>
              <a:t>Different Views of Software </a:t>
            </a:r>
            <a:r>
              <a:rPr lang="en-GB" sz="3200" b="1" dirty="0">
                <a:solidFill>
                  <a:schemeClr val="accent5">
                    <a:lumMod val="50000"/>
                  </a:schemeClr>
                </a:solidFill>
                <a:latin typeface="Arial" pitchFamily="34" charset="0"/>
                <a:cs typeface="Arial" pitchFamily="34" charset="0"/>
              </a:rPr>
              <a:t>Quality</a:t>
            </a:r>
          </a:p>
        </p:txBody>
      </p:sp>
      <p:cxnSp>
        <p:nvCxnSpPr>
          <p:cNvPr id="5" name="Straight Connector 4"/>
          <p:cNvCxnSpPr/>
          <p:nvPr/>
        </p:nvCxnSpPr>
        <p:spPr>
          <a:xfrm>
            <a:off x="649703" y="1329692"/>
            <a:ext cx="8741044" cy="46495"/>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p:fade/>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p:cNvPicPr>
          <p:nvPr/>
        </p:nvPicPr>
        <p:blipFill>
          <a:blip r:embed="rId2" cstate="print"/>
          <a:stretch>
            <a:fillRect/>
          </a:stretch>
        </p:blipFill>
        <p:spPr>
          <a:xfrm>
            <a:off x="4587788" y="2495730"/>
            <a:ext cx="6608064" cy="4139184"/>
          </a:xfrm>
          <a:prstGeom prst="rect">
            <a:avLst/>
          </a:prstGeom>
        </p:spPr>
      </p:pic>
      <p:sp>
        <p:nvSpPr>
          <p:cNvPr id="5" name="TextBox 3"/>
          <p:cNvSpPr txBox="1"/>
          <p:nvPr/>
        </p:nvSpPr>
        <p:spPr>
          <a:xfrm>
            <a:off x="378371" y="1133856"/>
            <a:ext cx="10817481" cy="5488682"/>
          </a:xfrm>
          <a:prstGeom prst="rect">
            <a:avLst/>
          </a:prstGeom>
          <a:noFill/>
        </p:spPr>
        <p:txBody>
          <a:bodyPr vert="horz" wrap="square" lIns="0" tIns="0" rIns="0" bIns="0" rtlCol="0">
            <a:spAutoFit/>
          </a:bodyPr>
          <a:lstStyle/>
          <a:p>
            <a:pPr>
              <a:lnSpc>
                <a:spcPts val="2900"/>
              </a:lnSpc>
              <a:buFontTx/>
              <a:buChar char="-"/>
            </a:pPr>
            <a:r>
              <a:rPr lang="en-CA" sz="2400" b="1" dirty="0" smtClean="0">
                <a:solidFill>
                  <a:srgbClr val="FF0000"/>
                </a:solidFill>
                <a:latin typeface="Arial" pitchFamily="34" charset="0"/>
                <a:cs typeface="Arial" pitchFamily="34" charset="0"/>
              </a:rPr>
              <a:t> </a:t>
            </a:r>
            <a:r>
              <a:rPr lang="en-CA" sz="2400" b="1" dirty="0" smtClean="0">
                <a:solidFill>
                  <a:srgbClr val="FF0000"/>
                </a:solidFill>
                <a:latin typeface="Arial" pitchFamily="34" charset="0"/>
                <a:cs typeface="Arial" pitchFamily="34" charset="0"/>
              </a:rPr>
              <a:t>SQE: Pre-QA</a:t>
            </a:r>
            <a:r>
              <a:rPr lang="en-CA" sz="2400" b="1" dirty="0" smtClean="0">
                <a:solidFill>
                  <a:srgbClr val="FF0000"/>
                </a:solidFill>
                <a:latin typeface="Arial" pitchFamily="34" charset="0"/>
                <a:cs typeface="Arial" pitchFamily="34" charset="0"/>
              </a:rPr>
              <a:t>? </a:t>
            </a:r>
            <a:r>
              <a:rPr lang="en-CA" sz="2400" b="1" dirty="0" smtClean="0">
                <a:solidFill>
                  <a:srgbClr val="0070C0"/>
                </a:solidFill>
                <a:latin typeface="Arial" pitchFamily="34" charset="0"/>
                <a:cs typeface="Arial" pitchFamily="34" charset="0"/>
              </a:rPr>
              <a:t>QA (QC), </a:t>
            </a:r>
            <a:r>
              <a:rPr lang="en-CA" sz="2400" b="1" dirty="0" smtClean="0">
                <a:solidFill>
                  <a:srgbClr val="FF0000"/>
                </a:solidFill>
                <a:latin typeface="Arial" pitchFamily="34" charset="0"/>
                <a:cs typeface="Arial" pitchFamily="34" charset="0"/>
              </a:rPr>
              <a:t>Post-QA (QC)?</a:t>
            </a:r>
            <a:endParaRPr lang="en-CA" sz="2400" b="1" dirty="0" smtClean="0">
              <a:solidFill>
                <a:srgbClr val="FF0000"/>
              </a:solidFill>
              <a:latin typeface="Arial" pitchFamily="34" charset="0"/>
              <a:cs typeface="Arial" pitchFamily="34" charset="0"/>
            </a:endParaRPr>
          </a:p>
          <a:p>
            <a:pPr>
              <a:lnSpc>
                <a:spcPts val="2900"/>
              </a:lnSpc>
              <a:buFontTx/>
              <a:buChar char="-"/>
            </a:pPr>
            <a:r>
              <a:rPr lang="en-CA" sz="2400" b="1" dirty="0" smtClean="0">
                <a:solidFill>
                  <a:schemeClr val="accent4">
                    <a:lumMod val="50000"/>
                  </a:schemeClr>
                </a:solidFill>
                <a:latin typeface="Arial" pitchFamily="34" charset="0"/>
                <a:cs typeface="Arial" pitchFamily="34" charset="0"/>
              </a:rPr>
              <a:t> Pre-QA: Quality Plan </a:t>
            </a:r>
          </a:p>
          <a:p>
            <a:pPr lvl="1">
              <a:lnSpc>
                <a:spcPts val="2900"/>
              </a:lnSpc>
              <a:buFontTx/>
              <a:buChar char="-"/>
            </a:pPr>
            <a:r>
              <a:rPr lang="en-CA" b="1" dirty="0" smtClean="0">
                <a:solidFill>
                  <a:srgbClr val="FF0000"/>
                </a:solidFill>
                <a:latin typeface="Arial" pitchFamily="34" charset="0"/>
                <a:cs typeface="Arial" pitchFamily="34" charset="0"/>
              </a:rPr>
              <a:t> i.e. how much testing, techniques, software application type</a:t>
            </a:r>
            <a:endParaRPr lang="en-CA" b="1" dirty="0" smtClean="0">
              <a:solidFill>
                <a:schemeClr val="accent4">
                  <a:lumMod val="50000"/>
                </a:schemeClr>
              </a:solidFill>
              <a:latin typeface="Arial" pitchFamily="34" charset="0"/>
              <a:cs typeface="Arial" pitchFamily="34" charset="0"/>
            </a:endParaRPr>
          </a:p>
          <a:p>
            <a:pPr>
              <a:lnSpc>
                <a:spcPts val="2900"/>
              </a:lnSpc>
              <a:buFontTx/>
              <a:buChar char="-"/>
            </a:pPr>
            <a:r>
              <a:rPr lang="en-CA" sz="2400" b="1" dirty="0" smtClean="0">
                <a:solidFill>
                  <a:schemeClr val="accent4">
                    <a:lumMod val="50000"/>
                  </a:schemeClr>
                </a:solidFill>
                <a:latin typeface="Arial" pitchFamily="34" charset="0"/>
                <a:cs typeface="Arial" pitchFamily="34" charset="0"/>
              </a:rPr>
              <a:t> Prevention - Quality Assurance (QA)</a:t>
            </a:r>
          </a:p>
          <a:p>
            <a:pPr lvl="1">
              <a:lnSpc>
                <a:spcPts val="2900"/>
              </a:lnSpc>
              <a:buFontTx/>
              <a:buChar char="-"/>
            </a:pPr>
            <a:r>
              <a:rPr lang="en-CA" sz="2000" dirty="0" smtClean="0">
                <a:solidFill>
                  <a:schemeClr val="accent4">
                    <a:lumMod val="50000"/>
                  </a:schemeClr>
                </a:solidFill>
                <a:latin typeface="Arial" pitchFamily="34" charset="0"/>
                <a:cs typeface="Arial" pitchFamily="34" charset="0"/>
              </a:rPr>
              <a:t> fault </a:t>
            </a:r>
            <a:r>
              <a:rPr lang="en-CA" sz="2000" b="1" dirty="0" smtClean="0">
                <a:solidFill>
                  <a:schemeClr val="accent4">
                    <a:lumMod val="50000"/>
                  </a:schemeClr>
                </a:solidFill>
                <a:latin typeface="Arial" pitchFamily="34" charset="0"/>
                <a:cs typeface="Arial" pitchFamily="34" charset="0"/>
              </a:rPr>
              <a:t>prevention</a:t>
            </a:r>
            <a:r>
              <a:rPr lang="en-CA" sz="2000" dirty="0" smtClean="0">
                <a:solidFill>
                  <a:schemeClr val="accent4">
                    <a:lumMod val="50000"/>
                  </a:schemeClr>
                </a:solidFill>
                <a:latin typeface="Arial" pitchFamily="34" charset="0"/>
                <a:cs typeface="Arial" pitchFamily="34" charset="0"/>
              </a:rPr>
              <a:t> through process design and </a:t>
            </a:r>
            <a:r>
              <a:rPr lang="en-CA" sz="2000" dirty="0" smtClean="0">
                <a:solidFill>
                  <a:schemeClr val="accent4">
                    <a:lumMod val="50000"/>
                  </a:schemeClr>
                </a:solidFill>
                <a:latin typeface="Arial" pitchFamily="34" charset="0"/>
                <a:cs typeface="Arial" pitchFamily="34" charset="0"/>
              </a:rPr>
              <a:t>auditing </a:t>
            </a:r>
            <a:r>
              <a:rPr lang="en-CA" sz="2000" dirty="0" smtClean="0">
                <a:solidFill>
                  <a:srgbClr val="FF0000"/>
                </a:solidFill>
                <a:latin typeface="Arial" pitchFamily="34" charset="0"/>
                <a:cs typeface="Arial" pitchFamily="34" charset="0"/>
              </a:rPr>
              <a:t>i.e. how much testing?</a:t>
            </a:r>
            <a:endParaRPr lang="en-CA" sz="2000" dirty="0" smtClean="0">
              <a:solidFill>
                <a:srgbClr val="FF0000"/>
              </a:solidFill>
              <a:latin typeface="Arial" pitchFamily="34" charset="0"/>
              <a:cs typeface="Arial" pitchFamily="34" charset="0"/>
            </a:endParaRPr>
          </a:p>
          <a:p>
            <a:pPr>
              <a:lnSpc>
                <a:spcPts val="2900"/>
              </a:lnSpc>
              <a:buFontTx/>
              <a:buChar char="-"/>
            </a:pPr>
            <a:r>
              <a:rPr lang="en-CA" sz="2400" b="1" dirty="0" smtClean="0">
                <a:solidFill>
                  <a:srgbClr val="0070C0"/>
                </a:solidFill>
                <a:latin typeface="Arial" pitchFamily="34" charset="0"/>
                <a:cs typeface="Arial" pitchFamily="34" charset="0"/>
              </a:rPr>
              <a:t> Detection </a:t>
            </a:r>
            <a:r>
              <a:rPr lang="en-CA" sz="2400" b="1" dirty="0" smtClean="0">
                <a:solidFill>
                  <a:srgbClr val="0070C0"/>
                </a:solidFill>
                <a:latin typeface="Arial" pitchFamily="34" charset="0"/>
                <a:cs typeface="Arial" pitchFamily="34" charset="0"/>
              </a:rPr>
              <a:t>-  Quality Control (QC)</a:t>
            </a:r>
          </a:p>
          <a:p>
            <a:pPr lvl="1">
              <a:lnSpc>
                <a:spcPts val="2900"/>
              </a:lnSpc>
              <a:buFontTx/>
              <a:buChar char="-"/>
            </a:pPr>
            <a:r>
              <a:rPr lang="en-CA" sz="2000" b="1" dirty="0" smtClean="0">
                <a:solidFill>
                  <a:srgbClr val="0070C0"/>
                </a:solidFill>
                <a:latin typeface="Arial" pitchFamily="34" charset="0"/>
                <a:cs typeface="Arial" pitchFamily="34" charset="0"/>
              </a:rPr>
              <a:t> </a:t>
            </a:r>
            <a:r>
              <a:rPr lang="en-CA" sz="2000" b="1" dirty="0" smtClean="0">
                <a:solidFill>
                  <a:srgbClr val="FF0000"/>
                </a:solidFill>
                <a:latin typeface="Arial" pitchFamily="34" charset="0"/>
                <a:cs typeface="Arial" pitchFamily="34" charset="0"/>
              </a:rPr>
              <a:t>QC Plan? </a:t>
            </a:r>
            <a:r>
              <a:rPr lang="en-CA" sz="2000" dirty="0" smtClean="0">
                <a:solidFill>
                  <a:srgbClr val="0070C0"/>
                </a:solidFill>
                <a:latin typeface="Arial" pitchFamily="34" charset="0"/>
                <a:cs typeface="Arial" pitchFamily="34" charset="0"/>
              </a:rPr>
              <a:t>fault </a:t>
            </a:r>
            <a:r>
              <a:rPr lang="en-CA" sz="2000" b="1" dirty="0" smtClean="0">
                <a:solidFill>
                  <a:srgbClr val="0070C0"/>
                </a:solidFill>
                <a:latin typeface="Arial" pitchFamily="34" charset="0"/>
                <a:cs typeface="Arial" pitchFamily="34" charset="0"/>
              </a:rPr>
              <a:t>detection</a:t>
            </a:r>
            <a:r>
              <a:rPr lang="en-CA" sz="2000" dirty="0" smtClean="0">
                <a:solidFill>
                  <a:srgbClr val="0070C0"/>
                </a:solidFill>
                <a:latin typeface="Arial" pitchFamily="34" charset="0"/>
                <a:cs typeface="Arial" pitchFamily="34" charset="0"/>
              </a:rPr>
              <a:t> through review &amp; testing of artifacts &amp; </a:t>
            </a:r>
            <a:r>
              <a:rPr lang="en-CA" sz="2000" dirty="0" smtClean="0">
                <a:solidFill>
                  <a:srgbClr val="0070C0"/>
                </a:solidFill>
                <a:latin typeface="Arial" pitchFamily="34" charset="0"/>
                <a:cs typeface="Arial" pitchFamily="34" charset="0"/>
              </a:rPr>
              <a:t>program</a:t>
            </a:r>
          </a:p>
          <a:p>
            <a:pPr lvl="1">
              <a:lnSpc>
                <a:spcPts val="2900"/>
              </a:lnSpc>
              <a:buFontTx/>
              <a:buChar char="-"/>
            </a:pPr>
            <a:r>
              <a:rPr lang="en-CA" sz="2000" dirty="0">
                <a:solidFill>
                  <a:srgbClr val="0070C0"/>
                </a:solidFill>
                <a:latin typeface="Arial" pitchFamily="34" charset="0"/>
                <a:cs typeface="Arial" pitchFamily="34" charset="0"/>
              </a:rPr>
              <a:t> </a:t>
            </a:r>
            <a:r>
              <a:rPr lang="en-CA" sz="2000" dirty="0" smtClean="0">
                <a:solidFill>
                  <a:srgbClr val="FF0000"/>
                </a:solidFill>
                <a:latin typeface="Arial" pitchFamily="34" charset="0"/>
                <a:cs typeface="Arial" pitchFamily="34" charset="0"/>
              </a:rPr>
              <a:t>Testing Plan?</a:t>
            </a:r>
            <a:endParaRPr lang="en-CA" sz="2000" dirty="0" smtClean="0">
              <a:solidFill>
                <a:srgbClr val="FF0000"/>
              </a:solidFill>
              <a:latin typeface="Arial" pitchFamily="34" charset="0"/>
              <a:cs typeface="Arial" pitchFamily="34" charset="0"/>
            </a:endParaRPr>
          </a:p>
          <a:p>
            <a:pPr>
              <a:lnSpc>
                <a:spcPts val="2800"/>
              </a:lnSpc>
            </a:pPr>
            <a:r>
              <a:rPr lang="en-CA" sz="2400" b="1" dirty="0" smtClean="0">
                <a:solidFill>
                  <a:srgbClr val="0070C0"/>
                </a:solidFill>
                <a:latin typeface="Arial" pitchFamily="34" charset="0"/>
                <a:cs typeface="Arial" pitchFamily="34" charset="0"/>
              </a:rPr>
              <a:t>- Post - QA </a:t>
            </a:r>
            <a:r>
              <a:rPr lang="en-CA" sz="2400" b="1" dirty="0">
                <a:solidFill>
                  <a:srgbClr val="0070C0"/>
                </a:solidFill>
                <a:latin typeface="Arial" pitchFamily="34" charset="0"/>
                <a:cs typeface="Arial" pitchFamily="34" charset="0"/>
              </a:rPr>
              <a:t>(QC)</a:t>
            </a:r>
          </a:p>
          <a:p>
            <a:pPr marL="0" lvl="1">
              <a:lnSpc>
                <a:spcPts val="2800"/>
              </a:lnSpc>
            </a:pPr>
            <a:r>
              <a:rPr lang="en-CA" sz="2000" dirty="0">
                <a:solidFill>
                  <a:srgbClr val="FF0000"/>
                </a:solidFill>
                <a:latin typeface="Arial" pitchFamily="34" charset="0"/>
                <a:cs typeface="Arial" pitchFamily="34" charset="0"/>
              </a:rPr>
              <a:t> </a:t>
            </a:r>
            <a:r>
              <a:rPr lang="en-CA" sz="2000" dirty="0" smtClean="0">
                <a:solidFill>
                  <a:srgbClr val="FF0000"/>
                </a:solidFill>
                <a:latin typeface="Arial" pitchFamily="34" charset="0"/>
                <a:cs typeface="Arial" pitchFamily="34" charset="0"/>
              </a:rPr>
              <a:t>      - Measuring?</a:t>
            </a:r>
          </a:p>
          <a:p>
            <a:pPr marL="0" lvl="1">
              <a:lnSpc>
                <a:spcPts val="2800"/>
              </a:lnSpc>
            </a:pPr>
            <a:r>
              <a:rPr lang="en-CA" sz="2000" dirty="0">
                <a:solidFill>
                  <a:srgbClr val="FF0000"/>
                </a:solidFill>
                <a:latin typeface="Arial" pitchFamily="34" charset="0"/>
                <a:cs typeface="Arial" pitchFamily="34" charset="0"/>
              </a:rPr>
              <a:t> </a:t>
            </a:r>
            <a:r>
              <a:rPr lang="en-CA" sz="2000" dirty="0" smtClean="0">
                <a:solidFill>
                  <a:srgbClr val="FF0000"/>
                </a:solidFill>
                <a:latin typeface="Arial" pitchFamily="34" charset="0"/>
                <a:cs typeface="Arial" pitchFamily="34" charset="0"/>
              </a:rPr>
              <a:t>      - how much testing errors?</a:t>
            </a:r>
          </a:p>
          <a:p>
            <a:pPr marL="0" lvl="1">
              <a:lnSpc>
                <a:spcPts val="2800"/>
              </a:lnSpc>
            </a:pPr>
            <a:r>
              <a:rPr lang="en-CA" sz="2000" dirty="0" smtClean="0">
                <a:solidFill>
                  <a:srgbClr val="FF0000"/>
                </a:solidFill>
                <a:latin typeface="Arial" pitchFamily="34" charset="0"/>
                <a:cs typeface="Arial" pitchFamily="34" charset="0"/>
              </a:rPr>
              <a:t>       - why many testing errors?</a:t>
            </a:r>
          </a:p>
          <a:p>
            <a:pPr marL="0" lvl="1">
              <a:lnSpc>
                <a:spcPts val="2800"/>
              </a:lnSpc>
            </a:pPr>
            <a:r>
              <a:rPr lang="en-CA" sz="2000" dirty="0">
                <a:solidFill>
                  <a:srgbClr val="FF0000"/>
                </a:solidFill>
                <a:latin typeface="Arial" pitchFamily="34" charset="0"/>
                <a:cs typeface="Arial" pitchFamily="34" charset="0"/>
              </a:rPr>
              <a:t> </a:t>
            </a:r>
            <a:r>
              <a:rPr lang="en-CA" sz="2000" dirty="0" smtClean="0">
                <a:solidFill>
                  <a:srgbClr val="FF0000"/>
                </a:solidFill>
                <a:latin typeface="Arial" pitchFamily="34" charset="0"/>
                <a:cs typeface="Arial" pitchFamily="34" charset="0"/>
              </a:rPr>
              <a:t>      - what violated? Standards? Team Skills?</a:t>
            </a:r>
          </a:p>
          <a:p>
            <a:pPr marL="0" lvl="1">
              <a:lnSpc>
                <a:spcPts val="2800"/>
              </a:lnSpc>
            </a:pPr>
            <a:r>
              <a:rPr lang="en-CA" sz="2000" dirty="0">
                <a:solidFill>
                  <a:srgbClr val="FF0000"/>
                </a:solidFill>
                <a:latin typeface="Arial" pitchFamily="34" charset="0"/>
                <a:cs typeface="Arial" pitchFamily="34" charset="0"/>
              </a:rPr>
              <a:t> </a:t>
            </a:r>
            <a:r>
              <a:rPr lang="en-CA" sz="2000" dirty="0" smtClean="0">
                <a:solidFill>
                  <a:srgbClr val="FF0000"/>
                </a:solidFill>
                <a:latin typeface="Arial" pitchFamily="34" charset="0"/>
                <a:cs typeface="Arial" pitchFamily="34" charset="0"/>
              </a:rPr>
              <a:t>                                  or Tool issue, Missing Plan?</a:t>
            </a:r>
            <a:endParaRPr lang="en-CA" sz="2000" dirty="0">
              <a:solidFill>
                <a:srgbClr val="FF0000"/>
              </a:solidFill>
              <a:latin typeface="Arial" pitchFamily="34" charset="0"/>
              <a:cs typeface="Arial" pitchFamily="34" charset="0"/>
            </a:endParaRPr>
          </a:p>
          <a:p>
            <a:pPr>
              <a:lnSpc>
                <a:spcPts val="2800"/>
              </a:lnSpc>
            </a:pPr>
            <a:endParaRPr lang="en-CA" sz="2000" dirty="0">
              <a:solidFill>
                <a:schemeClr val="accent4">
                  <a:lumMod val="50000"/>
                </a:schemeClr>
              </a:solidFill>
              <a:latin typeface="Arial" pitchFamily="34" charset="0"/>
              <a:cs typeface="Arial" pitchFamily="34" charset="0"/>
            </a:endParaRPr>
          </a:p>
        </p:txBody>
      </p:sp>
      <p:sp>
        <p:nvSpPr>
          <p:cNvPr id="6" name="TextBox 2"/>
          <p:cNvSpPr txBox="1"/>
          <p:nvPr/>
        </p:nvSpPr>
        <p:spPr>
          <a:xfrm>
            <a:off x="1840477" y="403335"/>
            <a:ext cx="7199087" cy="820738"/>
          </a:xfrm>
          <a:prstGeom prst="rect">
            <a:avLst/>
          </a:prstGeom>
          <a:noFill/>
        </p:spPr>
        <p:txBody>
          <a:bodyPr vert="horz" wrap="none" lIns="0" tIns="0" rIns="0" bIns="0" rtlCol="0">
            <a:spAutoFit/>
          </a:bodyPr>
          <a:lstStyle/>
          <a:p>
            <a:pPr>
              <a:lnSpc>
                <a:spcPts val="3220"/>
              </a:lnSpc>
            </a:pPr>
            <a:r>
              <a:rPr lang="en-CA" sz="2796" b="1" dirty="0" smtClean="0">
                <a:solidFill>
                  <a:schemeClr val="accent4">
                    <a:lumMod val="50000"/>
                  </a:schemeClr>
                </a:solidFill>
                <a:latin typeface="Arial" pitchFamily="34" charset="0"/>
                <a:cs typeface="Arial" pitchFamily="34" charset="0"/>
              </a:rPr>
              <a:t>Quality Practices in the Software Lifecycle</a:t>
            </a:r>
          </a:p>
          <a:p>
            <a:pPr>
              <a:lnSpc>
                <a:spcPts val="3220"/>
              </a:lnSpc>
            </a:pPr>
            <a:endParaRPr lang="en-CA" sz="2796" b="1" dirty="0">
              <a:solidFill>
                <a:schemeClr val="accent4">
                  <a:lumMod val="50000"/>
                </a:schemeClr>
              </a:solidFill>
              <a:latin typeface="Arial" pitchFamily="34" charset="0"/>
              <a:cs typeface="Arial" pitchFamily="34" charset="0"/>
            </a:endParaRPr>
          </a:p>
        </p:txBody>
      </p:sp>
      <p:pic>
        <p:nvPicPr>
          <p:cNvPr id="8" name="Picture 2"/>
          <p:cNvPicPr>
            <a:picLocks noChangeAspect="1" noChangeArrowheads="1"/>
          </p:cNvPicPr>
          <p:nvPr/>
        </p:nvPicPr>
        <p:blipFill>
          <a:blip r:embed="rId3"/>
          <a:srcRect/>
          <a:stretch>
            <a:fillRect/>
          </a:stretch>
        </p:blipFill>
        <p:spPr bwMode="auto">
          <a:xfrm>
            <a:off x="9371398" y="0"/>
            <a:ext cx="2242370" cy="2081048"/>
          </a:xfrm>
          <a:prstGeom prst="rect">
            <a:avLst/>
          </a:prstGeom>
          <a:noFill/>
          <a:ln w="9525">
            <a:noFill/>
            <a:miter lim="800000"/>
            <a:headEnd/>
            <a:tailEnd/>
          </a:ln>
          <a:effectLst/>
        </p:spPr>
      </p:pic>
    </p:spTree>
  </p:cSld>
  <p:clrMapOvr>
    <a:masterClrMapping/>
  </p:clrMapOvr>
  <p:transition spd="med">
    <p:fade/>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2"/>
          <p:cNvSpPr txBox="1"/>
          <p:nvPr/>
        </p:nvSpPr>
        <p:spPr>
          <a:xfrm>
            <a:off x="1840477" y="403335"/>
            <a:ext cx="7199087" cy="820738"/>
          </a:xfrm>
          <a:prstGeom prst="rect">
            <a:avLst/>
          </a:prstGeom>
          <a:noFill/>
        </p:spPr>
        <p:txBody>
          <a:bodyPr vert="horz" wrap="none" lIns="0" tIns="0" rIns="0" bIns="0" rtlCol="0">
            <a:spAutoFit/>
          </a:bodyPr>
          <a:lstStyle/>
          <a:p>
            <a:pPr>
              <a:lnSpc>
                <a:spcPts val="3220"/>
              </a:lnSpc>
            </a:pPr>
            <a:r>
              <a:rPr lang="en-CA" sz="2796" b="1" dirty="0" smtClean="0">
                <a:solidFill>
                  <a:schemeClr val="accent4">
                    <a:lumMod val="50000"/>
                  </a:schemeClr>
                </a:solidFill>
                <a:latin typeface="Arial" pitchFamily="34" charset="0"/>
                <a:cs typeface="Arial" pitchFamily="34" charset="0"/>
              </a:rPr>
              <a:t>Quality Practices in the Software Lifecycle</a:t>
            </a:r>
          </a:p>
          <a:p>
            <a:pPr>
              <a:lnSpc>
                <a:spcPts val="3220"/>
              </a:lnSpc>
            </a:pPr>
            <a:endParaRPr lang="en-CA" sz="2796" b="1" dirty="0">
              <a:solidFill>
                <a:schemeClr val="accent4">
                  <a:lumMod val="50000"/>
                </a:schemeClr>
              </a:solidFill>
              <a:latin typeface="Arial" pitchFamily="34" charset="0"/>
              <a:cs typeface="Arial" pitchFamily="34" charset="0"/>
            </a:endParaRPr>
          </a:p>
        </p:txBody>
      </p:sp>
      <p:pic>
        <p:nvPicPr>
          <p:cNvPr id="66565" name="Picture 5"/>
          <p:cNvPicPr>
            <a:picLocks noChangeAspect="1" noChangeArrowheads="1"/>
          </p:cNvPicPr>
          <p:nvPr/>
        </p:nvPicPr>
        <p:blipFill>
          <a:blip r:embed="rId2"/>
          <a:srcRect/>
          <a:stretch>
            <a:fillRect/>
          </a:stretch>
        </p:blipFill>
        <p:spPr bwMode="auto">
          <a:xfrm>
            <a:off x="236483" y="977462"/>
            <a:ext cx="10468303" cy="5880538"/>
          </a:xfrm>
          <a:prstGeom prst="rect">
            <a:avLst/>
          </a:prstGeom>
          <a:noFill/>
          <a:ln w="9525">
            <a:noFill/>
            <a:miter lim="800000"/>
            <a:headEnd/>
            <a:tailEnd/>
          </a:ln>
          <a:effectLst/>
        </p:spPr>
      </p:pic>
      <p:sp>
        <p:nvSpPr>
          <p:cNvPr id="5" name="TextBox 3"/>
          <p:cNvSpPr txBox="1"/>
          <p:nvPr/>
        </p:nvSpPr>
        <p:spPr>
          <a:xfrm>
            <a:off x="283780" y="5896303"/>
            <a:ext cx="3204488" cy="718145"/>
          </a:xfrm>
          <a:prstGeom prst="rect">
            <a:avLst/>
          </a:prstGeom>
          <a:noFill/>
        </p:spPr>
        <p:txBody>
          <a:bodyPr vert="horz" wrap="square" lIns="0" tIns="0" rIns="0" bIns="0" rtlCol="0">
            <a:spAutoFit/>
          </a:bodyPr>
          <a:lstStyle/>
          <a:p>
            <a:pPr>
              <a:lnSpc>
                <a:spcPts val="2760"/>
              </a:lnSpc>
            </a:pPr>
            <a:r>
              <a:rPr lang="en-CA" sz="2800" b="1" dirty="0" smtClean="0">
                <a:solidFill>
                  <a:schemeClr val="accent4">
                    <a:lumMod val="50000"/>
                  </a:schemeClr>
                </a:solidFill>
                <a:latin typeface="Times New Roman Bold Italic"/>
                <a:cs typeface="Times New Roman Bold Italic"/>
              </a:rPr>
              <a:t>QA practices</a:t>
            </a:r>
          </a:p>
          <a:p>
            <a:pPr>
              <a:lnSpc>
                <a:spcPts val="2760"/>
              </a:lnSpc>
            </a:pPr>
            <a:endParaRPr lang="en-CA" sz="2400" b="1" dirty="0">
              <a:solidFill>
                <a:schemeClr val="accent4">
                  <a:lumMod val="50000"/>
                </a:schemeClr>
              </a:solidFill>
            </a:endParaRPr>
          </a:p>
        </p:txBody>
      </p:sp>
      <p:sp>
        <p:nvSpPr>
          <p:cNvPr id="9" name="Rectangle 8"/>
          <p:cNvSpPr/>
          <p:nvPr/>
        </p:nvSpPr>
        <p:spPr>
          <a:xfrm>
            <a:off x="5297214" y="1608082"/>
            <a:ext cx="1119352" cy="677918"/>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FF0000"/>
                </a:solidFill>
                <a:latin typeface="Arial" pitchFamily="34" charset="0"/>
                <a:cs typeface="Arial" pitchFamily="34" charset="0"/>
              </a:rPr>
              <a:t>Quality Plan?</a:t>
            </a:r>
            <a:endParaRPr lang="en-US" b="1" dirty="0">
              <a:solidFill>
                <a:srgbClr val="FF0000"/>
              </a:solidFill>
              <a:latin typeface="Arial" pitchFamily="34" charset="0"/>
              <a:cs typeface="Arial" pitchFamily="34" charset="0"/>
            </a:endParaRPr>
          </a:p>
        </p:txBody>
      </p:sp>
      <p:sp>
        <p:nvSpPr>
          <p:cNvPr id="10" name="Rectangle 9"/>
          <p:cNvSpPr/>
          <p:nvPr/>
        </p:nvSpPr>
        <p:spPr>
          <a:xfrm>
            <a:off x="9632731" y="3610303"/>
            <a:ext cx="1508235" cy="77251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FF0000"/>
                </a:solidFill>
                <a:latin typeface="Arial" pitchFamily="34" charset="0"/>
                <a:cs typeface="Arial" pitchFamily="34" charset="0"/>
              </a:rPr>
              <a:t>Asses QA Process?</a:t>
            </a:r>
            <a:endParaRPr lang="en-US" b="1" dirty="0">
              <a:solidFill>
                <a:srgbClr val="FF0000"/>
              </a:solidFill>
              <a:latin typeface="Arial" pitchFamily="34" charset="0"/>
              <a:cs typeface="Arial" pitchFamily="34" charset="0"/>
            </a:endParaRPr>
          </a:p>
        </p:txBody>
      </p:sp>
      <p:cxnSp>
        <p:nvCxnSpPr>
          <p:cNvPr id="12" name="Straight Arrow Connector 11"/>
          <p:cNvCxnSpPr>
            <a:stCxn id="9" idx="1"/>
          </p:cNvCxnSpPr>
          <p:nvPr/>
        </p:nvCxnSpPr>
        <p:spPr>
          <a:xfrm rot="10800000">
            <a:off x="4556234" y="1481959"/>
            <a:ext cx="740980" cy="465082"/>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7" name="Rectangle 16"/>
          <p:cNvSpPr/>
          <p:nvPr/>
        </p:nvSpPr>
        <p:spPr>
          <a:xfrm>
            <a:off x="5780690" y="5449613"/>
            <a:ext cx="1508235" cy="77251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006600"/>
                </a:solidFill>
                <a:latin typeface="Arial" pitchFamily="34" charset="0"/>
                <a:cs typeface="Arial" pitchFamily="34" charset="0"/>
              </a:rPr>
              <a:t>Implement QA Process?</a:t>
            </a:r>
            <a:endParaRPr lang="en-US" b="1" dirty="0">
              <a:solidFill>
                <a:srgbClr val="006600"/>
              </a:solidFill>
              <a:latin typeface="Arial" pitchFamily="34" charset="0"/>
              <a:cs typeface="Arial" pitchFamily="34" charset="0"/>
            </a:endParaRPr>
          </a:p>
        </p:txBody>
      </p:sp>
      <p:cxnSp>
        <p:nvCxnSpPr>
          <p:cNvPr id="18" name="Straight Arrow Connector 17"/>
          <p:cNvCxnSpPr>
            <a:stCxn id="17" idx="3"/>
            <a:endCxn id="10" idx="2"/>
          </p:cNvCxnSpPr>
          <p:nvPr/>
        </p:nvCxnSpPr>
        <p:spPr>
          <a:xfrm flipV="1">
            <a:off x="7288925" y="4382813"/>
            <a:ext cx="3097924" cy="1453055"/>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rot="16200000" flipH="1">
            <a:off x="4989787" y="4343398"/>
            <a:ext cx="2144109" cy="47297"/>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a:endCxn id="17" idx="1"/>
          </p:cNvCxnSpPr>
          <p:nvPr/>
        </p:nvCxnSpPr>
        <p:spPr>
          <a:xfrm>
            <a:off x="1182414" y="4572000"/>
            <a:ext cx="4598276" cy="1263868"/>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p:nvPr/>
        </p:nvCxnSpPr>
        <p:spPr>
          <a:xfrm rot="10800000">
            <a:off x="2380594" y="1986455"/>
            <a:ext cx="3069021" cy="112986"/>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p:fade/>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7587" name="Picture 3"/>
          <p:cNvPicPr>
            <a:picLocks noChangeAspect="1" noChangeArrowheads="1"/>
          </p:cNvPicPr>
          <p:nvPr/>
        </p:nvPicPr>
        <p:blipFill>
          <a:blip r:embed="rId2"/>
          <a:srcRect/>
          <a:stretch>
            <a:fillRect/>
          </a:stretch>
        </p:blipFill>
        <p:spPr bwMode="auto">
          <a:xfrm>
            <a:off x="488731" y="870217"/>
            <a:ext cx="10191944" cy="5704004"/>
          </a:xfrm>
          <a:prstGeom prst="rect">
            <a:avLst/>
          </a:prstGeom>
          <a:noFill/>
          <a:ln w="9525">
            <a:noFill/>
            <a:miter lim="800000"/>
            <a:headEnd/>
            <a:tailEnd/>
          </a:ln>
          <a:effectLst/>
        </p:spPr>
      </p:pic>
      <p:sp>
        <p:nvSpPr>
          <p:cNvPr id="5" name="TextBox 3"/>
          <p:cNvSpPr txBox="1"/>
          <p:nvPr/>
        </p:nvSpPr>
        <p:spPr>
          <a:xfrm>
            <a:off x="457201" y="5647996"/>
            <a:ext cx="3200400" cy="718145"/>
          </a:xfrm>
          <a:prstGeom prst="rect">
            <a:avLst/>
          </a:prstGeom>
          <a:noFill/>
        </p:spPr>
        <p:txBody>
          <a:bodyPr vert="horz" wrap="square" lIns="0" tIns="0" rIns="0" bIns="0" rtlCol="0">
            <a:spAutoFit/>
          </a:bodyPr>
          <a:lstStyle/>
          <a:p>
            <a:pPr>
              <a:lnSpc>
                <a:spcPts val="2760"/>
              </a:lnSpc>
            </a:pPr>
            <a:r>
              <a:rPr lang="en-CA" sz="2800" b="1" dirty="0" smtClean="0">
                <a:solidFill>
                  <a:srgbClr val="0070C0"/>
                </a:solidFill>
                <a:latin typeface="Times New Roman Bold Italic"/>
                <a:cs typeface="Times New Roman Bold Italic"/>
              </a:rPr>
              <a:t>QC practices</a:t>
            </a:r>
          </a:p>
          <a:p>
            <a:pPr>
              <a:lnSpc>
                <a:spcPts val="2760"/>
              </a:lnSpc>
            </a:pPr>
            <a:endParaRPr lang="en-CA" sz="2800" b="1" dirty="0">
              <a:solidFill>
                <a:srgbClr val="0070C0"/>
              </a:solidFill>
            </a:endParaRPr>
          </a:p>
        </p:txBody>
      </p:sp>
      <p:sp>
        <p:nvSpPr>
          <p:cNvPr id="7" name="TextBox 2"/>
          <p:cNvSpPr txBox="1"/>
          <p:nvPr/>
        </p:nvSpPr>
        <p:spPr>
          <a:xfrm>
            <a:off x="1840477" y="403335"/>
            <a:ext cx="7199087" cy="820738"/>
          </a:xfrm>
          <a:prstGeom prst="rect">
            <a:avLst/>
          </a:prstGeom>
          <a:noFill/>
        </p:spPr>
        <p:txBody>
          <a:bodyPr vert="horz" wrap="none" lIns="0" tIns="0" rIns="0" bIns="0" rtlCol="0">
            <a:spAutoFit/>
          </a:bodyPr>
          <a:lstStyle/>
          <a:p>
            <a:pPr>
              <a:lnSpc>
                <a:spcPts val="3220"/>
              </a:lnSpc>
            </a:pPr>
            <a:r>
              <a:rPr lang="en-CA" sz="2796" b="1" dirty="0" smtClean="0">
                <a:solidFill>
                  <a:schemeClr val="accent4">
                    <a:lumMod val="50000"/>
                  </a:schemeClr>
                </a:solidFill>
                <a:latin typeface="Arial" pitchFamily="34" charset="0"/>
                <a:cs typeface="Arial" pitchFamily="34" charset="0"/>
              </a:rPr>
              <a:t>Quality Practices in the Software Lifecycle</a:t>
            </a:r>
          </a:p>
          <a:p>
            <a:pPr>
              <a:lnSpc>
                <a:spcPts val="3220"/>
              </a:lnSpc>
            </a:pPr>
            <a:endParaRPr lang="en-CA" sz="2796" b="1" dirty="0">
              <a:solidFill>
                <a:schemeClr val="accent4">
                  <a:lumMod val="50000"/>
                </a:schemeClr>
              </a:solidFill>
              <a:latin typeface="Arial" pitchFamily="34" charset="0"/>
              <a:cs typeface="Arial" pitchFamily="34" charset="0"/>
            </a:endParaRPr>
          </a:p>
        </p:txBody>
      </p:sp>
      <p:sp>
        <p:nvSpPr>
          <p:cNvPr id="9" name="Rectangle 8"/>
          <p:cNvSpPr/>
          <p:nvPr/>
        </p:nvSpPr>
        <p:spPr>
          <a:xfrm>
            <a:off x="5297214" y="1608082"/>
            <a:ext cx="1119352" cy="677918"/>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FF0000"/>
                </a:solidFill>
                <a:latin typeface="Arial" pitchFamily="34" charset="0"/>
                <a:cs typeface="Arial" pitchFamily="34" charset="0"/>
              </a:rPr>
              <a:t>Quality Plan?</a:t>
            </a:r>
            <a:endParaRPr lang="en-US" b="1" dirty="0">
              <a:solidFill>
                <a:srgbClr val="FF0000"/>
              </a:solidFill>
              <a:latin typeface="Arial" pitchFamily="34" charset="0"/>
              <a:cs typeface="Arial" pitchFamily="34" charset="0"/>
            </a:endParaRPr>
          </a:p>
        </p:txBody>
      </p:sp>
      <p:sp>
        <p:nvSpPr>
          <p:cNvPr id="10" name="Rectangle 9"/>
          <p:cNvSpPr/>
          <p:nvPr/>
        </p:nvSpPr>
        <p:spPr>
          <a:xfrm>
            <a:off x="9632731" y="3610303"/>
            <a:ext cx="1508235" cy="77251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FF0000"/>
                </a:solidFill>
                <a:latin typeface="Arial" pitchFamily="34" charset="0"/>
                <a:cs typeface="Arial" pitchFamily="34" charset="0"/>
              </a:rPr>
              <a:t>Asses QA Process?</a:t>
            </a:r>
            <a:endParaRPr lang="en-US" b="1" dirty="0">
              <a:solidFill>
                <a:srgbClr val="FF0000"/>
              </a:solidFill>
              <a:latin typeface="Arial" pitchFamily="34" charset="0"/>
              <a:cs typeface="Arial" pitchFamily="34" charset="0"/>
            </a:endParaRPr>
          </a:p>
        </p:txBody>
      </p:sp>
      <p:cxnSp>
        <p:nvCxnSpPr>
          <p:cNvPr id="11" name="Straight Arrow Connector 10"/>
          <p:cNvCxnSpPr>
            <a:stCxn id="9" idx="1"/>
          </p:cNvCxnSpPr>
          <p:nvPr/>
        </p:nvCxnSpPr>
        <p:spPr>
          <a:xfrm rot="10800000">
            <a:off x="2617076" y="1655379"/>
            <a:ext cx="2680138" cy="291662"/>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5780690" y="5449613"/>
            <a:ext cx="1508235" cy="77251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0070C0"/>
                </a:solidFill>
                <a:latin typeface="Arial" pitchFamily="34" charset="0"/>
                <a:cs typeface="Arial" pitchFamily="34" charset="0"/>
              </a:rPr>
              <a:t>Implement QA Process?</a:t>
            </a:r>
            <a:endParaRPr lang="en-US" b="1" dirty="0">
              <a:solidFill>
                <a:srgbClr val="0070C0"/>
              </a:solidFill>
              <a:latin typeface="Arial" pitchFamily="34" charset="0"/>
              <a:cs typeface="Arial" pitchFamily="34" charset="0"/>
            </a:endParaRPr>
          </a:p>
        </p:txBody>
      </p:sp>
      <p:cxnSp>
        <p:nvCxnSpPr>
          <p:cNvPr id="13" name="Straight Arrow Connector 12"/>
          <p:cNvCxnSpPr>
            <a:stCxn id="12" idx="3"/>
            <a:endCxn id="10" idx="2"/>
          </p:cNvCxnSpPr>
          <p:nvPr/>
        </p:nvCxnSpPr>
        <p:spPr>
          <a:xfrm flipV="1">
            <a:off x="7288925" y="4382813"/>
            <a:ext cx="3097924" cy="1453055"/>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rot="16200000" flipH="1">
            <a:off x="4981906" y="4335515"/>
            <a:ext cx="1450425" cy="756746"/>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a:endCxn id="12" idx="1"/>
          </p:cNvCxnSpPr>
          <p:nvPr/>
        </p:nvCxnSpPr>
        <p:spPr>
          <a:xfrm>
            <a:off x="1182414" y="4572000"/>
            <a:ext cx="4598276" cy="1263868"/>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rot="16200000" flipH="1">
            <a:off x="3752193" y="3405351"/>
            <a:ext cx="2522482" cy="1608083"/>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a:endCxn id="12" idx="0"/>
          </p:cNvCxnSpPr>
          <p:nvPr/>
        </p:nvCxnSpPr>
        <p:spPr>
          <a:xfrm rot="16200000" flipH="1">
            <a:off x="3482867" y="2397671"/>
            <a:ext cx="3557751" cy="2546132"/>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p:fade/>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2"/>
          <p:cNvSpPr txBox="1"/>
          <p:nvPr/>
        </p:nvSpPr>
        <p:spPr>
          <a:xfrm>
            <a:off x="1840477" y="403335"/>
            <a:ext cx="7199087" cy="820738"/>
          </a:xfrm>
          <a:prstGeom prst="rect">
            <a:avLst/>
          </a:prstGeom>
          <a:noFill/>
        </p:spPr>
        <p:txBody>
          <a:bodyPr vert="horz" wrap="none" lIns="0" tIns="0" rIns="0" bIns="0" rtlCol="0">
            <a:spAutoFit/>
          </a:bodyPr>
          <a:lstStyle/>
          <a:p>
            <a:pPr>
              <a:lnSpc>
                <a:spcPts val="3220"/>
              </a:lnSpc>
            </a:pPr>
            <a:r>
              <a:rPr lang="en-CA" sz="2796" b="1" dirty="0" smtClean="0">
                <a:solidFill>
                  <a:schemeClr val="accent4">
                    <a:lumMod val="50000"/>
                  </a:schemeClr>
                </a:solidFill>
                <a:latin typeface="Arial" pitchFamily="34" charset="0"/>
                <a:cs typeface="Arial" pitchFamily="34" charset="0"/>
              </a:rPr>
              <a:t>Quality Practices in the Software Lifecycle</a:t>
            </a:r>
          </a:p>
          <a:p>
            <a:pPr>
              <a:lnSpc>
                <a:spcPts val="3220"/>
              </a:lnSpc>
            </a:pPr>
            <a:endParaRPr lang="en-CA" sz="2796" b="1" dirty="0">
              <a:solidFill>
                <a:schemeClr val="accent4">
                  <a:lumMod val="50000"/>
                </a:schemeClr>
              </a:solidFill>
              <a:latin typeface="Arial" pitchFamily="34" charset="0"/>
              <a:cs typeface="Arial" pitchFamily="34" charset="0"/>
            </a:endParaRPr>
          </a:p>
        </p:txBody>
      </p:sp>
      <p:pic>
        <p:nvPicPr>
          <p:cNvPr id="72706" name="Picture 2"/>
          <p:cNvPicPr>
            <a:picLocks noChangeAspect="1" noChangeArrowheads="1"/>
          </p:cNvPicPr>
          <p:nvPr/>
        </p:nvPicPr>
        <p:blipFill>
          <a:blip r:embed="rId2"/>
          <a:srcRect/>
          <a:stretch>
            <a:fillRect/>
          </a:stretch>
        </p:blipFill>
        <p:spPr bwMode="auto">
          <a:xfrm>
            <a:off x="268013" y="2230700"/>
            <a:ext cx="10373711" cy="4059741"/>
          </a:xfrm>
          <a:prstGeom prst="rect">
            <a:avLst/>
          </a:prstGeom>
          <a:noFill/>
          <a:ln w="9525">
            <a:noFill/>
            <a:miter lim="800000"/>
            <a:headEnd/>
            <a:tailEnd/>
          </a:ln>
          <a:effectLst/>
        </p:spPr>
      </p:pic>
      <p:sp>
        <p:nvSpPr>
          <p:cNvPr id="5" name="TextBox 3"/>
          <p:cNvSpPr txBox="1"/>
          <p:nvPr/>
        </p:nvSpPr>
        <p:spPr>
          <a:xfrm>
            <a:off x="3815255" y="5316919"/>
            <a:ext cx="3200400" cy="359073"/>
          </a:xfrm>
          <a:prstGeom prst="rect">
            <a:avLst/>
          </a:prstGeom>
          <a:noFill/>
        </p:spPr>
        <p:txBody>
          <a:bodyPr vert="horz" wrap="square" lIns="0" tIns="0" rIns="0" bIns="0" rtlCol="0">
            <a:spAutoFit/>
          </a:bodyPr>
          <a:lstStyle/>
          <a:p>
            <a:pPr>
              <a:lnSpc>
                <a:spcPts val="2760"/>
              </a:lnSpc>
            </a:pPr>
            <a:r>
              <a:rPr lang="en-CA" sz="2800" b="1" dirty="0" smtClean="0">
                <a:solidFill>
                  <a:schemeClr val="accent4">
                    <a:lumMod val="50000"/>
                  </a:schemeClr>
                </a:solidFill>
                <a:latin typeface="Times New Roman Bold Italic"/>
                <a:cs typeface="Times New Roman Bold Italic"/>
              </a:rPr>
              <a:t>QA practices</a:t>
            </a:r>
            <a:endParaRPr lang="en-CA" sz="2800" b="1" dirty="0">
              <a:solidFill>
                <a:schemeClr val="accent4">
                  <a:lumMod val="50000"/>
                </a:schemeClr>
              </a:solidFill>
            </a:endParaRPr>
          </a:p>
        </p:txBody>
      </p:sp>
      <p:sp>
        <p:nvSpPr>
          <p:cNvPr id="8" name="TextBox 3"/>
          <p:cNvSpPr txBox="1"/>
          <p:nvPr/>
        </p:nvSpPr>
        <p:spPr>
          <a:xfrm>
            <a:off x="404648" y="1602920"/>
            <a:ext cx="3204488" cy="359073"/>
          </a:xfrm>
          <a:prstGeom prst="rect">
            <a:avLst/>
          </a:prstGeom>
          <a:noFill/>
        </p:spPr>
        <p:txBody>
          <a:bodyPr vert="horz" wrap="square" lIns="0" tIns="0" rIns="0" bIns="0" rtlCol="0">
            <a:spAutoFit/>
          </a:bodyPr>
          <a:lstStyle/>
          <a:p>
            <a:pPr>
              <a:lnSpc>
                <a:spcPts val="2760"/>
              </a:lnSpc>
            </a:pPr>
            <a:r>
              <a:rPr lang="en-CA" sz="2800" b="1" dirty="0" smtClean="0">
                <a:solidFill>
                  <a:srgbClr val="FF0000"/>
                </a:solidFill>
                <a:latin typeface="Times New Roman Bold Italic"/>
                <a:cs typeface="Times New Roman Bold Italic"/>
              </a:rPr>
              <a:t>Quality Plan?</a:t>
            </a:r>
            <a:endParaRPr lang="en-CA" sz="2400" b="1" dirty="0">
              <a:solidFill>
                <a:srgbClr val="FF0000"/>
              </a:solidFill>
            </a:endParaRPr>
          </a:p>
        </p:txBody>
      </p:sp>
      <p:sp>
        <p:nvSpPr>
          <p:cNvPr id="9" name="TextBox 3"/>
          <p:cNvSpPr txBox="1"/>
          <p:nvPr/>
        </p:nvSpPr>
        <p:spPr>
          <a:xfrm>
            <a:off x="3810000" y="5705803"/>
            <a:ext cx="3200400" cy="359073"/>
          </a:xfrm>
          <a:prstGeom prst="rect">
            <a:avLst/>
          </a:prstGeom>
          <a:noFill/>
        </p:spPr>
        <p:txBody>
          <a:bodyPr vert="horz" wrap="square" lIns="0" tIns="0" rIns="0" bIns="0" rtlCol="0">
            <a:spAutoFit/>
          </a:bodyPr>
          <a:lstStyle/>
          <a:p>
            <a:pPr>
              <a:lnSpc>
                <a:spcPts val="2760"/>
              </a:lnSpc>
            </a:pPr>
            <a:r>
              <a:rPr lang="en-CA" sz="2800" b="1" dirty="0" smtClean="0">
                <a:solidFill>
                  <a:srgbClr val="0070C0"/>
                </a:solidFill>
                <a:latin typeface="Times New Roman Bold Italic"/>
                <a:cs typeface="Times New Roman Bold Italic"/>
              </a:rPr>
              <a:t>QC practices</a:t>
            </a:r>
            <a:endParaRPr lang="en-CA" sz="2800" b="1" dirty="0">
              <a:solidFill>
                <a:schemeClr val="accent4">
                  <a:lumMod val="50000"/>
                </a:schemeClr>
              </a:solidFill>
            </a:endParaRPr>
          </a:p>
        </p:txBody>
      </p:sp>
      <p:sp>
        <p:nvSpPr>
          <p:cNvPr id="11" name="TextBox 3"/>
          <p:cNvSpPr txBox="1"/>
          <p:nvPr/>
        </p:nvSpPr>
        <p:spPr>
          <a:xfrm>
            <a:off x="3310758" y="3552591"/>
            <a:ext cx="4745420" cy="359073"/>
          </a:xfrm>
          <a:prstGeom prst="rect">
            <a:avLst/>
          </a:prstGeom>
          <a:noFill/>
        </p:spPr>
        <p:txBody>
          <a:bodyPr vert="horz" wrap="square" lIns="0" tIns="0" rIns="0" bIns="0" rtlCol="0">
            <a:spAutoFit/>
          </a:bodyPr>
          <a:lstStyle/>
          <a:p>
            <a:pPr>
              <a:lnSpc>
                <a:spcPts val="2760"/>
              </a:lnSpc>
            </a:pPr>
            <a:r>
              <a:rPr lang="en-CA" sz="2800" b="1" dirty="0" smtClean="0">
                <a:solidFill>
                  <a:srgbClr val="FF0000"/>
                </a:solidFill>
                <a:latin typeface="Times New Roman Bold Italic"/>
                <a:cs typeface="Times New Roman Bold Italic"/>
              </a:rPr>
              <a:t>Quality Assessment?</a:t>
            </a:r>
            <a:endParaRPr lang="en-CA" sz="2400" b="1" dirty="0">
              <a:solidFill>
                <a:srgbClr val="FF0000"/>
              </a:solidFill>
            </a:endParaRPr>
          </a:p>
        </p:txBody>
      </p:sp>
      <p:sp>
        <p:nvSpPr>
          <p:cNvPr id="12" name="Rectangle 11"/>
          <p:cNvSpPr/>
          <p:nvPr/>
        </p:nvSpPr>
        <p:spPr>
          <a:xfrm>
            <a:off x="3484179" y="5155324"/>
            <a:ext cx="2916621" cy="108782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373117" y="1255987"/>
            <a:ext cx="2916621" cy="108782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3195145" y="3273974"/>
            <a:ext cx="3852041" cy="69893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spd="med">
    <p:fade/>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2"/>
          <p:cNvPicPr>
            <a:picLocks noChangeAspect="1" noChangeArrowheads="1"/>
          </p:cNvPicPr>
          <p:nvPr/>
        </p:nvPicPr>
        <p:blipFill>
          <a:blip r:embed="rId2"/>
          <a:srcRect/>
          <a:stretch>
            <a:fillRect/>
          </a:stretch>
        </p:blipFill>
        <p:spPr bwMode="auto">
          <a:xfrm>
            <a:off x="9506606" y="0"/>
            <a:ext cx="2280582" cy="2116511"/>
          </a:xfrm>
          <a:prstGeom prst="rect">
            <a:avLst/>
          </a:prstGeom>
          <a:noFill/>
          <a:ln w="9525">
            <a:noFill/>
            <a:miter lim="800000"/>
            <a:headEnd/>
            <a:tailEnd/>
          </a:ln>
          <a:effectLst/>
        </p:spPr>
      </p:pic>
      <p:sp>
        <p:nvSpPr>
          <p:cNvPr id="7" name="TextBox 2"/>
          <p:cNvSpPr txBox="1"/>
          <p:nvPr/>
        </p:nvSpPr>
        <p:spPr>
          <a:xfrm>
            <a:off x="4725566" y="466397"/>
            <a:ext cx="3109896" cy="410369"/>
          </a:xfrm>
          <a:prstGeom prst="rect">
            <a:avLst/>
          </a:prstGeom>
          <a:noFill/>
        </p:spPr>
        <p:txBody>
          <a:bodyPr vert="horz" wrap="square" lIns="0" tIns="0" rIns="0" bIns="0" rtlCol="0">
            <a:spAutoFit/>
          </a:bodyPr>
          <a:lstStyle/>
          <a:p>
            <a:pPr>
              <a:lnSpc>
                <a:spcPts val="3220"/>
              </a:lnSpc>
            </a:pPr>
            <a:r>
              <a:rPr lang="en-CA" sz="3200" b="1" dirty="0" smtClean="0">
                <a:solidFill>
                  <a:srgbClr val="006600"/>
                </a:solidFill>
                <a:latin typeface="Times New Roman Bold Italic"/>
                <a:cs typeface="Times New Roman Bold Italic"/>
              </a:rPr>
              <a:t>Quality Plan</a:t>
            </a:r>
            <a:endParaRPr lang="en-CA" sz="3200" b="1" dirty="0">
              <a:solidFill>
                <a:srgbClr val="006600"/>
              </a:solidFill>
              <a:latin typeface="Arial" pitchFamily="34" charset="0"/>
              <a:cs typeface="Arial" pitchFamily="34" charset="0"/>
            </a:endParaRPr>
          </a:p>
        </p:txBody>
      </p:sp>
      <p:sp>
        <p:nvSpPr>
          <p:cNvPr id="9" name="TextBox 3"/>
          <p:cNvSpPr txBox="1"/>
          <p:nvPr/>
        </p:nvSpPr>
        <p:spPr>
          <a:xfrm>
            <a:off x="320565" y="1263424"/>
            <a:ext cx="11219794" cy="6278642"/>
          </a:xfrm>
          <a:prstGeom prst="rect">
            <a:avLst/>
          </a:prstGeom>
          <a:noFill/>
        </p:spPr>
        <p:txBody>
          <a:bodyPr vert="horz" wrap="square" lIns="0" tIns="0" rIns="0" bIns="0" rtlCol="0">
            <a:spAutoFit/>
          </a:bodyPr>
          <a:lstStyle/>
          <a:p>
            <a:endParaRPr lang="en-US" sz="2400" b="1" dirty="0" smtClean="0">
              <a:solidFill>
                <a:srgbClr val="006600"/>
              </a:solidFill>
              <a:latin typeface="Arial" pitchFamily="34" charset="0"/>
              <a:cs typeface="Arial" pitchFamily="34" charset="0"/>
            </a:endParaRPr>
          </a:p>
          <a:p>
            <a:r>
              <a:rPr lang="en-US" sz="2400" b="1" dirty="0" smtClean="0">
                <a:solidFill>
                  <a:srgbClr val="006600"/>
                </a:solidFill>
                <a:latin typeface="Arial" pitchFamily="34" charset="0"/>
                <a:cs typeface="Arial" pitchFamily="34" charset="0"/>
              </a:rPr>
              <a:t>A Quality Plan is different than a </a:t>
            </a:r>
            <a:r>
              <a:rPr lang="en-US" sz="2400" b="1" dirty="0" smtClean="0">
                <a:solidFill>
                  <a:srgbClr val="FF0000"/>
                </a:solidFill>
                <a:latin typeface="Arial" pitchFamily="34" charset="0"/>
                <a:cs typeface="Arial" pitchFamily="34" charset="0"/>
              </a:rPr>
              <a:t>Test Plan</a:t>
            </a:r>
            <a:r>
              <a:rPr lang="en-US" sz="2400" b="1" dirty="0" smtClean="0">
                <a:solidFill>
                  <a:srgbClr val="006600"/>
                </a:solidFill>
                <a:latin typeface="Arial" pitchFamily="34" charset="0"/>
                <a:cs typeface="Arial" pitchFamily="34" charset="0"/>
              </a:rPr>
              <a:t>?</a:t>
            </a:r>
          </a:p>
          <a:p>
            <a:pPr>
              <a:buFontTx/>
              <a:buChar char="-"/>
            </a:pPr>
            <a:r>
              <a:rPr lang="en-CA" sz="2000" b="1" dirty="0" smtClean="0">
                <a:solidFill>
                  <a:schemeClr val="accent4">
                    <a:lumMod val="50000"/>
                  </a:schemeClr>
                </a:solidFill>
                <a:latin typeface="Arial" pitchFamily="34" charset="0"/>
                <a:cs typeface="Arial" pitchFamily="34" charset="0"/>
              </a:rPr>
              <a:t>A quality plan is a document setting out the specific quality practices, resources and  </a:t>
            </a:r>
          </a:p>
          <a:p>
            <a:r>
              <a:rPr lang="en-CA" sz="2000" b="1" dirty="0" smtClean="0">
                <a:solidFill>
                  <a:schemeClr val="accent4">
                    <a:lumMod val="50000"/>
                  </a:schemeClr>
                </a:solidFill>
                <a:latin typeface="Arial" pitchFamily="34" charset="0"/>
                <a:cs typeface="Arial" pitchFamily="34" charset="0"/>
              </a:rPr>
              <a:t>  activities, relevant to particular product, process, service, contract or project.</a:t>
            </a:r>
          </a:p>
          <a:p>
            <a:endParaRPr lang="en-US" sz="2400" b="1" i="1" dirty="0" smtClean="0">
              <a:solidFill>
                <a:srgbClr val="006600"/>
              </a:solidFill>
              <a:latin typeface="Arial" pitchFamily="34" charset="0"/>
              <a:cs typeface="Arial" pitchFamily="34" charset="0"/>
            </a:endParaRPr>
          </a:p>
          <a:p>
            <a:pPr>
              <a:buFontTx/>
              <a:buChar char="-"/>
            </a:pPr>
            <a:r>
              <a:rPr lang="en-US" sz="2000" b="1" i="1" dirty="0" smtClean="0">
                <a:solidFill>
                  <a:srgbClr val="006600"/>
                </a:solidFill>
                <a:latin typeface="Arial" pitchFamily="34" charset="0"/>
                <a:cs typeface="Arial" pitchFamily="34" charset="0"/>
              </a:rPr>
              <a:t> Defines the </a:t>
            </a:r>
            <a:r>
              <a:rPr lang="en-US" sz="2000" b="1" i="1" dirty="0" smtClean="0">
                <a:solidFill>
                  <a:srgbClr val="FF9900"/>
                </a:solidFill>
                <a:latin typeface="Arial" pitchFamily="34" charset="0"/>
                <a:cs typeface="Arial" pitchFamily="34" charset="0"/>
              </a:rPr>
              <a:t>Quality Goals </a:t>
            </a:r>
          </a:p>
          <a:p>
            <a:pPr>
              <a:buFontTx/>
              <a:buChar char="-"/>
            </a:pPr>
            <a:r>
              <a:rPr lang="en-US" sz="2000" b="1" i="1" dirty="0" smtClean="0">
                <a:solidFill>
                  <a:srgbClr val="006600"/>
                </a:solidFill>
                <a:latin typeface="Arial" pitchFamily="34" charset="0"/>
                <a:cs typeface="Arial" pitchFamily="34" charset="0"/>
              </a:rPr>
              <a:t> Realistic about where defects come from, Use Historic information for Defects Gaps</a:t>
            </a:r>
          </a:p>
          <a:p>
            <a:pPr>
              <a:buFontTx/>
              <a:buChar char="-"/>
            </a:pPr>
            <a:r>
              <a:rPr lang="en-US" sz="2000" b="1" i="1" dirty="0" smtClean="0">
                <a:solidFill>
                  <a:srgbClr val="006600"/>
                </a:solidFill>
                <a:latin typeface="Arial" pitchFamily="34" charset="0"/>
                <a:cs typeface="Arial" pitchFamily="34" charset="0"/>
              </a:rPr>
              <a:t> Selects appropriate prevention &amp; detection methods</a:t>
            </a:r>
          </a:p>
          <a:p>
            <a:pPr>
              <a:buFontTx/>
              <a:buChar char="-"/>
            </a:pPr>
            <a:r>
              <a:rPr lang="en-US" sz="2000" b="1" i="1" dirty="0" smtClean="0">
                <a:solidFill>
                  <a:srgbClr val="006600"/>
                </a:solidFill>
                <a:latin typeface="Arial" pitchFamily="34" charset="0"/>
                <a:cs typeface="Arial" pitchFamily="34" charset="0"/>
              </a:rPr>
              <a:t> </a:t>
            </a:r>
            <a:r>
              <a:rPr lang="en-CA" sz="2000" b="1" i="1" dirty="0" smtClean="0">
                <a:solidFill>
                  <a:schemeClr val="accent4">
                    <a:lumMod val="50000"/>
                  </a:schemeClr>
                </a:solidFill>
                <a:latin typeface="Arial" pitchFamily="34" charset="0"/>
                <a:cs typeface="Arial" pitchFamily="34" charset="0"/>
              </a:rPr>
              <a:t>Set out the desired product qualities, and define how these are to be assessed </a:t>
            </a:r>
            <a:r>
              <a:rPr lang="en-US" sz="2000" b="1" i="1" dirty="0" smtClean="0">
                <a:solidFill>
                  <a:srgbClr val="006600"/>
                </a:solidFill>
                <a:latin typeface="Arial" pitchFamily="34" charset="0"/>
                <a:cs typeface="Arial" pitchFamily="34" charset="0"/>
              </a:rPr>
              <a:t>?</a:t>
            </a:r>
          </a:p>
          <a:p>
            <a:pPr>
              <a:buFontTx/>
              <a:buChar char="-"/>
            </a:pPr>
            <a:r>
              <a:rPr lang="en-CA" sz="2000" b="1" dirty="0" smtClean="0">
                <a:solidFill>
                  <a:schemeClr val="accent4">
                    <a:lumMod val="50000"/>
                  </a:schemeClr>
                </a:solidFill>
                <a:latin typeface="Arial" pitchFamily="34" charset="0"/>
                <a:cs typeface="Arial" pitchFamily="34" charset="0"/>
              </a:rPr>
              <a:t> </a:t>
            </a:r>
            <a:r>
              <a:rPr lang="en-CA" sz="2000" b="1" i="1" dirty="0" smtClean="0">
                <a:solidFill>
                  <a:schemeClr val="accent4">
                    <a:lumMod val="50000"/>
                  </a:schemeClr>
                </a:solidFill>
                <a:latin typeface="Arial" pitchFamily="34" charset="0"/>
                <a:cs typeface="Arial" pitchFamily="34" charset="0"/>
              </a:rPr>
              <a:t>Select those organizational standards that are appropriate to a particular</a:t>
            </a:r>
            <a:br>
              <a:rPr lang="en-CA" sz="2000" b="1" i="1" dirty="0" smtClean="0">
                <a:solidFill>
                  <a:schemeClr val="accent4">
                    <a:lumMod val="50000"/>
                  </a:schemeClr>
                </a:solidFill>
                <a:latin typeface="Arial" pitchFamily="34" charset="0"/>
                <a:cs typeface="Arial" pitchFamily="34" charset="0"/>
              </a:rPr>
            </a:br>
            <a:r>
              <a:rPr lang="en-CA" sz="2000" b="1" i="1" dirty="0" smtClean="0">
                <a:solidFill>
                  <a:schemeClr val="accent4">
                    <a:lumMod val="50000"/>
                  </a:schemeClr>
                </a:solidFill>
                <a:latin typeface="Arial" pitchFamily="34" charset="0"/>
                <a:cs typeface="Arial" pitchFamily="34" charset="0"/>
              </a:rPr>
              <a:t>   process and development process.</a:t>
            </a:r>
            <a:endParaRPr lang="en-US" sz="2000" b="1" i="1" dirty="0" smtClean="0">
              <a:solidFill>
                <a:srgbClr val="006600"/>
              </a:solidFill>
              <a:latin typeface="Arial" pitchFamily="34" charset="0"/>
              <a:cs typeface="Arial" pitchFamily="34" charset="0"/>
            </a:endParaRPr>
          </a:p>
          <a:p>
            <a:endParaRPr lang="en-US" sz="2000" b="1" dirty="0" smtClean="0">
              <a:solidFill>
                <a:srgbClr val="006600"/>
              </a:solidFill>
              <a:latin typeface="Arial" pitchFamily="34" charset="0"/>
              <a:cs typeface="Arial" pitchFamily="34" charset="0"/>
            </a:endParaRPr>
          </a:p>
          <a:p>
            <a:r>
              <a:rPr lang="en-US" sz="2400" b="1" dirty="0" smtClean="0">
                <a:solidFill>
                  <a:srgbClr val="FF0000"/>
                </a:solidFill>
                <a:latin typeface="Arial" pitchFamily="34" charset="0"/>
                <a:cs typeface="Arial" pitchFamily="34" charset="0"/>
              </a:rPr>
              <a:t>Test Plan?</a:t>
            </a:r>
          </a:p>
          <a:p>
            <a:pPr>
              <a:buFontTx/>
              <a:buChar char="-"/>
            </a:pPr>
            <a:r>
              <a:rPr lang="en-US" sz="2000" b="1" dirty="0" smtClean="0">
                <a:solidFill>
                  <a:srgbClr val="006600"/>
                </a:solidFill>
                <a:latin typeface="Arial" pitchFamily="34" charset="0"/>
                <a:cs typeface="Arial" pitchFamily="34" charset="0"/>
              </a:rPr>
              <a:t> How to perform testing, design test cases, selection of techniques? When to stop?</a:t>
            </a:r>
          </a:p>
          <a:p>
            <a:endParaRPr lang="en-US" sz="2000" b="1" dirty="0" smtClean="0">
              <a:solidFill>
                <a:srgbClr val="FF0000"/>
              </a:solidFill>
              <a:latin typeface="Arial" pitchFamily="34" charset="0"/>
              <a:cs typeface="Arial" pitchFamily="34" charset="0"/>
            </a:endParaRPr>
          </a:p>
          <a:p>
            <a:r>
              <a:rPr lang="en-US" sz="2400" b="1" dirty="0" smtClean="0">
                <a:solidFill>
                  <a:srgbClr val="FF0000"/>
                </a:solidFill>
                <a:latin typeface="Arial" pitchFamily="34" charset="0"/>
                <a:cs typeface="Arial" pitchFamily="34" charset="0"/>
              </a:rPr>
              <a:t>Review Plan, Other Plans……</a:t>
            </a:r>
          </a:p>
          <a:p>
            <a:pPr>
              <a:buFontTx/>
              <a:buChar char="-"/>
            </a:pPr>
            <a:endParaRPr lang="en-US" sz="2000" b="1" dirty="0" smtClean="0">
              <a:solidFill>
                <a:srgbClr val="006600"/>
              </a:solidFill>
              <a:latin typeface="Arial" pitchFamily="34" charset="0"/>
              <a:cs typeface="Arial" pitchFamily="34" charset="0"/>
            </a:endParaRPr>
          </a:p>
          <a:p>
            <a:pPr>
              <a:buFontTx/>
              <a:buChar char="-"/>
            </a:pPr>
            <a:endParaRPr lang="en-US" sz="2000" b="1" dirty="0" smtClean="0">
              <a:solidFill>
                <a:srgbClr val="006600"/>
              </a:solidFill>
              <a:latin typeface="Arial" pitchFamily="34" charset="0"/>
              <a:cs typeface="Arial" pitchFamily="34" charset="0"/>
            </a:endParaRPr>
          </a:p>
          <a:p>
            <a:endParaRPr lang="en-CA" sz="2800" b="1" dirty="0">
              <a:solidFill>
                <a:srgbClr val="006600"/>
              </a:solidFill>
              <a:latin typeface="Arial" pitchFamily="34" charset="0"/>
              <a:cs typeface="Arial" pitchFamily="34" charset="0"/>
            </a:endParaRPr>
          </a:p>
        </p:txBody>
      </p:sp>
    </p:spTree>
  </p:cSld>
  <p:clrMapOvr>
    <a:masterClrMapping/>
  </p:clrMapOvr>
  <p:transition spd="med">
    <p:fade/>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solidFill>
                <a:schemeClr val="accent4">
                  <a:lumMod val="50000"/>
                </a:schemeClr>
              </a:solidFill>
            </a:endParaRPr>
          </a:p>
        </p:txBody>
      </p:sp>
      <p:pic>
        <p:nvPicPr>
          <p:cNvPr id="3" name="Picture 2"/>
          <p:cNvPicPr>
            <a:picLocks/>
          </p:cNvPicPr>
          <p:nvPr/>
        </p:nvPicPr>
        <p:blipFill>
          <a:blip r:embed="rId2" cstate="print"/>
          <a:stretch>
            <a:fillRect/>
          </a:stretch>
        </p:blipFill>
        <p:spPr>
          <a:xfrm>
            <a:off x="1" y="0"/>
            <a:ext cx="10720552" cy="6858000"/>
          </a:xfrm>
          <a:prstGeom prst="rect">
            <a:avLst/>
          </a:prstGeom>
        </p:spPr>
      </p:pic>
      <p:sp>
        <p:nvSpPr>
          <p:cNvPr id="4" name="TextBox 2"/>
          <p:cNvSpPr txBox="1"/>
          <p:nvPr/>
        </p:nvSpPr>
        <p:spPr>
          <a:xfrm>
            <a:off x="3369150" y="332390"/>
            <a:ext cx="4996561" cy="641201"/>
          </a:xfrm>
          <a:prstGeom prst="rect">
            <a:avLst/>
          </a:prstGeom>
          <a:noFill/>
        </p:spPr>
        <p:txBody>
          <a:bodyPr vert="horz" wrap="none" lIns="0" tIns="0" rIns="0" bIns="0" rtlCol="0">
            <a:spAutoFit/>
          </a:bodyPr>
          <a:lstStyle/>
          <a:p>
            <a:pPr>
              <a:lnSpc>
                <a:spcPts val="2520"/>
              </a:lnSpc>
            </a:pPr>
            <a:r>
              <a:rPr lang="en-CA" sz="2796" b="1" dirty="0" smtClean="0">
                <a:solidFill>
                  <a:schemeClr val="accent4">
                    <a:lumMod val="50000"/>
                  </a:schemeClr>
                </a:solidFill>
                <a:latin typeface="Times New Roman Bold Italic"/>
                <a:cs typeface="Times New Roman Bold Italic"/>
              </a:rPr>
              <a:t>Software Quality Engineering</a:t>
            </a:r>
          </a:p>
          <a:p>
            <a:pPr>
              <a:lnSpc>
                <a:spcPts val="2520"/>
              </a:lnSpc>
            </a:pPr>
            <a:endParaRPr lang="en-CA" sz="2796" b="1" dirty="0">
              <a:solidFill>
                <a:schemeClr val="accent4">
                  <a:lumMod val="50000"/>
                </a:schemeClr>
              </a:solidFill>
            </a:endParaRPr>
          </a:p>
        </p:txBody>
      </p:sp>
      <p:sp>
        <p:nvSpPr>
          <p:cNvPr id="5" name="TextBox 3"/>
          <p:cNvSpPr txBox="1"/>
          <p:nvPr/>
        </p:nvSpPr>
        <p:spPr>
          <a:xfrm>
            <a:off x="470630" y="1278758"/>
            <a:ext cx="8648201" cy="1115690"/>
          </a:xfrm>
          <a:prstGeom prst="rect">
            <a:avLst/>
          </a:prstGeom>
          <a:noFill/>
        </p:spPr>
        <p:txBody>
          <a:bodyPr vert="horz" wrap="none" lIns="0" tIns="0" rIns="0" bIns="0" rtlCol="0">
            <a:spAutoFit/>
          </a:bodyPr>
          <a:lstStyle/>
          <a:p>
            <a:pPr>
              <a:lnSpc>
                <a:spcPts val="2900"/>
              </a:lnSpc>
            </a:pPr>
            <a:r>
              <a:rPr lang="en-CA" sz="2400" dirty="0" smtClean="0">
                <a:solidFill>
                  <a:schemeClr val="accent4">
                    <a:lumMod val="50000"/>
                  </a:schemeClr>
                </a:solidFill>
                <a:latin typeface="Times New Roman"/>
                <a:cs typeface="Times New Roman"/>
              </a:rPr>
              <a:t>-Iterative process which combines quality planning, quality assurance,</a:t>
            </a:r>
            <a:r>
              <a:rPr lang="en-CA" sz="2400" dirty="0" smtClean="0">
                <a:solidFill>
                  <a:schemeClr val="accent4">
                    <a:lumMod val="50000"/>
                  </a:schemeClr>
                </a:solidFill>
                <a:latin typeface="Times New Roman"/>
              </a:rPr>
              <a:t/>
            </a:r>
            <a:br>
              <a:rPr lang="en-CA" sz="2400" dirty="0" smtClean="0">
                <a:solidFill>
                  <a:schemeClr val="accent4">
                    <a:lumMod val="50000"/>
                  </a:schemeClr>
                </a:solidFill>
                <a:latin typeface="Times New Roman"/>
              </a:rPr>
            </a:br>
            <a:r>
              <a:rPr lang="en-CA" sz="2400" dirty="0" smtClean="0">
                <a:solidFill>
                  <a:schemeClr val="accent4">
                    <a:lumMod val="50000"/>
                  </a:schemeClr>
                </a:solidFill>
                <a:latin typeface="Times New Roman"/>
                <a:cs typeface="Times New Roman"/>
              </a:rPr>
              <a:t>and control activities.</a:t>
            </a:r>
          </a:p>
          <a:p>
            <a:pPr>
              <a:lnSpc>
                <a:spcPts val="2900"/>
              </a:lnSpc>
            </a:pPr>
            <a:endParaRPr lang="en-CA" sz="2400" dirty="0">
              <a:solidFill>
                <a:schemeClr val="accent4">
                  <a:lumMod val="50000"/>
                </a:schemeClr>
              </a:solidFill>
            </a:endParaRPr>
          </a:p>
        </p:txBody>
      </p:sp>
      <p:sp>
        <p:nvSpPr>
          <p:cNvPr id="6" name="TextBox 4"/>
          <p:cNvSpPr txBox="1"/>
          <p:nvPr/>
        </p:nvSpPr>
        <p:spPr>
          <a:xfrm>
            <a:off x="5825067" y="1790700"/>
            <a:ext cx="1197444" cy="410369"/>
          </a:xfrm>
          <a:prstGeom prst="rect">
            <a:avLst/>
          </a:prstGeom>
          <a:noFill/>
        </p:spPr>
        <p:txBody>
          <a:bodyPr vert="horz" wrap="none" lIns="0" tIns="0" rIns="0" bIns="0" rtlCol="0">
            <a:spAutoFit/>
          </a:bodyPr>
          <a:lstStyle/>
          <a:p>
            <a:pPr>
              <a:lnSpc>
                <a:spcPts val="1610"/>
              </a:lnSpc>
            </a:pPr>
            <a:r>
              <a:rPr lang="en-CA" sz="1333" b="1" smtClean="0">
                <a:solidFill>
                  <a:schemeClr val="accent4">
                    <a:lumMod val="50000"/>
                  </a:schemeClr>
                </a:solidFill>
                <a:latin typeface="Times New Roman"/>
                <a:cs typeface="Times New Roman"/>
              </a:rPr>
              <a:t>Set quality goals</a:t>
            </a:r>
          </a:p>
          <a:p>
            <a:pPr>
              <a:lnSpc>
                <a:spcPts val="1610"/>
              </a:lnSpc>
            </a:pPr>
            <a:endParaRPr lang="en-CA" sz="1403" b="1">
              <a:solidFill>
                <a:schemeClr val="accent4">
                  <a:lumMod val="50000"/>
                </a:schemeClr>
              </a:solidFill>
            </a:endParaRPr>
          </a:p>
        </p:txBody>
      </p:sp>
      <p:sp>
        <p:nvSpPr>
          <p:cNvPr id="7" name="TextBox 5"/>
          <p:cNvSpPr txBox="1"/>
          <p:nvPr/>
        </p:nvSpPr>
        <p:spPr>
          <a:xfrm>
            <a:off x="728134" y="3162300"/>
            <a:ext cx="426399" cy="410369"/>
          </a:xfrm>
          <a:prstGeom prst="rect">
            <a:avLst/>
          </a:prstGeom>
          <a:noFill/>
        </p:spPr>
        <p:txBody>
          <a:bodyPr vert="horz" wrap="none" lIns="0" tIns="0" rIns="0" bIns="0" rtlCol="0">
            <a:spAutoFit/>
          </a:bodyPr>
          <a:lstStyle/>
          <a:p>
            <a:pPr>
              <a:lnSpc>
                <a:spcPts val="1600"/>
              </a:lnSpc>
            </a:pPr>
            <a:r>
              <a:rPr lang="en-CA" sz="1333" b="1" smtClean="0">
                <a:solidFill>
                  <a:schemeClr val="accent4">
                    <a:lumMod val="50000"/>
                  </a:schemeClr>
                </a:solidFill>
                <a:latin typeface="Times New Roman"/>
                <a:cs typeface="Times New Roman"/>
              </a:rPr>
              <a:t>Entry</a:t>
            </a:r>
          </a:p>
          <a:p>
            <a:pPr>
              <a:lnSpc>
                <a:spcPts val="1610"/>
              </a:lnSpc>
            </a:pPr>
            <a:endParaRPr lang="en-CA" sz="1403" b="1">
              <a:solidFill>
                <a:schemeClr val="accent4">
                  <a:lumMod val="50000"/>
                </a:schemeClr>
              </a:solidFill>
            </a:endParaRPr>
          </a:p>
        </p:txBody>
      </p:sp>
      <p:sp>
        <p:nvSpPr>
          <p:cNvPr id="8" name="TextBox 6"/>
          <p:cNvSpPr txBox="1"/>
          <p:nvPr/>
        </p:nvSpPr>
        <p:spPr>
          <a:xfrm>
            <a:off x="1896534" y="3302000"/>
            <a:ext cx="586699" cy="282129"/>
          </a:xfrm>
          <a:prstGeom prst="rect">
            <a:avLst/>
          </a:prstGeom>
          <a:noFill/>
        </p:spPr>
        <p:txBody>
          <a:bodyPr vert="horz" wrap="none" lIns="0" tIns="0" rIns="0" bIns="0" rtlCol="0">
            <a:spAutoFit/>
          </a:bodyPr>
          <a:lstStyle/>
          <a:p>
            <a:pPr>
              <a:lnSpc>
                <a:spcPts val="1100"/>
              </a:lnSpc>
            </a:pPr>
            <a:r>
              <a:rPr lang="en-CA" sz="1343" b="1" smtClean="0">
                <a:solidFill>
                  <a:schemeClr val="accent4">
                    <a:lumMod val="50000"/>
                  </a:schemeClr>
                </a:solidFill>
                <a:latin typeface="Times New Roman Bold"/>
                <a:cs typeface="Times New Roman Bold"/>
              </a:rPr>
              <a:t>Quality</a:t>
            </a:r>
          </a:p>
          <a:p>
            <a:pPr>
              <a:lnSpc>
                <a:spcPts val="1120"/>
              </a:lnSpc>
            </a:pPr>
            <a:endParaRPr lang="en-CA" sz="1403">
              <a:solidFill>
                <a:schemeClr val="accent4">
                  <a:lumMod val="50000"/>
                </a:schemeClr>
              </a:solidFill>
            </a:endParaRPr>
          </a:p>
        </p:txBody>
      </p:sp>
      <p:sp>
        <p:nvSpPr>
          <p:cNvPr id="9" name="TextBox 7"/>
          <p:cNvSpPr txBox="1"/>
          <p:nvPr/>
        </p:nvSpPr>
        <p:spPr>
          <a:xfrm>
            <a:off x="1845734" y="3467100"/>
            <a:ext cx="730969" cy="410369"/>
          </a:xfrm>
          <a:prstGeom prst="rect">
            <a:avLst/>
          </a:prstGeom>
          <a:noFill/>
        </p:spPr>
        <p:txBody>
          <a:bodyPr vert="horz" wrap="none" lIns="0" tIns="0" rIns="0" bIns="0" rtlCol="0">
            <a:spAutoFit/>
          </a:bodyPr>
          <a:lstStyle/>
          <a:p>
            <a:pPr>
              <a:lnSpc>
                <a:spcPts val="1600"/>
              </a:lnSpc>
            </a:pPr>
            <a:r>
              <a:rPr lang="en-CA" sz="1343" b="1" smtClean="0">
                <a:solidFill>
                  <a:schemeClr val="accent4">
                    <a:lumMod val="50000"/>
                  </a:schemeClr>
                </a:solidFill>
                <a:latin typeface="Times New Roman Bold"/>
                <a:cs typeface="Times New Roman Bold"/>
              </a:rPr>
              <a:t>Planning</a:t>
            </a:r>
          </a:p>
          <a:p>
            <a:pPr>
              <a:lnSpc>
                <a:spcPts val="1610"/>
              </a:lnSpc>
            </a:pPr>
            <a:endParaRPr lang="en-CA" sz="1403">
              <a:solidFill>
                <a:schemeClr val="accent4">
                  <a:lumMod val="50000"/>
                </a:schemeClr>
              </a:solidFill>
            </a:endParaRPr>
          </a:p>
        </p:txBody>
      </p:sp>
      <p:sp>
        <p:nvSpPr>
          <p:cNvPr id="10" name="TextBox 8"/>
          <p:cNvSpPr txBox="1"/>
          <p:nvPr/>
        </p:nvSpPr>
        <p:spPr>
          <a:xfrm>
            <a:off x="3285067" y="3619500"/>
            <a:ext cx="896079" cy="500137"/>
          </a:xfrm>
          <a:prstGeom prst="rect">
            <a:avLst/>
          </a:prstGeom>
          <a:noFill/>
        </p:spPr>
        <p:txBody>
          <a:bodyPr vert="horz" wrap="none" lIns="0" tIns="0" rIns="0" bIns="0" rtlCol="0">
            <a:spAutoFit/>
          </a:bodyPr>
          <a:lstStyle/>
          <a:p>
            <a:pPr>
              <a:lnSpc>
                <a:spcPts val="1300"/>
              </a:lnSpc>
            </a:pPr>
            <a:r>
              <a:rPr lang="en-CA" sz="1333" b="1" dirty="0" smtClean="0">
                <a:solidFill>
                  <a:schemeClr val="accent4">
                    <a:lumMod val="50000"/>
                  </a:schemeClr>
                </a:solidFill>
                <a:latin typeface="Times New Roman"/>
                <a:cs typeface="Times New Roman"/>
              </a:rPr>
              <a:t>Selected QA</a:t>
            </a:r>
            <a:r>
              <a:rPr lang="en-CA" sz="1403" b="1" dirty="0" smtClean="0">
                <a:solidFill>
                  <a:schemeClr val="accent4">
                    <a:lumMod val="50000"/>
                  </a:schemeClr>
                </a:solidFill>
                <a:latin typeface="Times New Roman"/>
              </a:rPr>
              <a:t/>
            </a:r>
            <a:br>
              <a:rPr lang="en-CA" sz="1403" b="1" dirty="0" smtClean="0">
                <a:solidFill>
                  <a:schemeClr val="accent4">
                    <a:lumMod val="50000"/>
                  </a:schemeClr>
                </a:solidFill>
                <a:latin typeface="Times New Roman"/>
              </a:rPr>
            </a:br>
            <a:r>
              <a:rPr lang="en-CA" sz="1333" b="1" dirty="0" smtClean="0">
                <a:solidFill>
                  <a:schemeClr val="accent4">
                    <a:lumMod val="50000"/>
                  </a:schemeClr>
                </a:solidFill>
                <a:latin typeface="Times New Roman"/>
                <a:cs typeface="Times New Roman"/>
              </a:rPr>
              <a:t>activities</a:t>
            </a:r>
          </a:p>
          <a:p>
            <a:pPr>
              <a:lnSpc>
                <a:spcPts val="1310"/>
              </a:lnSpc>
            </a:pPr>
            <a:endParaRPr lang="en-CA" sz="1403" b="1" dirty="0">
              <a:solidFill>
                <a:schemeClr val="accent4">
                  <a:lumMod val="50000"/>
                </a:schemeClr>
              </a:solidFill>
            </a:endParaRPr>
          </a:p>
        </p:txBody>
      </p:sp>
      <p:sp>
        <p:nvSpPr>
          <p:cNvPr id="11" name="TextBox 9"/>
          <p:cNvSpPr txBox="1"/>
          <p:nvPr/>
        </p:nvSpPr>
        <p:spPr>
          <a:xfrm>
            <a:off x="3798322" y="4152900"/>
            <a:ext cx="997068" cy="410369"/>
          </a:xfrm>
          <a:prstGeom prst="rect">
            <a:avLst/>
          </a:prstGeom>
          <a:noFill/>
        </p:spPr>
        <p:txBody>
          <a:bodyPr vert="horz" wrap="none" lIns="0" tIns="0" rIns="0" bIns="0" rtlCol="0">
            <a:spAutoFit/>
          </a:bodyPr>
          <a:lstStyle/>
          <a:p>
            <a:pPr>
              <a:lnSpc>
                <a:spcPts val="1600"/>
              </a:lnSpc>
            </a:pPr>
            <a:r>
              <a:rPr lang="en-CA" sz="1333" dirty="0" smtClean="0">
                <a:solidFill>
                  <a:schemeClr val="accent4">
                    <a:lumMod val="50000"/>
                  </a:schemeClr>
                </a:solidFill>
                <a:latin typeface="Times New Roman"/>
                <a:cs typeface="Times New Roman"/>
              </a:rPr>
              <a:t>Measurements</a:t>
            </a:r>
          </a:p>
          <a:p>
            <a:pPr>
              <a:lnSpc>
                <a:spcPts val="1610"/>
              </a:lnSpc>
            </a:pPr>
            <a:endParaRPr lang="en-CA" sz="1403" dirty="0">
              <a:solidFill>
                <a:schemeClr val="accent4">
                  <a:lumMod val="50000"/>
                </a:schemeClr>
              </a:solidFill>
            </a:endParaRPr>
          </a:p>
        </p:txBody>
      </p:sp>
      <p:sp>
        <p:nvSpPr>
          <p:cNvPr id="12" name="TextBox 10"/>
          <p:cNvSpPr txBox="1"/>
          <p:nvPr/>
        </p:nvSpPr>
        <p:spPr>
          <a:xfrm>
            <a:off x="1862667" y="4648200"/>
            <a:ext cx="1689693" cy="638893"/>
          </a:xfrm>
          <a:prstGeom prst="rect">
            <a:avLst/>
          </a:prstGeom>
          <a:noFill/>
        </p:spPr>
        <p:txBody>
          <a:bodyPr vert="horz" wrap="none" lIns="0" tIns="0" rIns="0" bIns="0" rtlCol="0">
            <a:spAutoFit/>
          </a:bodyPr>
          <a:lstStyle/>
          <a:p>
            <a:pPr>
              <a:lnSpc>
                <a:spcPts val="1700"/>
              </a:lnSpc>
            </a:pPr>
            <a:r>
              <a:rPr lang="en-CA" sz="1333" b="1" smtClean="0">
                <a:solidFill>
                  <a:schemeClr val="accent4">
                    <a:lumMod val="50000"/>
                  </a:schemeClr>
                </a:solidFill>
                <a:latin typeface="Times New Roman"/>
                <a:cs typeface="Times New Roman"/>
              </a:rPr>
              <a:t>Selected measurements</a:t>
            </a:r>
            <a:r>
              <a:rPr lang="en-CA" sz="1403" b="1" smtClean="0">
                <a:solidFill>
                  <a:schemeClr val="accent4">
                    <a:lumMod val="50000"/>
                  </a:schemeClr>
                </a:solidFill>
                <a:latin typeface="Times New Roman"/>
              </a:rPr>
              <a:t/>
            </a:r>
            <a:br>
              <a:rPr lang="en-CA" sz="1403" b="1" smtClean="0">
                <a:solidFill>
                  <a:schemeClr val="accent4">
                    <a:lumMod val="50000"/>
                  </a:schemeClr>
                </a:solidFill>
                <a:latin typeface="Times New Roman"/>
              </a:rPr>
            </a:br>
            <a:r>
              <a:rPr lang="en-CA" sz="1333" b="1" smtClean="0">
                <a:solidFill>
                  <a:schemeClr val="accent4">
                    <a:lumMod val="50000"/>
                  </a:schemeClr>
                </a:solidFill>
                <a:latin typeface="Times New Roman"/>
                <a:cs typeface="Times New Roman"/>
              </a:rPr>
              <a:t>&amp; models</a:t>
            </a:r>
          </a:p>
          <a:p>
            <a:pPr>
              <a:lnSpc>
                <a:spcPts val="1680"/>
              </a:lnSpc>
            </a:pPr>
            <a:endParaRPr lang="en-CA" sz="1403" b="1">
              <a:solidFill>
                <a:schemeClr val="accent4">
                  <a:lumMod val="50000"/>
                </a:schemeClr>
              </a:solidFill>
            </a:endParaRPr>
          </a:p>
        </p:txBody>
      </p:sp>
      <p:sp>
        <p:nvSpPr>
          <p:cNvPr id="13" name="TextBox 11"/>
          <p:cNvSpPr txBox="1"/>
          <p:nvPr/>
        </p:nvSpPr>
        <p:spPr>
          <a:xfrm>
            <a:off x="5072410" y="3197334"/>
            <a:ext cx="586699" cy="410369"/>
          </a:xfrm>
          <a:prstGeom prst="rect">
            <a:avLst/>
          </a:prstGeom>
          <a:noFill/>
        </p:spPr>
        <p:txBody>
          <a:bodyPr vert="horz" wrap="none" lIns="0" tIns="0" rIns="0" bIns="0" rtlCol="0">
            <a:spAutoFit/>
          </a:bodyPr>
          <a:lstStyle/>
          <a:p>
            <a:pPr>
              <a:lnSpc>
                <a:spcPts val="1600"/>
              </a:lnSpc>
            </a:pPr>
            <a:r>
              <a:rPr lang="en-CA" sz="1343" b="1" dirty="0" smtClean="0">
                <a:solidFill>
                  <a:schemeClr val="accent4">
                    <a:lumMod val="50000"/>
                  </a:schemeClr>
                </a:solidFill>
                <a:latin typeface="Times New Roman Bold"/>
                <a:cs typeface="Times New Roman Bold"/>
              </a:rPr>
              <a:t>Quality</a:t>
            </a:r>
          </a:p>
          <a:p>
            <a:pPr>
              <a:lnSpc>
                <a:spcPts val="1610"/>
              </a:lnSpc>
            </a:pPr>
            <a:endParaRPr lang="en-CA" sz="1403" dirty="0">
              <a:solidFill>
                <a:schemeClr val="accent4">
                  <a:lumMod val="50000"/>
                </a:schemeClr>
              </a:solidFill>
            </a:endParaRPr>
          </a:p>
        </p:txBody>
      </p:sp>
      <p:sp>
        <p:nvSpPr>
          <p:cNvPr id="14" name="TextBox 12"/>
          <p:cNvSpPr txBox="1"/>
          <p:nvPr/>
        </p:nvSpPr>
        <p:spPr>
          <a:xfrm>
            <a:off x="5077665" y="3429000"/>
            <a:ext cx="884858" cy="654025"/>
          </a:xfrm>
          <a:prstGeom prst="rect">
            <a:avLst/>
          </a:prstGeom>
          <a:noFill/>
        </p:spPr>
        <p:txBody>
          <a:bodyPr vert="horz" wrap="none" lIns="0" tIns="0" rIns="0" bIns="0" rtlCol="0">
            <a:spAutoFit/>
          </a:bodyPr>
          <a:lstStyle/>
          <a:p>
            <a:pPr>
              <a:lnSpc>
                <a:spcPts val="1700"/>
              </a:lnSpc>
              <a:tabLst>
                <a:tab pos="63500" algn="l"/>
              </a:tabLst>
            </a:pPr>
            <a:r>
              <a:rPr lang="en-CA" sz="1343" b="1" dirty="0" smtClean="0">
                <a:solidFill>
                  <a:schemeClr val="accent4">
                    <a:lumMod val="50000"/>
                  </a:schemeClr>
                </a:solidFill>
                <a:latin typeface="Times New Roman Bold"/>
                <a:cs typeface="Times New Roman Bold"/>
              </a:rPr>
              <a:t>Assurance</a:t>
            </a:r>
            <a:r>
              <a:rPr lang="en-CA" sz="1403" dirty="0" smtClean="0">
                <a:solidFill>
                  <a:schemeClr val="accent4">
                    <a:lumMod val="50000"/>
                  </a:schemeClr>
                </a:solidFill>
                <a:latin typeface="Times New Roman"/>
              </a:rPr>
              <a:t/>
            </a:r>
            <a:br>
              <a:rPr lang="en-CA" sz="1403" dirty="0" smtClean="0">
                <a:solidFill>
                  <a:schemeClr val="accent4">
                    <a:lumMod val="50000"/>
                  </a:schemeClr>
                </a:solidFill>
                <a:latin typeface="Times New Roman"/>
              </a:rPr>
            </a:br>
            <a:r>
              <a:rPr lang="en-CA" sz="1343" b="1" dirty="0" smtClean="0">
                <a:solidFill>
                  <a:schemeClr val="accent4">
                    <a:lumMod val="50000"/>
                  </a:schemeClr>
                </a:solidFill>
                <a:latin typeface="Times New Roman Bold"/>
                <a:cs typeface="Times New Roman Bold"/>
              </a:rPr>
              <a:t>	Activities</a:t>
            </a:r>
          </a:p>
          <a:p>
            <a:pPr>
              <a:lnSpc>
                <a:spcPts val="1675"/>
              </a:lnSpc>
            </a:pPr>
            <a:endParaRPr lang="en-CA" sz="1403" dirty="0">
              <a:solidFill>
                <a:schemeClr val="accent4">
                  <a:lumMod val="50000"/>
                </a:schemeClr>
              </a:solidFill>
            </a:endParaRPr>
          </a:p>
        </p:txBody>
      </p:sp>
      <p:sp>
        <p:nvSpPr>
          <p:cNvPr id="15" name="TextBox 13"/>
          <p:cNvSpPr txBox="1"/>
          <p:nvPr/>
        </p:nvSpPr>
        <p:spPr>
          <a:xfrm>
            <a:off x="5090511" y="4556672"/>
            <a:ext cx="769441" cy="872034"/>
          </a:xfrm>
          <a:prstGeom prst="rect">
            <a:avLst/>
          </a:prstGeom>
          <a:noFill/>
        </p:spPr>
        <p:txBody>
          <a:bodyPr vert="horz" wrap="none" lIns="0" tIns="0" rIns="0" bIns="0" rtlCol="0">
            <a:spAutoFit/>
          </a:bodyPr>
          <a:lstStyle/>
          <a:p>
            <a:pPr indent="51815">
              <a:lnSpc>
                <a:spcPts val="1700"/>
              </a:lnSpc>
              <a:tabLst>
                <a:tab pos="50800" algn="l"/>
              </a:tabLst>
            </a:pPr>
            <a:r>
              <a:rPr lang="en-CA" sz="1343" b="1" dirty="0" smtClean="0">
                <a:solidFill>
                  <a:schemeClr val="accent4">
                    <a:lumMod val="50000"/>
                  </a:schemeClr>
                </a:solidFill>
                <a:latin typeface="Times New Roman Bold"/>
                <a:cs typeface="Times New Roman Bold"/>
              </a:rPr>
              <a:t>Quality</a:t>
            </a:r>
            <a:r>
              <a:rPr lang="en-CA" sz="1403" dirty="0" smtClean="0">
                <a:solidFill>
                  <a:schemeClr val="accent4">
                    <a:lumMod val="50000"/>
                  </a:schemeClr>
                </a:solidFill>
                <a:latin typeface="Times New Roman"/>
              </a:rPr>
              <a:t/>
            </a:r>
            <a:br>
              <a:rPr lang="en-CA" sz="1403" dirty="0" smtClean="0">
                <a:solidFill>
                  <a:schemeClr val="accent4">
                    <a:lumMod val="50000"/>
                  </a:schemeClr>
                </a:solidFill>
                <a:latin typeface="Times New Roman"/>
              </a:rPr>
            </a:br>
            <a:r>
              <a:rPr lang="en-CA" sz="1343" b="1" dirty="0" smtClean="0">
                <a:solidFill>
                  <a:schemeClr val="accent4">
                    <a:lumMod val="50000"/>
                  </a:schemeClr>
                </a:solidFill>
                <a:latin typeface="Times New Roman Bold"/>
                <a:cs typeface="Times New Roman Bold"/>
              </a:rPr>
              <a:t>	Control</a:t>
            </a:r>
            <a:r>
              <a:rPr lang="en-CA" sz="1403" dirty="0" smtClean="0">
                <a:solidFill>
                  <a:schemeClr val="accent4">
                    <a:lumMod val="50000"/>
                  </a:schemeClr>
                </a:solidFill>
                <a:latin typeface="Times New Roman"/>
              </a:rPr>
              <a:t/>
            </a:r>
            <a:br>
              <a:rPr lang="en-CA" sz="1403" dirty="0" smtClean="0">
                <a:solidFill>
                  <a:schemeClr val="accent4">
                    <a:lumMod val="50000"/>
                  </a:schemeClr>
                </a:solidFill>
                <a:latin typeface="Times New Roman"/>
              </a:rPr>
            </a:br>
            <a:r>
              <a:rPr lang="en-CA" sz="1343" b="1" dirty="0" smtClean="0">
                <a:solidFill>
                  <a:schemeClr val="accent4">
                    <a:lumMod val="50000"/>
                  </a:schemeClr>
                </a:solidFill>
                <a:latin typeface="Times New Roman Bold"/>
                <a:cs typeface="Times New Roman Bold"/>
              </a:rPr>
              <a:t>Activities</a:t>
            </a:r>
          </a:p>
          <a:p>
            <a:pPr>
              <a:lnSpc>
                <a:spcPts val="1675"/>
              </a:lnSpc>
            </a:pPr>
            <a:endParaRPr lang="en-CA" sz="1403" dirty="0">
              <a:solidFill>
                <a:schemeClr val="accent4">
                  <a:lumMod val="50000"/>
                </a:schemeClr>
              </a:solidFill>
            </a:endParaRPr>
          </a:p>
        </p:txBody>
      </p:sp>
      <p:sp>
        <p:nvSpPr>
          <p:cNvPr id="16" name="TextBox 14"/>
          <p:cNvSpPr txBox="1"/>
          <p:nvPr/>
        </p:nvSpPr>
        <p:spPr>
          <a:xfrm>
            <a:off x="7583214" y="3090041"/>
            <a:ext cx="279626" cy="410369"/>
          </a:xfrm>
          <a:prstGeom prst="rect">
            <a:avLst/>
          </a:prstGeom>
          <a:noFill/>
        </p:spPr>
        <p:txBody>
          <a:bodyPr vert="horz" wrap="square" lIns="0" tIns="0" rIns="0" bIns="0" rtlCol="0">
            <a:spAutoFit/>
          </a:bodyPr>
          <a:lstStyle/>
          <a:p>
            <a:pPr>
              <a:lnSpc>
                <a:spcPts val="1600"/>
              </a:lnSpc>
            </a:pPr>
            <a:r>
              <a:rPr lang="en-CA" sz="1333" b="1" dirty="0" smtClean="0">
                <a:solidFill>
                  <a:schemeClr val="accent4">
                    <a:lumMod val="50000"/>
                  </a:schemeClr>
                </a:solidFill>
                <a:latin typeface="Times New Roman"/>
                <a:cs typeface="Times New Roman"/>
              </a:rPr>
              <a:t>No</a:t>
            </a:r>
          </a:p>
          <a:p>
            <a:pPr>
              <a:lnSpc>
                <a:spcPts val="1610"/>
              </a:lnSpc>
            </a:pPr>
            <a:endParaRPr lang="en-CA" sz="1403" b="1" dirty="0">
              <a:solidFill>
                <a:schemeClr val="accent4">
                  <a:lumMod val="50000"/>
                </a:schemeClr>
              </a:solidFill>
            </a:endParaRPr>
          </a:p>
        </p:txBody>
      </p:sp>
      <p:sp>
        <p:nvSpPr>
          <p:cNvPr id="17" name="TextBox 15"/>
          <p:cNvSpPr txBox="1"/>
          <p:nvPr/>
        </p:nvSpPr>
        <p:spPr>
          <a:xfrm>
            <a:off x="8123912" y="3188138"/>
            <a:ext cx="512961" cy="474489"/>
          </a:xfrm>
          <a:prstGeom prst="rect">
            <a:avLst/>
          </a:prstGeom>
          <a:noFill/>
        </p:spPr>
        <p:txBody>
          <a:bodyPr vert="horz" wrap="none" lIns="0" tIns="0" rIns="0" bIns="0" rtlCol="0">
            <a:spAutoFit/>
          </a:bodyPr>
          <a:lstStyle/>
          <a:p>
            <a:pPr>
              <a:lnSpc>
                <a:spcPts val="1200"/>
              </a:lnSpc>
              <a:tabLst>
                <a:tab pos="50800" algn="l"/>
              </a:tabLst>
            </a:pPr>
            <a:r>
              <a:rPr lang="en-CA" sz="1333" dirty="0" smtClean="0">
                <a:solidFill>
                  <a:schemeClr val="accent4">
                    <a:lumMod val="50000"/>
                  </a:schemeClr>
                </a:solidFill>
                <a:latin typeface="Times New Roman"/>
                <a:cs typeface="Times New Roman"/>
              </a:rPr>
              <a:t>Quality</a:t>
            </a:r>
            <a:r>
              <a:rPr lang="en-CA" sz="1403" dirty="0" smtClean="0">
                <a:solidFill>
                  <a:schemeClr val="accent4">
                    <a:lumMod val="50000"/>
                  </a:schemeClr>
                </a:solidFill>
                <a:latin typeface="Times New Roman"/>
              </a:rPr>
              <a:t/>
            </a:r>
            <a:br>
              <a:rPr lang="en-CA" sz="1403" dirty="0" smtClean="0">
                <a:solidFill>
                  <a:schemeClr val="accent4">
                    <a:lumMod val="50000"/>
                  </a:schemeClr>
                </a:solidFill>
                <a:latin typeface="Times New Roman"/>
              </a:rPr>
            </a:br>
            <a:r>
              <a:rPr lang="en-CA" sz="1333" dirty="0" smtClean="0">
                <a:solidFill>
                  <a:schemeClr val="accent4">
                    <a:lumMod val="50000"/>
                  </a:schemeClr>
                </a:solidFill>
                <a:latin typeface="Times New Roman"/>
                <a:cs typeface="Times New Roman"/>
              </a:rPr>
              <a:t>	goals</a:t>
            </a:r>
          </a:p>
          <a:p>
            <a:pPr>
              <a:lnSpc>
                <a:spcPts val="1260"/>
              </a:lnSpc>
            </a:pPr>
            <a:endParaRPr lang="en-CA" sz="1403" dirty="0">
              <a:solidFill>
                <a:schemeClr val="accent4">
                  <a:lumMod val="50000"/>
                </a:schemeClr>
              </a:solidFill>
            </a:endParaRPr>
          </a:p>
        </p:txBody>
      </p:sp>
      <p:sp>
        <p:nvSpPr>
          <p:cNvPr id="18" name="TextBox 16"/>
          <p:cNvSpPr txBox="1"/>
          <p:nvPr/>
        </p:nvSpPr>
        <p:spPr>
          <a:xfrm>
            <a:off x="6261246" y="3809124"/>
            <a:ext cx="2022348" cy="462563"/>
          </a:xfrm>
          <a:prstGeom prst="rect">
            <a:avLst/>
          </a:prstGeom>
          <a:noFill/>
        </p:spPr>
        <p:txBody>
          <a:bodyPr vert="horz" wrap="none" lIns="0" tIns="0" rIns="0" bIns="0" rtlCol="0">
            <a:spAutoFit/>
          </a:bodyPr>
          <a:lstStyle/>
          <a:p>
            <a:pPr indent="1323086">
              <a:lnSpc>
                <a:spcPts val="1200"/>
              </a:lnSpc>
            </a:pPr>
            <a:r>
              <a:rPr lang="en-CA" sz="1333" b="1" dirty="0" smtClean="0">
                <a:solidFill>
                  <a:schemeClr val="accent4">
                    <a:lumMod val="50000"/>
                  </a:schemeClr>
                </a:solidFill>
                <a:latin typeface="Times New Roman"/>
                <a:cs typeface="Times New Roman"/>
              </a:rPr>
              <a:t>satisfied?</a:t>
            </a:r>
            <a:r>
              <a:rPr lang="en-CA" sz="1403" b="1" dirty="0" smtClean="0">
                <a:solidFill>
                  <a:schemeClr val="accent4">
                    <a:lumMod val="50000"/>
                  </a:schemeClr>
                </a:solidFill>
                <a:latin typeface="Times New Roman"/>
              </a:rPr>
              <a:t/>
            </a:r>
            <a:br>
              <a:rPr lang="en-CA" sz="1403" b="1" dirty="0" smtClean="0">
                <a:solidFill>
                  <a:schemeClr val="accent4">
                    <a:lumMod val="50000"/>
                  </a:schemeClr>
                </a:solidFill>
                <a:latin typeface="Times New Roman"/>
              </a:rPr>
            </a:br>
            <a:r>
              <a:rPr lang="en-CA" sz="1333" b="1" dirty="0" smtClean="0">
                <a:solidFill>
                  <a:schemeClr val="accent4">
                    <a:lumMod val="50000"/>
                  </a:schemeClr>
                </a:solidFill>
                <a:latin typeface="Times New Roman"/>
                <a:cs typeface="Times New Roman"/>
              </a:rPr>
              <a:t>Feedback &amp;</a:t>
            </a:r>
          </a:p>
          <a:p>
            <a:pPr>
              <a:lnSpc>
                <a:spcPts val="1210"/>
              </a:lnSpc>
            </a:pPr>
            <a:endParaRPr lang="en-CA" sz="1403" b="1" dirty="0">
              <a:solidFill>
                <a:schemeClr val="accent4">
                  <a:lumMod val="50000"/>
                </a:schemeClr>
              </a:solidFill>
            </a:endParaRPr>
          </a:p>
        </p:txBody>
      </p:sp>
      <p:sp>
        <p:nvSpPr>
          <p:cNvPr id="19" name="TextBox 17"/>
          <p:cNvSpPr txBox="1"/>
          <p:nvPr/>
        </p:nvSpPr>
        <p:spPr>
          <a:xfrm>
            <a:off x="7349067" y="4013200"/>
            <a:ext cx="894476" cy="410369"/>
          </a:xfrm>
          <a:prstGeom prst="rect">
            <a:avLst/>
          </a:prstGeom>
          <a:noFill/>
        </p:spPr>
        <p:txBody>
          <a:bodyPr vert="horz" wrap="none" lIns="0" tIns="0" rIns="0" bIns="0" rtlCol="0">
            <a:spAutoFit/>
          </a:bodyPr>
          <a:lstStyle/>
          <a:p>
            <a:pPr>
              <a:lnSpc>
                <a:spcPts val="1600"/>
              </a:lnSpc>
            </a:pPr>
            <a:r>
              <a:rPr lang="en-CA" sz="1333" b="1" dirty="0" smtClean="0">
                <a:solidFill>
                  <a:schemeClr val="accent4">
                    <a:lumMod val="50000"/>
                  </a:schemeClr>
                </a:solidFill>
                <a:latin typeface="Times New Roman"/>
                <a:cs typeface="Times New Roman"/>
              </a:rPr>
              <a:t>adjustments</a:t>
            </a:r>
          </a:p>
          <a:p>
            <a:pPr>
              <a:lnSpc>
                <a:spcPts val="1610"/>
              </a:lnSpc>
            </a:pPr>
            <a:endParaRPr lang="en-CA" sz="1403" dirty="0">
              <a:solidFill>
                <a:schemeClr val="accent4">
                  <a:lumMod val="50000"/>
                </a:schemeClr>
              </a:solidFill>
            </a:endParaRPr>
          </a:p>
        </p:txBody>
      </p:sp>
      <p:sp>
        <p:nvSpPr>
          <p:cNvPr id="20" name="TextBox 18"/>
          <p:cNvSpPr txBox="1"/>
          <p:nvPr/>
        </p:nvSpPr>
        <p:spPr>
          <a:xfrm>
            <a:off x="8060267" y="4724400"/>
            <a:ext cx="692497" cy="856901"/>
          </a:xfrm>
          <a:prstGeom prst="rect">
            <a:avLst/>
          </a:prstGeom>
          <a:noFill/>
        </p:spPr>
        <p:txBody>
          <a:bodyPr vert="horz" wrap="none" lIns="0" tIns="0" rIns="0" bIns="0" rtlCol="0">
            <a:spAutoFit/>
          </a:bodyPr>
          <a:lstStyle/>
          <a:p>
            <a:pPr>
              <a:lnSpc>
                <a:spcPts val="1700"/>
              </a:lnSpc>
            </a:pPr>
            <a:r>
              <a:rPr lang="en-CA" sz="1333" b="1" smtClean="0">
                <a:solidFill>
                  <a:schemeClr val="accent4">
                    <a:lumMod val="50000"/>
                  </a:schemeClr>
                </a:solidFill>
                <a:latin typeface="Times New Roman"/>
                <a:cs typeface="Times New Roman"/>
              </a:rPr>
              <a:t>Analysis/</a:t>
            </a:r>
            <a:r>
              <a:rPr lang="en-CA" sz="1403" b="1" smtClean="0">
                <a:solidFill>
                  <a:schemeClr val="accent4">
                    <a:lumMod val="50000"/>
                  </a:schemeClr>
                </a:solidFill>
                <a:latin typeface="Times New Roman"/>
              </a:rPr>
              <a:t/>
            </a:r>
            <a:br>
              <a:rPr lang="en-CA" sz="1403" b="1" smtClean="0">
                <a:solidFill>
                  <a:schemeClr val="accent4">
                    <a:lumMod val="50000"/>
                  </a:schemeClr>
                </a:solidFill>
                <a:latin typeface="Times New Roman"/>
              </a:rPr>
            </a:br>
            <a:r>
              <a:rPr lang="en-CA" sz="1333" b="1" smtClean="0">
                <a:solidFill>
                  <a:schemeClr val="accent4">
                    <a:lumMod val="50000"/>
                  </a:schemeClr>
                </a:solidFill>
                <a:latin typeface="Times New Roman"/>
                <a:cs typeface="Times New Roman"/>
              </a:rPr>
              <a:t>Modeling</a:t>
            </a:r>
            <a:r>
              <a:rPr lang="en-CA" sz="1403" b="1" smtClean="0">
                <a:solidFill>
                  <a:schemeClr val="accent4">
                    <a:lumMod val="50000"/>
                  </a:schemeClr>
                </a:solidFill>
                <a:latin typeface="Times New Roman"/>
              </a:rPr>
              <a:t/>
            </a:r>
            <a:br>
              <a:rPr lang="en-CA" sz="1403" b="1" smtClean="0">
                <a:solidFill>
                  <a:schemeClr val="accent4">
                    <a:lumMod val="50000"/>
                  </a:schemeClr>
                </a:solidFill>
                <a:latin typeface="Times New Roman"/>
              </a:rPr>
            </a:br>
            <a:r>
              <a:rPr lang="en-CA" sz="1333" b="1" smtClean="0">
                <a:solidFill>
                  <a:schemeClr val="accent4">
                    <a:lumMod val="50000"/>
                  </a:schemeClr>
                </a:solidFill>
                <a:latin typeface="Times New Roman"/>
                <a:cs typeface="Times New Roman"/>
              </a:rPr>
              <a:t>results</a:t>
            </a:r>
          </a:p>
          <a:p>
            <a:pPr>
              <a:lnSpc>
                <a:spcPts val="1680"/>
              </a:lnSpc>
            </a:pPr>
            <a:endParaRPr lang="en-CA" sz="1403" b="1">
              <a:solidFill>
                <a:schemeClr val="accent4">
                  <a:lumMod val="50000"/>
                </a:schemeClr>
              </a:solidFill>
            </a:endParaRPr>
          </a:p>
        </p:txBody>
      </p:sp>
      <p:sp>
        <p:nvSpPr>
          <p:cNvPr id="21" name="TextBox 19"/>
          <p:cNvSpPr txBox="1"/>
          <p:nvPr/>
        </p:nvSpPr>
        <p:spPr>
          <a:xfrm>
            <a:off x="10225398" y="3162738"/>
            <a:ext cx="304571" cy="410369"/>
          </a:xfrm>
          <a:prstGeom prst="rect">
            <a:avLst/>
          </a:prstGeom>
          <a:noFill/>
        </p:spPr>
        <p:txBody>
          <a:bodyPr vert="horz" wrap="none" lIns="0" tIns="0" rIns="0" bIns="0" rtlCol="0">
            <a:spAutoFit/>
          </a:bodyPr>
          <a:lstStyle/>
          <a:p>
            <a:pPr>
              <a:lnSpc>
                <a:spcPts val="1600"/>
              </a:lnSpc>
            </a:pPr>
            <a:r>
              <a:rPr lang="en-CA" sz="1333" b="1" dirty="0" smtClean="0">
                <a:solidFill>
                  <a:schemeClr val="accent4">
                    <a:lumMod val="50000"/>
                  </a:schemeClr>
                </a:solidFill>
                <a:latin typeface="Times New Roman"/>
                <a:cs typeface="Times New Roman"/>
              </a:rPr>
              <a:t>Exit</a:t>
            </a:r>
          </a:p>
          <a:p>
            <a:pPr>
              <a:lnSpc>
                <a:spcPts val="1610"/>
              </a:lnSpc>
            </a:pPr>
            <a:endParaRPr lang="en-CA" sz="1403" b="1" dirty="0">
              <a:solidFill>
                <a:schemeClr val="accent4">
                  <a:lumMod val="50000"/>
                </a:schemeClr>
              </a:solidFill>
            </a:endParaRPr>
          </a:p>
        </p:txBody>
      </p:sp>
      <p:sp>
        <p:nvSpPr>
          <p:cNvPr id="22" name="TextBox 20"/>
          <p:cNvSpPr txBox="1"/>
          <p:nvPr/>
        </p:nvSpPr>
        <p:spPr>
          <a:xfrm>
            <a:off x="9811991" y="3721100"/>
            <a:ext cx="248979" cy="410369"/>
          </a:xfrm>
          <a:prstGeom prst="rect">
            <a:avLst/>
          </a:prstGeom>
          <a:noFill/>
        </p:spPr>
        <p:txBody>
          <a:bodyPr vert="horz" wrap="none" lIns="0" tIns="0" rIns="0" bIns="0" rtlCol="0">
            <a:spAutoFit/>
          </a:bodyPr>
          <a:lstStyle/>
          <a:p>
            <a:pPr>
              <a:lnSpc>
                <a:spcPts val="1600"/>
              </a:lnSpc>
            </a:pPr>
            <a:r>
              <a:rPr lang="en-CA" sz="1333" b="1" dirty="0" smtClean="0">
                <a:solidFill>
                  <a:schemeClr val="accent4">
                    <a:lumMod val="50000"/>
                  </a:schemeClr>
                </a:solidFill>
                <a:latin typeface="Times New Roman"/>
                <a:cs typeface="Times New Roman"/>
              </a:rPr>
              <a:t>Yes</a:t>
            </a:r>
          </a:p>
          <a:p>
            <a:pPr>
              <a:lnSpc>
                <a:spcPts val="1610"/>
              </a:lnSpc>
            </a:pPr>
            <a:endParaRPr lang="en-CA" sz="1403" b="1" dirty="0">
              <a:solidFill>
                <a:schemeClr val="accent4">
                  <a:lumMod val="50000"/>
                </a:schemeClr>
              </a:solidFill>
            </a:endParaRPr>
          </a:p>
        </p:txBody>
      </p:sp>
      <p:sp>
        <p:nvSpPr>
          <p:cNvPr id="23" name="TextBox 21"/>
          <p:cNvSpPr txBox="1"/>
          <p:nvPr/>
        </p:nvSpPr>
        <p:spPr>
          <a:xfrm>
            <a:off x="423333" y="5918200"/>
            <a:ext cx="8822928" cy="718145"/>
          </a:xfrm>
          <a:prstGeom prst="rect">
            <a:avLst/>
          </a:prstGeom>
          <a:noFill/>
        </p:spPr>
        <p:txBody>
          <a:bodyPr vert="horz" wrap="none" lIns="0" tIns="0" rIns="0" bIns="0" rtlCol="0">
            <a:spAutoFit/>
          </a:bodyPr>
          <a:lstStyle/>
          <a:p>
            <a:pPr>
              <a:lnSpc>
                <a:spcPts val="2760"/>
              </a:lnSpc>
            </a:pPr>
            <a:r>
              <a:rPr lang="en-CA" sz="2400" smtClean="0">
                <a:solidFill>
                  <a:schemeClr val="accent4">
                    <a:lumMod val="50000"/>
                  </a:schemeClr>
                </a:solidFill>
                <a:latin typeface="Times New Roman"/>
                <a:cs typeface="Times New Roman"/>
              </a:rPr>
              <a:t>-Main goal: defect prevention, defect reduction, and defect containment</a:t>
            </a:r>
          </a:p>
          <a:p>
            <a:pPr>
              <a:lnSpc>
                <a:spcPts val="2760"/>
              </a:lnSpc>
            </a:pPr>
            <a:endParaRPr lang="en-CA" sz="2400">
              <a:solidFill>
                <a:schemeClr val="accent4">
                  <a:lumMod val="50000"/>
                </a:schemeClr>
              </a:solidFill>
            </a:endParaRPr>
          </a:p>
        </p:txBody>
      </p:sp>
    </p:spTree>
  </p:cSld>
  <p:clrMapOvr>
    <a:masterClrMapping/>
  </p:clrMapOvr>
  <p:transition spd="med">
    <p:fade/>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3"/>
          <p:cNvSpPr txBox="1"/>
          <p:nvPr/>
        </p:nvSpPr>
        <p:spPr>
          <a:xfrm>
            <a:off x="961695" y="1471910"/>
            <a:ext cx="10373711" cy="5386090"/>
          </a:xfrm>
          <a:prstGeom prst="rect">
            <a:avLst/>
          </a:prstGeom>
          <a:noFill/>
        </p:spPr>
        <p:txBody>
          <a:bodyPr vert="horz" wrap="square" lIns="0" tIns="0" rIns="0" bIns="0" rtlCol="0">
            <a:spAutoFit/>
          </a:bodyPr>
          <a:lstStyle/>
          <a:p>
            <a:pPr>
              <a:lnSpc>
                <a:spcPts val="2800"/>
              </a:lnSpc>
            </a:pPr>
            <a:r>
              <a:rPr lang="en-CA" sz="2000" dirty="0" smtClean="0">
                <a:solidFill>
                  <a:schemeClr val="accent4">
                    <a:lumMod val="50000"/>
                  </a:schemeClr>
                </a:solidFill>
                <a:latin typeface="Times New Roman" pitchFamily="18" charset="0"/>
                <a:cs typeface="Times New Roman" pitchFamily="18" charset="0"/>
              </a:rPr>
              <a:t>- </a:t>
            </a:r>
            <a:r>
              <a:rPr lang="en-CA" sz="2400" b="1" dirty="0" smtClean="0">
                <a:solidFill>
                  <a:schemeClr val="accent4">
                    <a:lumMod val="50000"/>
                  </a:schemeClr>
                </a:solidFill>
                <a:latin typeface="Times New Roman" pitchFamily="18" charset="0"/>
                <a:cs typeface="Times New Roman" pitchFamily="18" charset="0"/>
              </a:rPr>
              <a:t>How to Achieve Quality?</a:t>
            </a:r>
          </a:p>
          <a:p>
            <a:pPr>
              <a:lnSpc>
                <a:spcPts val="2800"/>
              </a:lnSpc>
              <a:buFontTx/>
              <a:buChar char="-"/>
            </a:pPr>
            <a:r>
              <a:rPr lang="en-CA" sz="2000" b="1" dirty="0" smtClean="0">
                <a:solidFill>
                  <a:srgbClr val="FF0000"/>
                </a:solidFill>
                <a:latin typeface="Times New Roman" pitchFamily="18" charset="0"/>
                <a:cs typeface="Times New Roman" pitchFamily="18" charset="0"/>
              </a:rPr>
              <a:t> CULTURE?</a:t>
            </a:r>
          </a:p>
          <a:p>
            <a:pPr>
              <a:lnSpc>
                <a:spcPts val="2800"/>
              </a:lnSpc>
              <a:buFontTx/>
              <a:buChar char="-"/>
            </a:pPr>
            <a:r>
              <a:rPr lang="en-CA" sz="2000" dirty="0" smtClean="0">
                <a:solidFill>
                  <a:schemeClr val="accent4">
                    <a:lumMod val="50000"/>
                  </a:schemeClr>
                </a:solidFill>
                <a:latin typeface="Times New Roman" pitchFamily="18" charset="0"/>
                <a:cs typeface="Times New Roman" pitchFamily="18" charset="0"/>
              </a:rPr>
              <a:t> Define Requirements, </a:t>
            </a:r>
            <a:r>
              <a:rPr lang="en-CA" sz="2000" dirty="0" smtClean="0">
                <a:solidFill>
                  <a:srgbClr val="006600"/>
                </a:solidFill>
                <a:latin typeface="Times New Roman" pitchFamily="18" charset="0"/>
                <a:cs typeface="Times New Roman" pitchFamily="18" charset="0"/>
              </a:rPr>
              <a:t>Provide Standards, Educate, </a:t>
            </a:r>
            <a:r>
              <a:rPr lang="en-CA" sz="2000" dirty="0" smtClean="0">
                <a:solidFill>
                  <a:srgbClr val="0070C0"/>
                </a:solidFill>
                <a:latin typeface="Times New Roman" pitchFamily="18" charset="0"/>
                <a:cs typeface="Times New Roman" pitchFamily="18" charset="0"/>
              </a:rPr>
              <a:t>Verify Outcome</a:t>
            </a:r>
            <a:r>
              <a:rPr lang="en-CA" sz="2000" dirty="0" smtClean="0">
                <a:solidFill>
                  <a:schemeClr val="accent4">
                    <a:lumMod val="50000"/>
                  </a:schemeClr>
                </a:solidFill>
                <a:latin typeface="Times New Roman" pitchFamily="18" charset="0"/>
                <a:cs typeface="Times New Roman" pitchFamily="18" charset="0"/>
              </a:rPr>
              <a:t>, Encourage, </a:t>
            </a:r>
            <a:r>
              <a:rPr lang="en-CA" sz="2000" dirty="0" smtClean="0">
                <a:solidFill>
                  <a:srgbClr val="0070C0"/>
                </a:solidFill>
                <a:latin typeface="Times New Roman" pitchFamily="18" charset="0"/>
                <a:cs typeface="Times New Roman" pitchFamily="18" charset="0"/>
              </a:rPr>
              <a:t>Testing</a:t>
            </a:r>
            <a:r>
              <a:rPr lang="en-CA" sz="2000" dirty="0" smtClean="0">
                <a:solidFill>
                  <a:schemeClr val="accent4">
                    <a:lumMod val="50000"/>
                  </a:schemeClr>
                </a:solidFill>
                <a:latin typeface="Times New Roman" pitchFamily="18" charset="0"/>
                <a:cs typeface="Times New Roman" pitchFamily="18" charset="0"/>
              </a:rPr>
              <a:t> Costs </a:t>
            </a:r>
          </a:p>
          <a:p>
            <a:pPr>
              <a:lnSpc>
                <a:spcPts val="2800"/>
              </a:lnSpc>
            </a:pPr>
            <a:r>
              <a:rPr lang="en-CA" sz="2000" dirty="0" smtClean="0">
                <a:solidFill>
                  <a:schemeClr val="accent4">
                    <a:lumMod val="50000"/>
                  </a:schemeClr>
                </a:solidFill>
                <a:latin typeface="Times New Roman" pitchFamily="18" charset="0"/>
                <a:cs typeface="Times New Roman" pitchFamily="18" charset="0"/>
              </a:rPr>
              <a:t>     money, budget of QA, level of quality, different departments, hire &amp; assign staff, right staff, </a:t>
            </a:r>
          </a:p>
          <a:p>
            <a:pPr>
              <a:lnSpc>
                <a:spcPts val="2800"/>
              </a:lnSpc>
            </a:pPr>
            <a:r>
              <a:rPr lang="en-CA" sz="2000" dirty="0" smtClean="0">
                <a:solidFill>
                  <a:schemeClr val="accent4">
                    <a:lumMod val="50000"/>
                  </a:schemeClr>
                </a:solidFill>
                <a:latin typeface="Times New Roman" pitchFamily="18" charset="0"/>
                <a:cs typeface="Times New Roman" pitchFamily="18" charset="0"/>
              </a:rPr>
              <a:t>     ensure quality, evaluation of quality process...., </a:t>
            </a:r>
          </a:p>
          <a:p>
            <a:pPr>
              <a:lnSpc>
                <a:spcPts val="2800"/>
              </a:lnSpc>
              <a:buFontTx/>
              <a:buChar char="-"/>
            </a:pPr>
            <a:r>
              <a:rPr lang="en-CA" sz="2000" b="1" dirty="0" smtClean="0">
                <a:solidFill>
                  <a:srgbClr val="FF0000"/>
                </a:solidFill>
                <a:latin typeface="Times New Roman" pitchFamily="18" charset="0"/>
                <a:cs typeface="Times New Roman" pitchFamily="18" charset="0"/>
              </a:rPr>
              <a:t> How to implement quality process in overall organization? many decisions? Who INITIATE   </a:t>
            </a:r>
          </a:p>
          <a:p>
            <a:pPr>
              <a:lnSpc>
                <a:spcPts val="2800"/>
              </a:lnSpc>
            </a:pPr>
            <a:r>
              <a:rPr lang="en-CA" sz="2000" b="1" dirty="0" smtClean="0">
                <a:solidFill>
                  <a:srgbClr val="FF0000"/>
                </a:solidFill>
                <a:latin typeface="Times New Roman" pitchFamily="18" charset="0"/>
                <a:cs typeface="Times New Roman" pitchFamily="18" charset="0"/>
              </a:rPr>
              <a:t>   What?</a:t>
            </a:r>
          </a:p>
          <a:p>
            <a:pPr>
              <a:lnSpc>
                <a:spcPts val="2800"/>
              </a:lnSpc>
            </a:pPr>
            <a:endParaRPr lang="en-CA" sz="2000" dirty="0" smtClean="0">
              <a:solidFill>
                <a:srgbClr val="FF0000"/>
              </a:solidFill>
              <a:latin typeface="Times New Roman" pitchFamily="18" charset="0"/>
              <a:cs typeface="Times New Roman" pitchFamily="18" charset="0"/>
            </a:endParaRPr>
          </a:p>
          <a:p>
            <a:pPr>
              <a:lnSpc>
                <a:spcPts val="2800"/>
              </a:lnSpc>
            </a:pPr>
            <a:r>
              <a:rPr lang="en-CA" sz="2000" dirty="0" smtClean="0">
                <a:solidFill>
                  <a:schemeClr val="accent4">
                    <a:lumMod val="50000"/>
                  </a:schemeClr>
                </a:solidFill>
                <a:latin typeface="Times New Roman" pitchFamily="18" charset="0"/>
                <a:cs typeface="Times New Roman" pitchFamily="18" charset="0"/>
              </a:rPr>
              <a:t> </a:t>
            </a:r>
            <a:r>
              <a:rPr lang="en-CA" sz="2400" b="1" dirty="0" smtClean="0">
                <a:solidFill>
                  <a:schemeClr val="accent4">
                    <a:lumMod val="50000"/>
                  </a:schemeClr>
                </a:solidFill>
                <a:latin typeface="Times New Roman" pitchFamily="18" charset="0"/>
                <a:cs typeface="Times New Roman" pitchFamily="18" charset="0"/>
              </a:rPr>
              <a:t>- Now what is function of Quality Management System?</a:t>
            </a:r>
          </a:p>
          <a:p>
            <a:pPr>
              <a:lnSpc>
                <a:spcPts val="2800"/>
              </a:lnSpc>
            </a:pPr>
            <a:r>
              <a:rPr lang="en-CA" dirty="0" smtClean="0">
                <a:solidFill>
                  <a:schemeClr val="accent4">
                    <a:lumMod val="50000"/>
                  </a:schemeClr>
                </a:solidFill>
                <a:latin typeface="Times New Roman" pitchFamily="18" charset="0"/>
                <a:cs typeface="Times New Roman" pitchFamily="18" charset="0"/>
              </a:rPr>
              <a:t>- Implements of quality approaches in all aspects of organizational operations.</a:t>
            </a:r>
          </a:p>
          <a:p>
            <a:pPr>
              <a:lnSpc>
                <a:spcPts val="2800"/>
              </a:lnSpc>
              <a:buFontTx/>
              <a:buChar char="-"/>
            </a:pPr>
            <a:r>
              <a:rPr lang="en-CA" sz="2000" dirty="0" smtClean="0">
                <a:solidFill>
                  <a:schemeClr val="accent4">
                    <a:lumMod val="50000"/>
                  </a:schemeClr>
                </a:solidFill>
                <a:latin typeface="Times New Roman" pitchFamily="18" charset="0"/>
                <a:cs typeface="Times New Roman" pitchFamily="18" charset="0"/>
              </a:rPr>
              <a:t>Think for whole </a:t>
            </a:r>
            <a:r>
              <a:rPr lang="en-CA" sz="2000" b="1" dirty="0" smtClean="0">
                <a:solidFill>
                  <a:srgbClr val="0070C0"/>
                </a:solidFill>
                <a:latin typeface="Times New Roman" pitchFamily="18" charset="0"/>
                <a:cs typeface="Times New Roman" pitchFamily="18" charset="0"/>
              </a:rPr>
              <a:t>System</a:t>
            </a:r>
            <a:r>
              <a:rPr lang="en-CA" sz="2000" dirty="0" smtClean="0">
                <a:solidFill>
                  <a:schemeClr val="accent4">
                    <a:lumMod val="50000"/>
                  </a:schemeClr>
                </a:solidFill>
                <a:latin typeface="Times New Roman" pitchFamily="18" charset="0"/>
                <a:cs typeface="Times New Roman" pitchFamily="18" charset="0"/>
              </a:rPr>
              <a:t> – group of elements (interrelated) organize with a purpose</a:t>
            </a:r>
          </a:p>
          <a:p>
            <a:pPr lvl="1">
              <a:lnSpc>
                <a:spcPts val="2800"/>
              </a:lnSpc>
              <a:buFontTx/>
              <a:buChar char="-"/>
            </a:pPr>
            <a:r>
              <a:rPr lang="en-CA" sz="2000" dirty="0" smtClean="0">
                <a:solidFill>
                  <a:schemeClr val="accent4">
                    <a:lumMod val="50000"/>
                  </a:schemeClr>
                </a:solidFill>
                <a:latin typeface="Times New Roman" pitchFamily="18" charset="0"/>
                <a:cs typeface="Times New Roman" pitchFamily="18" charset="0"/>
              </a:rPr>
              <a:t> Departments</a:t>
            </a:r>
          </a:p>
          <a:p>
            <a:pPr lvl="1">
              <a:lnSpc>
                <a:spcPts val="2800"/>
              </a:lnSpc>
              <a:buFontTx/>
              <a:buChar char="-"/>
            </a:pPr>
            <a:r>
              <a:rPr lang="en-CA" sz="2000" dirty="0" smtClean="0">
                <a:solidFill>
                  <a:schemeClr val="accent4">
                    <a:lumMod val="50000"/>
                  </a:schemeClr>
                </a:solidFill>
                <a:latin typeface="Times New Roman" pitchFamily="18" charset="0"/>
                <a:cs typeface="Times New Roman" pitchFamily="18" charset="0"/>
              </a:rPr>
              <a:t> Operations, Projects, Processes</a:t>
            </a:r>
          </a:p>
          <a:p>
            <a:pPr lvl="1">
              <a:lnSpc>
                <a:spcPts val="2800"/>
              </a:lnSpc>
              <a:buFontTx/>
              <a:buChar char="-"/>
            </a:pPr>
            <a:r>
              <a:rPr lang="en-CA" sz="2000" dirty="0" smtClean="0">
                <a:solidFill>
                  <a:schemeClr val="accent4">
                    <a:lumMod val="50000"/>
                  </a:schemeClr>
                </a:solidFill>
                <a:latin typeface="Times New Roman" pitchFamily="18" charset="0"/>
                <a:cs typeface="Times New Roman" pitchFamily="18" charset="0"/>
              </a:rPr>
              <a:t> Taking Necessary Action to accomplish Quality</a:t>
            </a:r>
          </a:p>
          <a:p>
            <a:pPr lvl="1">
              <a:lnSpc>
                <a:spcPts val="2800"/>
              </a:lnSpc>
              <a:buFontTx/>
              <a:buChar char="-"/>
            </a:pPr>
            <a:r>
              <a:rPr lang="en-CA" sz="2000" dirty="0" smtClean="0">
                <a:solidFill>
                  <a:schemeClr val="accent4">
                    <a:lumMod val="50000"/>
                  </a:schemeClr>
                </a:solidFill>
                <a:latin typeface="Times New Roman" pitchFamily="18" charset="0"/>
                <a:cs typeface="Times New Roman" pitchFamily="18" charset="0"/>
              </a:rPr>
              <a:t> Finally Deliver Quality Services &amp; Projects</a:t>
            </a:r>
          </a:p>
        </p:txBody>
      </p:sp>
      <p:sp>
        <p:nvSpPr>
          <p:cNvPr id="4" name="TextBox 3"/>
          <p:cNvSpPr txBox="1"/>
          <p:nvPr/>
        </p:nvSpPr>
        <p:spPr>
          <a:xfrm>
            <a:off x="1617051" y="751006"/>
            <a:ext cx="8717130" cy="361830"/>
          </a:xfrm>
          <a:prstGeom prst="rect">
            <a:avLst/>
          </a:prstGeom>
          <a:noFill/>
        </p:spPr>
        <p:txBody>
          <a:bodyPr vert="horz" wrap="none" lIns="0" tIns="0" rIns="0" bIns="0" rtlCol="0">
            <a:spAutoFit/>
          </a:bodyPr>
          <a:lstStyle/>
          <a:p>
            <a:pPr>
              <a:lnSpc>
                <a:spcPts val="2760"/>
              </a:lnSpc>
            </a:pPr>
            <a:r>
              <a:rPr lang="en-CA" sz="3200" b="1" dirty="0" smtClean="0">
                <a:solidFill>
                  <a:schemeClr val="accent4">
                    <a:lumMod val="50000"/>
                  </a:schemeClr>
                </a:solidFill>
                <a:latin typeface="Arial" pitchFamily="34" charset="0"/>
                <a:cs typeface="Arial" pitchFamily="34" charset="0"/>
              </a:rPr>
              <a:t>Quality Management, </a:t>
            </a:r>
            <a:r>
              <a:rPr lang="en-CA" sz="3200" b="1" i="1" dirty="0" smtClean="0">
                <a:solidFill>
                  <a:srgbClr val="006600"/>
                </a:solidFill>
              </a:rPr>
              <a:t>Overall Improvement</a:t>
            </a:r>
            <a:endParaRPr lang="en-CA" sz="3200" b="1" dirty="0">
              <a:solidFill>
                <a:srgbClr val="006600"/>
              </a:solidFill>
              <a:latin typeface="Arial" pitchFamily="34" charset="0"/>
              <a:cs typeface="Arial" pitchFamily="34" charset="0"/>
            </a:endParaRPr>
          </a:p>
        </p:txBody>
      </p:sp>
    </p:spTree>
  </p:cSld>
  <p:clrMapOvr>
    <a:masterClrMapping/>
  </p:clrMapOvr>
  <p:transition spd="med">
    <p:fade/>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617051" y="751006"/>
            <a:ext cx="8717130" cy="361830"/>
          </a:xfrm>
          <a:prstGeom prst="rect">
            <a:avLst/>
          </a:prstGeom>
          <a:noFill/>
        </p:spPr>
        <p:txBody>
          <a:bodyPr vert="horz" wrap="none" lIns="0" tIns="0" rIns="0" bIns="0" rtlCol="0">
            <a:spAutoFit/>
          </a:bodyPr>
          <a:lstStyle/>
          <a:p>
            <a:pPr>
              <a:lnSpc>
                <a:spcPts val="2760"/>
              </a:lnSpc>
            </a:pPr>
            <a:r>
              <a:rPr lang="en-CA" sz="3200" b="1" dirty="0" smtClean="0">
                <a:solidFill>
                  <a:schemeClr val="accent4">
                    <a:lumMod val="50000"/>
                  </a:schemeClr>
                </a:solidFill>
                <a:latin typeface="Arial" pitchFamily="34" charset="0"/>
                <a:cs typeface="Arial" pitchFamily="34" charset="0"/>
              </a:rPr>
              <a:t>Quality Management, </a:t>
            </a:r>
            <a:r>
              <a:rPr lang="en-CA" sz="3200" b="1" i="1" dirty="0" smtClean="0">
                <a:solidFill>
                  <a:srgbClr val="006600"/>
                </a:solidFill>
              </a:rPr>
              <a:t>Overall Improvement</a:t>
            </a:r>
            <a:endParaRPr lang="en-CA" sz="3200" b="1" dirty="0">
              <a:solidFill>
                <a:srgbClr val="006600"/>
              </a:solidFill>
              <a:latin typeface="Arial" pitchFamily="34" charset="0"/>
              <a:cs typeface="Arial" pitchFamily="34" charset="0"/>
            </a:endParaRPr>
          </a:p>
        </p:txBody>
      </p:sp>
      <p:sp>
        <p:nvSpPr>
          <p:cNvPr id="6" name="TextBox 3"/>
          <p:cNvSpPr txBox="1"/>
          <p:nvPr/>
        </p:nvSpPr>
        <p:spPr>
          <a:xfrm>
            <a:off x="961696" y="1471910"/>
            <a:ext cx="9995338" cy="5084469"/>
          </a:xfrm>
          <a:prstGeom prst="rect">
            <a:avLst/>
          </a:prstGeom>
          <a:noFill/>
        </p:spPr>
        <p:txBody>
          <a:bodyPr vert="horz" wrap="square" lIns="0" tIns="0" rIns="0" bIns="0" rtlCol="0">
            <a:spAutoFit/>
          </a:bodyPr>
          <a:lstStyle/>
          <a:p>
            <a:pPr>
              <a:lnSpc>
                <a:spcPts val="2800"/>
              </a:lnSpc>
              <a:buFontTx/>
              <a:buChar char="-"/>
            </a:pPr>
            <a:r>
              <a:rPr lang="en-CA" sz="2400" b="1" dirty="0" smtClean="0">
                <a:solidFill>
                  <a:schemeClr val="accent4">
                    <a:lumMod val="50000"/>
                  </a:schemeClr>
                </a:solidFill>
              </a:rPr>
              <a:t> Now what is function of Quality Management System?</a:t>
            </a:r>
          </a:p>
          <a:p>
            <a:pPr>
              <a:lnSpc>
                <a:spcPts val="2800"/>
              </a:lnSpc>
              <a:buFontTx/>
              <a:buChar char="-"/>
            </a:pPr>
            <a:endParaRPr lang="en-CA" sz="2400" b="1" dirty="0" smtClean="0">
              <a:solidFill>
                <a:schemeClr val="accent4">
                  <a:lumMod val="50000"/>
                </a:schemeClr>
              </a:solidFill>
            </a:endParaRPr>
          </a:p>
          <a:p>
            <a:pPr>
              <a:lnSpc>
                <a:spcPts val="2800"/>
              </a:lnSpc>
              <a:buFontTx/>
              <a:buChar char="-"/>
            </a:pPr>
            <a:r>
              <a:rPr lang="en-CA" sz="2400" dirty="0" smtClean="0">
                <a:solidFill>
                  <a:srgbClr val="006600"/>
                </a:solidFill>
              </a:rPr>
              <a:t> Involvement of all</a:t>
            </a:r>
          </a:p>
          <a:p>
            <a:pPr lvl="1">
              <a:lnSpc>
                <a:spcPts val="2800"/>
              </a:lnSpc>
              <a:buFontTx/>
              <a:buChar char="-"/>
            </a:pPr>
            <a:r>
              <a:rPr lang="en-CA" sz="2000" dirty="0" smtClean="0">
                <a:solidFill>
                  <a:srgbClr val="006600"/>
                </a:solidFill>
              </a:rPr>
              <a:t>Benefit to people - every one speaks about quality, </a:t>
            </a:r>
            <a:r>
              <a:rPr lang="en-CA" sz="2000" dirty="0" smtClean="0">
                <a:solidFill>
                  <a:srgbClr val="0070C0"/>
                </a:solidFill>
              </a:rPr>
              <a:t>CULTURE</a:t>
            </a:r>
          </a:p>
          <a:p>
            <a:pPr lvl="1">
              <a:lnSpc>
                <a:spcPts val="2800"/>
              </a:lnSpc>
              <a:buFontTx/>
              <a:buChar char="-"/>
            </a:pPr>
            <a:endParaRPr lang="en-CA" sz="2000" dirty="0" smtClean="0">
              <a:solidFill>
                <a:srgbClr val="006600"/>
              </a:solidFill>
            </a:endParaRPr>
          </a:p>
          <a:p>
            <a:pPr>
              <a:lnSpc>
                <a:spcPts val="2800"/>
              </a:lnSpc>
            </a:pPr>
            <a:r>
              <a:rPr lang="en-CA" sz="2400" dirty="0" smtClean="0">
                <a:solidFill>
                  <a:srgbClr val="006600"/>
                </a:solidFill>
              </a:rPr>
              <a:t>- Establishing Policies, Purpose, Objectives, Processes &amp;</a:t>
            </a:r>
          </a:p>
          <a:p>
            <a:pPr lvl="1">
              <a:lnSpc>
                <a:spcPts val="2800"/>
              </a:lnSpc>
              <a:buFontTx/>
              <a:buChar char="-"/>
            </a:pPr>
            <a:r>
              <a:rPr lang="en-CA" sz="2000" dirty="0" smtClean="0">
                <a:solidFill>
                  <a:srgbClr val="006600"/>
                </a:solidFill>
              </a:rPr>
              <a:t>Policy: high level quality reporting</a:t>
            </a:r>
          </a:p>
          <a:p>
            <a:pPr lvl="1">
              <a:lnSpc>
                <a:spcPts val="2800"/>
              </a:lnSpc>
            </a:pPr>
            <a:endParaRPr lang="en-CA" sz="2000" dirty="0" smtClean="0">
              <a:solidFill>
                <a:srgbClr val="006600"/>
              </a:solidFill>
            </a:endParaRPr>
          </a:p>
          <a:p>
            <a:pPr>
              <a:lnSpc>
                <a:spcPts val="2800"/>
              </a:lnSpc>
              <a:buFontTx/>
              <a:buChar char="-"/>
            </a:pPr>
            <a:r>
              <a:rPr lang="en-CA" sz="2400" dirty="0" smtClean="0">
                <a:solidFill>
                  <a:schemeClr val="accent4">
                    <a:lumMod val="50000"/>
                  </a:schemeClr>
                </a:solidFill>
              </a:rPr>
              <a:t> Quality Approaches -  Measurement of Quality</a:t>
            </a:r>
            <a:endParaRPr lang="en-CA" sz="2400" dirty="0" smtClean="0">
              <a:solidFill>
                <a:srgbClr val="006600"/>
              </a:solidFill>
            </a:endParaRPr>
          </a:p>
          <a:p>
            <a:pPr lvl="1">
              <a:lnSpc>
                <a:spcPts val="2800"/>
              </a:lnSpc>
              <a:buFontTx/>
              <a:buChar char="-"/>
            </a:pPr>
            <a:r>
              <a:rPr lang="en-CA" sz="2000" dirty="0" smtClean="0">
                <a:solidFill>
                  <a:schemeClr val="accent4">
                    <a:lumMod val="50000"/>
                  </a:schemeClr>
                </a:solidFill>
              </a:rPr>
              <a:t>Implement them </a:t>
            </a:r>
            <a:r>
              <a:rPr lang="en-CA" sz="2000" dirty="0" smtClean="0">
                <a:solidFill>
                  <a:schemeClr val="accent4">
                    <a:lumMod val="50000"/>
                  </a:schemeClr>
                </a:solidFill>
              </a:rPr>
              <a:t>by SQC</a:t>
            </a:r>
            <a:r>
              <a:rPr lang="en-CA" sz="2000" dirty="0" smtClean="0">
                <a:solidFill>
                  <a:schemeClr val="accent4">
                    <a:lumMod val="50000"/>
                  </a:schemeClr>
                </a:solidFill>
              </a:rPr>
              <a:t>, SQA, or </a:t>
            </a:r>
            <a:r>
              <a:rPr lang="en-CA" sz="2000" dirty="0" smtClean="0">
                <a:solidFill>
                  <a:schemeClr val="accent4">
                    <a:lumMod val="50000"/>
                  </a:schemeClr>
                </a:solidFill>
              </a:rPr>
              <a:t>SQE or</a:t>
            </a:r>
            <a:r>
              <a:rPr lang="en-CA" sz="2000" dirty="0" smtClean="0">
                <a:solidFill>
                  <a:srgbClr val="FF0000"/>
                </a:solidFill>
              </a:rPr>
              <a:t> not only SQC </a:t>
            </a:r>
            <a:r>
              <a:rPr lang="en-CA" sz="2000" dirty="0" smtClean="0">
                <a:solidFill>
                  <a:srgbClr val="FF0000"/>
                </a:solidFill>
              </a:rPr>
              <a:t>(only Testing)</a:t>
            </a:r>
            <a:endParaRPr lang="en-CA" sz="2000" dirty="0" smtClean="0">
              <a:solidFill>
                <a:srgbClr val="FF0000"/>
              </a:solidFill>
            </a:endParaRPr>
          </a:p>
          <a:p>
            <a:pPr lvl="1">
              <a:lnSpc>
                <a:spcPts val="2800"/>
              </a:lnSpc>
              <a:buFontTx/>
              <a:buChar char="-"/>
            </a:pPr>
            <a:r>
              <a:rPr lang="en-CA" sz="2000" dirty="0" smtClean="0">
                <a:solidFill>
                  <a:schemeClr val="accent4">
                    <a:lumMod val="50000"/>
                  </a:schemeClr>
                </a:solidFill>
              </a:rPr>
              <a:t> or including Testing only or Review with Testing.</a:t>
            </a:r>
          </a:p>
          <a:p>
            <a:pPr lvl="1">
              <a:lnSpc>
                <a:spcPts val="2800"/>
              </a:lnSpc>
              <a:buFontTx/>
              <a:buChar char="-"/>
            </a:pPr>
            <a:r>
              <a:rPr lang="en-CA" sz="2000" dirty="0" smtClean="0">
                <a:solidFill>
                  <a:schemeClr val="accent4">
                    <a:lumMod val="50000"/>
                  </a:schemeClr>
                </a:solidFill>
              </a:rPr>
              <a:t> </a:t>
            </a:r>
            <a:r>
              <a:rPr lang="en-CA" sz="2000" dirty="0" smtClean="0">
                <a:solidFill>
                  <a:schemeClr val="accent4">
                    <a:lumMod val="50000"/>
                  </a:schemeClr>
                </a:solidFill>
              </a:rPr>
              <a:t>or if using Statistical SQA also</a:t>
            </a:r>
          </a:p>
          <a:p>
            <a:pPr algn="just">
              <a:lnSpc>
                <a:spcPct val="140000"/>
              </a:lnSpc>
            </a:pPr>
            <a:r>
              <a:rPr lang="en-US" b="1" dirty="0" smtClean="0">
                <a:solidFill>
                  <a:srgbClr val="FF0000"/>
                </a:solidFill>
                <a:latin typeface="Arial" pitchFamily="34" charset="0"/>
                <a:cs typeface="Arial" pitchFamily="34" charset="0"/>
              </a:rPr>
              <a:t>Recall…1. </a:t>
            </a:r>
            <a:r>
              <a:rPr lang="en-US" b="1" dirty="0">
                <a:solidFill>
                  <a:srgbClr val="FF0000"/>
                </a:solidFill>
                <a:latin typeface="Arial" pitchFamily="34" charset="0"/>
                <a:cs typeface="Arial" pitchFamily="34" charset="0"/>
              </a:rPr>
              <a:t>Can you differentiate first 5 terms </a:t>
            </a:r>
          </a:p>
          <a:p>
            <a:pPr algn="just">
              <a:lnSpc>
                <a:spcPct val="140000"/>
              </a:lnSpc>
            </a:pPr>
            <a:r>
              <a:rPr lang="en-US" b="1" dirty="0" smtClean="0">
                <a:solidFill>
                  <a:srgbClr val="FF0000"/>
                </a:solidFill>
                <a:latin typeface="Arial" pitchFamily="34" charset="0"/>
                <a:cs typeface="Arial" pitchFamily="34" charset="0"/>
              </a:rPr>
              <a:t>              2</a:t>
            </a:r>
            <a:r>
              <a:rPr lang="en-US" b="1" dirty="0">
                <a:solidFill>
                  <a:srgbClr val="FF0000"/>
                </a:solidFill>
                <a:latin typeface="Arial" pitchFamily="34" charset="0"/>
                <a:cs typeface="Arial" pitchFamily="34" charset="0"/>
              </a:rPr>
              <a:t>. Differentiated between Software Testing with Software Quality</a:t>
            </a:r>
            <a:r>
              <a:rPr lang="en-US" b="1" i="1" dirty="0">
                <a:solidFill>
                  <a:srgbClr val="FF0000"/>
                </a:solidFill>
                <a:latin typeface="Arial" pitchFamily="34" charset="0"/>
                <a:cs typeface="Arial" pitchFamily="34" charset="0"/>
              </a:rPr>
              <a:t>?... ..</a:t>
            </a:r>
            <a:r>
              <a:rPr lang="en-US" b="1" dirty="0">
                <a:solidFill>
                  <a:srgbClr val="C00000"/>
                </a:solidFill>
                <a:latin typeface="Times New Roman" pitchFamily="18" charset="0"/>
                <a:cs typeface="Times New Roman" pitchFamily="18" charset="0"/>
              </a:rPr>
              <a:t>…? (9</a:t>
            </a:r>
            <a:r>
              <a:rPr lang="en-US" b="1" baseline="30000" dirty="0">
                <a:solidFill>
                  <a:srgbClr val="C00000"/>
                </a:solidFill>
                <a:latin typeface="Times New Roman" pitchFamily="18" charset="0"/>
                <a:cs typeface="Times New Roman" pitchFamily="18" charset="0"/>
              </a:rPr>
              <a:t>h</a:t>
            </a:r>
            <a:r>
              <a:rPr lang="en-US" b="1" dirty="0">
                <a:solidFill>
                  <a:srgbClr val="C00000"/>
                </a:solidFill>
                <a:latin typeface="Times New Roman" pitchFamily="18" charset="0"/>
                <a:cs typeface="Times New Roman" pitchFamily="18" charset="0"/>
              </a:rPr>
              <a:t> RA</a:t>
            </a:r>
            <a:r>
              <a:rPr lang="en-US" b="1" dirty="0" smtClean="0">
                <a:solidFill>
                  <a:srgbClr val="C00000"/>
                </a:solidFill>
                <a:latin typeface="Times New Roman" pitchFamily="18" charset="0"/>
                <a:cs typeface="Times New Roman" pitchFamily="18" charset="0"/>
              </a:rPr>
              <a:t>)</a:t>
            </a:r>
            <a:endParaRPr lang="en-CA" sz="2000" dirty="0" smtClean="0">
              <a:solidFill>
                <a:schemeClr val="accent4">
                  <a:lumMod val="50000"/>
                </a:schemeClr>
              </a:solidFill>
            </a:endParaRPr>
          </a:p>
        </p:txBody>
      </p:sp>
    </p:spTree>
  </p:cSld>
  <p:clrMapOvr>
    <a:masterClrMapping/>
  </p:clrMapOvr>
  <p:transition spd="med">
    <p:fade/>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617051" y="751006"/>
            <a:ext cx="8717130" cy="361830"/>
          </a:xfrm>
          <a:prstGeom prst="rect">
            <a:avLst/>
          </a:prstGeom>
          <a:noFill/>
        </p:spPr>
        <p:txBody>
          <a:bodyPr vert="horz" wrap="none" lIns="0" tIns="0" rIns="0" bIns="0" rtlCol="0">
            <a:spAutoFit/>
          </a:bodyPr>
          <a:lstStyle/>
          <a:p>
            <a:pPr>
              <a:lnSpc>
                <a:spcPts val="2760"/>
              </a:lnSpc>
            </a:pPr>
            <a:r>
              <a:rPr lang="en-CA" sz="3200" b="1" dirty="0" smtClean="0">
                <a:solidFill>
                  <a:schemeClr val="accent4">
                    <a:lumMod val="50000"/>
                  </a:schemeClr>
                </a:solidFill>
                <a:latin typeface="Arial" pitchFamily="34" charset="0"/>
                <a:cs typeface="Arial" pitchFamily="34" charset="0"/>
              </a:rPr>
              <a:t>Quality Management, </a:t>
            </a:r>
            <a:r>
              <a:rPr lang="en-CA" sz="3200" b="1" i="1" dirty="0" smtClean="0">
                <a:solidFill>
                  <a:srgbClr val="006600"/>
                </a:solidFill>
              </a:rPr>
              <a:t>Overall Improvement</a:t>
            </a:r>
            <a:endParaRPr lang="en-CA" sz="3200" b="1" dirty="0">
              <a:solidFill>
                <a:srgbClr val="006600"/>
              </a:solidFill>
              <a:latin typeface="Arial" pitchFamily="34" charset="0"/>
              <a:cs typeface="Arial" pitchFamily="34" charset="0"/>
            </a:endParaRPr>
          </a:p>
        </p:txBody>
      </p:sp>
      <p:sp>
        <p:nvSpPr>
          <p:cNvPr id="6" name="TextBox 3"/>
          <p:cNvSpPr txBox="1"/>
          <p:nvPr/>
        </p:nvSpPr>
        <p:spPr>
          <a:xfrm>
            <a:off x="961696" y="1471910"/>
            <a:ext cx="9995338" cy="5027017"/>
          </a:xfrm>
          <a:prstGeom prst="rect">
            <a:avLst/>
          </a:prstGeom>
          <a:noFill/>
        </p:spPr>
        <p:txBody>
          <a:bodyPr vert="horz" wrap="square" lIns="0" tIns="0" rIns="0" bIns="0" rtlCol="0">
            <a:spAutoFit/>
          </a:bodyPr>
          <a:lstStyle/>
          <a:p>
            <a:pPr>
              <a:lnSpc>
                <a:spcPts val="2800"/>
              </a:lnSpc>
              <a:buFontTx/>
              <a:buChar char="-"/>
            </a:pPr>
            <a:r>
              <a:rPr lang="en-CA" sz="2400" b="1" smtClean="0">
                <a:solidFill>
                  <a:schemeClr val="accent4">
                    <a:lumMod val="50000"/>
                  </a:schemeClr>
                </a:solidFill>
              </a:rPr>
              <a:t> Now what is function of Quality Management System?</a:t>
            </a:r>
          </a:p>
          <a:p>
            <a:pPr>
              <a:lnSpc>
                <a:spcPts val="2800"/>
              </a:lnSpc>
            </a:pPr>
            <a:endParaRPr lang="en-CA" sz="3200" b="1" smtClean="0">
              <a:solidFill>
                <a:schemeClr val="accent4">
                  <a:lumMod val="50000"/>
                </a:schemeClr>
              </a:solidFill>
            </a:endParaRPr>
          </a:p>
          <a:p>
            <a:pPr>
              <a:lnSpc>
                <a:spcPts val="2800"/>
              </a:lnSpc>
              <a:buFontTx/>
              <a:buChar char="-"/>
            </a:pPr>
            <a:r>
              <a:rPr lang="en-CA" sz="2400" smtClean="0">
                <a:solidFill>
                  <a:schemeClr val="accent4">
                    <a:lumMod val="50000"/>
                  </a:schemeClr>
                </a:solidFill>
              </a:rPr>
              <a:t>Manage Organization Concerns for Resources etc</a:t>
            </a:r>
          </a:p>
          <a:p>
            <a:pPr lvl="1">
              <a:lnSpc>
                <a:spcPts val="2800"/>
              </a:lnSpc>
              <a:buFontTx/>
              <a:buChar char="-"/>
            </a:pPr>
            <a:r>
              <a:rPr lang="en-CA" sz="2000" smtClean="0">
                <a:solidFill>
                  <a:schemeClr val="accent4">
                    <a:lumMod val="50000"/>
                  </a:schemeClr>
                </a:solidFill>
              </a:rPr>
              <a:t> Allocation of resources, Budget &amp; </a:t>
            </a:r>
            <a:r>
              <a:rPr lang="en-CA" sz="2000" b="1" smtClean="0">
                <a:solidFill>
                  <a:schemeClr val="accent4">
                    <a:lumMod val="50000"/>
                  </a:schemeClr>
                </a:solidFill>
              </a:rPr>
              <a:t>Costing</a:t>
            </a:r>
            <a:r>
              <a:rPr lang="en-CA" sz="2000" smtClean="0">
                <a:solidFill>
                  <a:schemeClr val="accent4">
                    <a:lumMod val="50000"/>
                  </a:schemeClr>
                </a:solidFill>
              </a:rPr>
              <a:t> i.e. cost on training, various payouts</a:t>
            </a:r>
          </a:p>
          <a:p>
            <a:pPr lvl="1">
              <a:lnSpc>
                <a:spcPts val="2800"/>
              </a:lnSpc>
              <a:buFontTx/>
              <a:buChar char="-"/>
            </a:pPr>
            <a:r>
              <a:rPr lang="en-CA" sz="2000" smtClean="0">
                <a:solidFill>
                  <a:schemeClr val="accent4">
                    <a:lumMod val="50000"/>
                  </a:schemeClr>
                </a:solidFill>
              </a:rPr>
              <a:t> Process Approach: People over processes (Agile), processes over people </a:t>
            </a:r>
          </a:p>
          <a:p>
            <a:pPr lvl="1">
              <a:lnSpc>
                <a:spcPts val="2800"/>
              </a:lnSpc>
            </a:pPr>
            <a:endParaRPr lang="en-CA" sz="2000" smtClean="0">
              <a:solidFill>
                <a:schemeClr val="accent4">
                  <a:lumMod val="50000"/>
                </a:schemeClr>
              </a:solidFill>
            </a:endParaRPr>
          </a:p>
          <a:p>
            <a:pPr>
              <a:lnSpc>
                <a:spcPts val="2800"/>
              </a:lnSpc>
              <a:buFontTx/>
              <a:buChar char="-"/>
            </a:pPr>
            <a:r>
              <a:rPr lang="en-CA" sz="2400" smtClean="0">
                <a:solidFill>
                  <a:schemeClr val="accent4">
                    <a:lumMod val="50000"/>
                  </a:schemeClr>
                </a:solidFill>
              </a:rPr>
              <a:t> QM is Organizational Process,</a:t>
            </a:r>
          </a:p>
          <a:p>
            <a:pPr lvl="1">
              <a:lnSpc>
                <a:spcPts val="2800"/>
              </a:lnSpc>
              <a:buFontTx/>
              <a:buChar char="-"/>
            </a:pPr>
            <a:r>
              <a:rPr lang="en-CA" sz="2000" smtClean="0">
                <a:solidFill>
                  <a:schemeClr val="accent4">
                    <a:lumMod val="50000"/>
                  </a:schemeClr>
                </a:solidFill>
                <a:latin typeface="Times New Roman" pitchFamily="18" charset="0"/>
                <a:cs typeface="Times New Roman" pitchFamily="18" charset="0"/>
              </a:rPr>
              <a:t> All other efforts in the organization for continuous improvement</a:t>
            </a:r>
          </a:p>
          <a:p>
            <a:pPr lvl="2">
              <a:lnSpc>
                <a:spcPts val="2800"/>
              </a:lnSpc>
              <a:buFontTx/>
              <a:buChar char="-"/>
            </a:pPr>
            <a:r>
              <a:rPr lang="en-CA" sz="2000" smtClean="0">
                <a:solidFill>
                  <a:schemeClr val="accent4">
                    <a:lumMod val="50000"/>
                  </a:schemeClr>
                </a:solidFill>
                <a:latin typeface="Times New Roman" pitchFamily="18" charset="0"/>
                <a:cs typeface="Times New Roman" pitchFamily="18" charset="0"/>
              </a:rPr>
              <a:t> SW quality being a coequal with all other efforts in the organization</a:t>
            </a:r>
          </a:p>
          <a:p>
            <a:pPr lvl="1">
              <a:lnSpc>
                <a:spcPts val="2800"/>
              </a:lnSpc>
              <a:buFontTx/>
              <a:buChar char="-"/>
            </a:pPr>
            <a:r>
              <a:rPr lang="en-CA" sz="2000" smtClean="0">
                <a:solidFill>
                  <a:schemeClr val="accent4">
                    <a:lumMod val="50000"/>
                  </a:schemeClr>
                </a:solidFill>
              </a:rPr>
              <a:t> Better customer – better satisfaction</a:t>
            </a:r>
          </a:p>
          <a:p>
            <a:pPr lvl="1">
              <a:lnSpc>
                <a:spcPts val="2800"/>
              </a:lnSpc>
              <a:buFontTx/>
              <a:buChar char="-"/>
            </a:pPr>
            <a:r>
              <a:rPr lang="en-CA" sz="2000" smtClean="0">
                <a:solidFill>
                  <a:schemeClr val="accent4">
                    <a:lumMod val="50000"/>
                  </a:schemeClr>
                </a:solidFill>
              </a:rPr>
              <a:t> Better supplier relationship enhance value to each other</a:t>
            </a:r>
          </a:p>
          <a:p>
            <a:pPr lvl="1">
              <a:lnSpc>
                <a:spcPts val="2800"/>
              </a:lnSpc>
              <a:buFontTx/>
              <a:buChar char="-"/>
            </a:pPr>
            <a:r>
              <a:rPr lang="en-CA" sz="2000" smtClean="0">
                <a:solidFill>
                  <a:schemeClr val="accent4">
                    <a:lumMod val="50000"/>
                  </a:schemeClr>
                </a:solidFill>
              </a:rPr>
              <a:t> optimization of benefit – lead to long term benefit</a:t>
            </a:r>
          </a:p>
          <a:p>
            <a:pPr lvl="1">
              <a:lnSpc>
                <a:spcPts val="2800"/>
              </a:lnSpc>
              <a:buFontTx/>
              <a:buChar char="-"/>
            </a:pPr>
            <a:r>
              <a:rPr lang="en-CA" sz="2000" smtClean="0">
                <a:solidFill>
                  <a:schemeClr val="accent4">
                    <a:lumMod val="50000"/>
                  </a:schemeClr>
                </a:solidFill>
              </a:rPr>
              <a:t> Info Sys. (Global Customer Service) – Level 5 (CMMI)</a:t>
            </a:r>
          </a:p>
          <a:p>
            <a:pPr>
              <a:lnSpc>
                <a:spcPts val="2800"/>
              </a:lnSpc>
              <a:buFontTx/>
              <a:buChar char="-"/>
            </a:pPr>
            <a:endParaRPr lang="en-CA" sz="2000" dirty="0" smtClean="0">
              <a:solidFill>
                <a:schemeClr val="accent4">
                  <a:lumMod val="50000"/>
                </a:schemeClr>
              </a:solidFill>
            </a:endParaRPr>
          </a:p>
        </p:txBody>
      </p:sp>
    </p:spTree>
  </p:cSld>
  <p:clrMapOvr>
    <a:masterClrMapping/>
  </p:clrMapOvr>
  <p:transition spd="med">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152400"/>
            <a:ext cx="8229600" cy="1143000"/>
          </a:xfrm>
        </p:spPr>
        <p:txBody>
          <a:bodyPr>
            <a:normAutofit/>
          </a:bodyPr>
          <a:lstStyle/>
          <a:p>
            <a:pPr>
              <a:defRPr/>
            </a:pPr>
            <a:r>
              <a:rPr lang="en-US" dirty="0" smtClean="0">
                <a:latin typeface="+mn-lt"/>
              </a:rPr>
              <a:t>What is quality ?</a:t>
            </a:r>
            <a:endParaRPr lang="en-US" dirty="0">
              <a:latin typeface="+mn-lt"/>
            </a:endParaRPr>
          </a:p>
        </p:txBody>
      </p:sp>
      <p:sp>
        <p:nvSpPr>
          <p:cNvPr id="3" name="Content Placeholder 2"/>
          <p:cNvSpPr>
            <a:spLocks noGrp="1"/>
          </p:cNvSpPr>
          <p:nvPr>
            <p:ph idx="1"/>
          </p:nvPr>
        </p:nvSpPr>
        <p:spPr>
          <a:xfrm>
            <a:off x="1828800" y="1905000"/>
            <a:ext cx="5410200" cy="4800600"/>
          </a:xfrm>
        </p:spPr>
        <p:txBody>
          <a:bodyPr>
            <a:normAutofit fontScale="85000" lnSpcReduction="10000"/>
          </a:bodyPr>
          <a:lstStyle/>
          <a:p>
            <a:pPr>
              <a:buClr>
                <a:schemeClr val="accent3"/>
              </a:buClr>
              <a:buNone/>
              <a:defRPr/>
            </a:pPr>
            <a:r>
              <a:rPr lang="en-US" b="1" dirty="0" smtClean="0"/>
              <a:t>Quality popular view:</a:t>
            </a:r>
          </a:p>
          <a:p>
            <a:pPr lvl="1" indent="-246888">
              <a:buNone/>
              <a:defRPr/>
            </a:pPr>
            <a:r>
              <a:rPr lang="en-US" dirty="0" smtClean="0"/>
              <a:t>– Something “good” but not quantifiable</a:t>
            </a:r>
          </a:p>
          <a:p>
            <a:pPr lvl="1" indent="-246888">
              <a:buNone/>
              <a:defRPr/>
            </a:pPr>
            <a:r>
              <a:rPr lang="en-US" dirty="0" smtClean="0"/>
              <a:t>– Something luxury and classy</a:t>
            </a:r>
          </a:p>
          <a:p>
            <a:pPr>
              <a:buClr>
                <a:schemeClr val="accent3"/>
              </a:buClr>
              <a:buNone/>
              <a:defRPr/>
            </a:pPr>
            <a:endParaRPr lang="en-US" dirty="0" smtClean="0"/>
          </a:p>
          <a:p>
            <a:pPr>
              <a:buClr>
                <a:schemeClr val="accent3"/>
              </a:buClr>
              <a:buNone/>
              <a:defRPr/>
            </a:pPr>
            <a:r>
              <a:rPr lang="en-US" b="1" dirty="0" smtClean="0"/>
              <a:t>Quality professional view:</a:t>
            </a:r>
          </a:p>
          <a:p>
            <a:pPr lvl="1" indent="-246888">
              <a:buNone/>
              <a:defRPr/>
            </a:pPr>
            <a:r>
              <a:rPr lang="en-US" dirty="0" smtClean="0">
                <a:solidFill>
                  <a:srgbClr val="FF0000"/>
                </a:solidFill>
              </a:rPr>
              <a:t>– Conformance to requirement</a:t>
            </a:r>
          </a:p>
          <a:p>
            <a:pPr lvl="1" indent="-246888">
              <a:buNone/>
              <a:defRPr/>
            </a:pPr>
            <a:r>
              <a:rPr lang="en-US" dirty="0" smtClean="0"/>
              <a:t>   (Crosby, 1979)</a:t>
            </a:r>
          </a:p>
          <a:p>
            <a:pPr lvl="2" indent="-246888">
              <a:buFont typeface="Wingdings 2"/>
              <a:buChar char=""/>
              <a:defRPr/>
            </a:pPr>
            <a:r>
              <a:rPr lang="en-US" dirty="0" smtClean="0"/>
              <a:t>The requirements are clearly stated and the product must conform to it</a:t>
            </a:r>
          </a:p>
          <a:p>
            <a:pPr lvl="2" indent="-246888">
              <a:buFont typeface="Wingdings 2"/>
              <a:buChar char=""/>
              <a:defRPr/>
            </a:pPr>
            <a:r>
              <a:rPr lang="en-US" dirty="0" smtClean="0"/>
              <a:t>Any deviation from the requirements is regarded as a defect</a:t>
            </a:r>
          </a:p>
          <a:p>
            <a:pPr lvl="2" indent="-246888">
              <a:buFont typeface="Wingdings 2"/>
              <a:buChar char=""/>
              <a:defRPr/>
            </a:pPr>
            <a:r>
              <a:rPr lang="en-US" dirty="0" smtClean="0"/>
              <a:t>A good quality product </a:t>
            </a:r>
            <a:r>
              <a:rPr lang="en-US" b="1" dirty="0" smtClean="0"/>
              <a:t>contains fewer defects</a:t>
            </a:r>
          </a:p>
          <a:p>
            <a:pPr lvl="2" indent="-246888">
              <a:buFont typeface="Wingdings 2"/>
              <a:buChar char=""/>
              <a:defRPr/>
            </a:pPr>
            <a:endParaRPr lang="en-US" dirty="0" smtClean="0"/>
          </a:p>
          <a:p>
            <a:pPr lvl="1" indent="-246888">
              <a:buNone/>
              <a:defRPr/>
            </a:pPr>
            <a:r>
              <a:rPr lang="en-US" dirty="0" smtClean="0"/>
              <a:t>– </a:t>
            </a:r>
            <a:r>
              <a:rPr lang="en-US" dirty="0" smtClean="0">
                <a:solidFill>
                  <a:srgbClr val="0070C0"/>
                </a:solidFill>
              </a:rPr>
              <a:t>Fitness for use </a:t>
            </a:r>
            <a:r>
              <a:rPr lang="en-US" dirty="0" smtClean="0"/>
              <a:t>(</a:t>
            </a:r>
            <a:r>
              <a:rPr lang="en-US" dirty="0" err="1" smtClean="0"/>
              <a:t>Juran</a:t>
            </a:r>
            <a:r>
              <a:rPr lang="en-US" dirty="0" smtClean="0"/>
              <a:t>, 1970):</a:t>
            </a:r>
          </a:p>
          <a:p>
            <a:pPr lvl="2" indent="-246888">
              <a:buFont typeface="Wingdings 2"/>
              <a:buChar char=""/>
              <a:defRPr/>
            </a:pPr>
            <a:r>
              <a:rPr lang="en-US" dirty="0" smtClean="0"/>
              <a:t>Fit to user expectations: meet user’s needs</a:t>
            </a:r>
          </a:p>
          <a:p>
            <a:pPr lvl="2" indent="-246888">
              <a:buFont typeface="Wingdings 2"/>
              <a:buChar char=""/>
              <a:defRPr/>
            </a:pPr>
            <a:r>
              <a:rPr lang="en-US" dirty="0" smtClean="0"/>
              <a:t>A good quality product </a:t>
            </a:r>
            <a:r>
              <a:rPr lang="en-US" b="1" dirty="0" smtClean="0"/>
              <a:t>provides better user satisfaction</a:t>
            </a:r>
            <a:endParaRPr lang="en-US" dirty="0"/>
          </a:p>
        </p:txBody>
      </p:sp>
      <p:pic>
        <p:nvPicPr>
          <p:cNvPr id="3077" name="Picture 6" descr="IS_C_F-Sport-c.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858001" y="1295400"/>
            <a:ext cx="3586163" cy="243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69948349"/>
      </p:ext>
    </p:extLst>
  </p:cSld>
  <p:clrMapOvr>
    <a:masterClrMapping/>
  </p:clrMapOvr>
  <p:transition spd="med">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667" name="Rectangle 3"/>
          <p:cNvSpPr>
            <a:spLocks noGrp="1" noChangeArrowheads="1"/>
          </p:cNvSpPr>
          <p:nvPr>
            <p:ph idx="4294967295"/>
          </p:nvPr>
        </p:nvSpPr>
        <p:spPr>
          <a:xfrm>
            <a:off x="914400" y="1447800"/>
            <a:ext cx="11277600" cy="4876800"/>
          </a:xfrm>
        </p:spPr>
        <p:txBody>
          <a:bodyPr>
            <a:normAutofit/>
          </a:bodyPr>
          <a:lstStyle/>
          <a:p>
            <a:pPr algn="just">
              <a:lnSpc>
                <a:spcPct val="150000"/>
              </a:lnSpc>
            </a:pPr>
            <a:r>
              <a:rPr lang="en-US" b="1" dirty="0">
                <a:solidFill>
                  <a:srgbClr val="0070C0"/>
                </a:solidFill>
                <a:latin typeface="Arial" pitchFamily="34" charset="0"/>
                <a:cs typeface="Arial" pitchFamily="34" charset="0"/>
              </a:rPr>
              <a:t>User View</a:t>
            </a:r>
          </a:p>
          <a:p>
            <a:pPr lvl="1" algn="just">
              <a:lnSpc>
                <a:spcPct val="150000"/>
              </a:lnSpc>
            </a:pPr>
            <a:r>
              <a:rPr lang="en-US" sz="2000" dirty="0">
                <a:solidFill>
                  <a:schemeClr val="accent5">
                    <a:lumMod val="50000"/>
                  </a:schemeClr>
                </a:solidFill>
                <a:latin typeface="Arial" pitchFamily="34" charset="0"/>
                <a:cs typeface="Arial" pitchFamily="34" charset="0"/>
              </a:rPr>
              <a:t>The basic building block on which fitness for use is built is the Quality Characteristic.</a:t>
            </a:r>
          </a:p>
          <a:p>
            <a:pPr lvl="1" algn="just">
              <a:lnSpc>
                <a:spcPct val="150000"/>
              </a:lnSpc>
            </a:pPr>
            <a:r>
              <a:rPr lang="en-US" sz="2000" dirty="0">
                <a:solidFill>
                  <a:schemeClr val="accent5">
                    <a:lumMod val="50000"/>
                  </a:schemeClr>
                </a:solidFill>
                <a:latin typeface="Arial" pitchFamily="34" charset="0"/>
                <a:cs typeface="Arial" pitchFamily="34" charset="0"/>
              </a:rPr>
              <a:t>Any feature (property, attribute, etc.) of the products, materials, or processes </a:t>
            </a:r>
            <a:endParaRPr lang="en-US" sz="2000" dirty="0" smtClean="0">
              <a:solidFill>
                <a:schemeClr val="accent5">
                  <a:lumMod val="50000"/>
                </a:schemeClr>
              </a:solidFill>
              <a:latin typeface="Arial" pitchFamily="34" charset="0"/>
              <a:cs typeface="Arial" pitchFamily="34" charset="0"/>
            </a:endParaRPr>
          </a:p>
          <a:p>
            <a:pPr lvl="1" algn="just">
              <a:lnSpc>
                <a:spcPct val="150000"/>
              </a:lnSpc>
              <a:buNone/>
            </a:pPr>
            <a:r>
              <a:rPr lang="en-US" sz="2000" dirty="0" smtClean="0">
                <a:solidFill>
                  <a:schemeClr val="accent5">
                    <a:lumMod val="50000"/>
                  </a:schemeClr>
                </a:solidFill>
                <a:latin typeface="Arial" pitchFamily="34" charset="0"/>
                <a:cs typeface="Arial" pitchFamily="34" charset="0"/>
              </a:rPr>
              <a:t>	which </a:t>
            </a:r>
            <a:r>
              <a:rPr lang="en-US" sz="2000" dirty="0">
                <a:solidFill>
                  <a:schemeClr val="accent5">
                    <a:lumMod val="50000"/>
                  </a:schemeClr>
                </a:solidFill>
                <a:latin typeface="Arial" pitchFamily="34" charset="0"/>
                <a:cs typeface="Arial" pitchFamily="34" charset="0"/>
              </a:rPr>
              <a:t>is needed to achieve fitness for use is a Quality Characteristic.</a:t>
            </a:r>
          </a:p>
          <a:p>
            <a:pPr algn="just">
              <a:lnSpc>
                <a:spcPct val="150000"/>
              </a:lnSpc>
            </a:pPr>
            <a:r>
              <a:rPr lang="en-US" b="1" dirty="0">
                <a:solidFill>
                  <a:schemeClr val="accent5">
                    <a:lumMod val="50000"/>
                  </a:schemeClr>
                </a:solidFill>
                <a:latin typeface="Arial" pitchFamily="34" charset="0"/>
                <a:cs typeface="Arial" pitchFamily="34" charset="0"/>
              </a:rPr>
              <a:t>Manufacturing View</a:t>
            </a:r>
          </a:p>
          <a:p>
            <a:pPr lvl="1" algn="just">
              <a:lnSpc>
                <a:spcPct val="150000"/>
              </a:lnSpc>
            </a:pPr>
            <a:r>
              <a:rPr lang="en-US" sz="2000" dirty="0">
                <a:solidFill>
                  <a:schemeClr val="accent5">
                    <a:lumMod val="50000"/>
                  </a:schemeClr>
                </a:solidFill>
                <a:latin typeface="Arial" pitchFamily="34" charset="0"/>
                <a:cs typeface="Arial" pitchFamily="34" charset="0"/>
              </a:rPr>
              <a:t>The degree to which a system, component, or process meets</a:t>
            </a:r>
          </a:p>
          <a:p>
            <a:pPr lvl="2" algn="just">
              <a:lnSpc>
                <a:spcPct val="150000"/>
              </a:lnSpc>
            </a:pPr>
            <a:r>
              <a:rPr lang="en-US" sz="2000" dirty="0">
                <a:solidFill>
                  <a:schemeClr val="accent5">
                    <a:lumMod val="50000"/>
                  </a:schemeClr>
                </a:solidFill>
                <a:latin typeface="Arial" pitchFamily="34" charset="0"/>
                <a:cs typeface="Arial" pitchFamily="34" charset="0"/>
              </a:rPr>
              <a:t>Specified requirements, customer/user needs or expectations</a:t>
            </a:r>
          </a:p>
          <a:p>
            <a:pPr lvl="2" algn="just">
              <a:lnSpc>
                <a:spcPct val="150000"/>
              </a:lnSpc>
            </a:pPr>
            <a:r>
              <a:rPr lang="en-US" sz="2000" dirty="0">
                <a:solidFill>
                  <a:schemeClr val="accent5">
                    <a:lumMod val="50000"/>
                  </a:schemeClr>
                </a:solidFill>
                <a:latin typeface="Arial" pitchFamily="34" charset="0"/>
                <a:cs typeface="Arial" pitchFamily="34" charset="0"/>
              </a:rPr>
              <a:t>Conformance to process standards</a:t>
            </a:r>
          </a:p>
        </p:txBody>
      </p:sp>
      <p:cxnSp>
        <p:nvCxnSpPr>
          <p:cNvPr id="4" name="Straight Connector 3"/>
          <p:cNvCxnSpPr/>
          <p:nvPr/>
        </p:nvCxnSpPr>
        <p:spPr>
          <a:xfrm>
            <a:off x="649703" y="1329692"/>
            <a:ext cx="8741044" cy="46495"/>
          </a:xfrm>
          <a:prstGeom prst="line">
            <a:avLst/>
          </a:prstGeom>
        </p:spPr>
        <p:style>
          <a:lnRef idx="1">
            <a:schemeClr val="accent1"/>
          </a:lnRef>
          <a:fillRef idx="0">
            <a:schemeClr val="accent1"/>
          </a:fillRef>
          <a:effectRef idx="0">
            <a:schemeClr val="accent1"/>
          </a:effectRef>
          <a:fontRef idx="minor">
            <a:schemeClr val="tx1"/>
          </a:fontRef>
        </p:style>
      </p:cxnSp>
      <p:sp>
        <p:nvSpPr>
          <p:cNvPr id="5" name="Rectangle 23"/>
          <p:cNvSpPr>
            <a:spLocks noChangeArrowheads="1"/>
          </p:cNvSpPr>
          <p:nvPr/>
        </p:nvSpPr>
        <p:spPr bwMode="auto">
          <a:xfrm>
            <a:off x="2362711" y="0"/>
            <a:ext cx="6292557" cy="1143000"/>
          </a:xfrm>
          <a:prstGeom prst="rect">
            <a:avLst/>
          </a:prstGeom>
          <a:noFill/>
          <a:ln w="9525">
            <a:noFill/>
            <a:miter lim="800000"/>
            <a:headEnd/>
            <a:tailEnd/>
          </a:ln>
          <a:effectLst/>
        </p:spPr>
        <p:txBody>
          <a:bodyPr anchor="b"/>
          <a:lstStyle/>
          <a:p>
            <a:pPr algn="ctr"/>
            <a:r>
              <a:rPr lang="en-GB" sz="3200" b="1" dirty="0" smtClean="0">
                <a:solidFill>
                  <a:schemeClr val="accent5">
                    <a:lumMod val="50000"/>
                  </a:schemeClr>
                </a:solidFill>
                <a:latin typeface="Arial" pitchFamily="34" charset="0"/>
                <a:cs typeface="Arial" pitchFamily="34" charset="0"/>
              </a:rPr>
              <a:t>Different Views of Software </a:t>
            </a:r>
            <a:r>
              <a:rPr lang="en-GB" sz="3200" b="1" dirty="0">
                <a:solidFill>
                  <a:schemeClr val="accent5">
                    <a:lumMod val="50000"/>
                  </a:schemeClr>
                </a:solidFill>
                <a:latin typeface="Arial" pitchFamily="34" charset="0"/>
                <a:cs typeface="Arial" pitchFamily="34" charset="0"/>
              </a:rPr>
              <a:t>Quality</a:t>
            </a:r>
          </a:p>
        </p:txBody>
      </p:sp>
    </p:spTree>
  </p:cSld>
  <p:clrMapOvr>
    <a:masterClrMapping/>
  </p:clrMapOvr>
  <p:transition spd="med">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4691" name="Rectangle 3"/>
          <p:cNvSpPr>
            <a:spLocks noGrp="1" noChangeArrowheads="1"/>
          </p:cNvSpPr>
          <p:nvPr>
            <p:ph idx="4294967295"/>
          </p:nvPr>
        </p:nvSpPr>
        <p:spPr>
          <a:xfrm>
            <a:off x="1135117" y="1447800"/>
            <a:ext cx="10168759" cy="5105400"/>
          </a:xfrm>
        </p:spPr>
        <p:txBody>
          <a:bodyPr>
            <a:noAutofit/>
          </a:bodyPr>
          <a:lstStyle/>
          <a:p>
            <a:pPr algn="just">
              <a:lnSpc>
                <a:spcPct val="140000"/>
              </a:lnSpc>
            </a:pPr>
            <a:r>
              <a:rPr lang="en-US" b="1" dirty="0">
                <a:solidFill>
                  <a:schemeClr val="accent5">
                    <a:lumMod val="50000"/>
                  </a:schemeClr>
                </a:solidFill>
                <a:latin typeface="Arial" pitchFamily="34" charset="0"/>
                <a:cs typeface="Arial" pitchFamily="34" charset="0"/>
              </a:rPr>
              <a:t>Product View</a:t>
            </a:r>
          </a:p>
          <a:p>
            <a:pPr lvl="1" algn="just">
              <a:lnSpc>
                <a:spcPct val="140000"/>
              </a:lnSpc>
            </a:pPr>
            <a:r>
              <a:rPr lang="en-US" sz="2000" dirty="0">
                <a:solidFill>
                  <a:schemeClr val="accent5">
                    <a:lumMod val="50000"/>
                  </a:schemeClr>
                </a:solidFill>
                <a:latin typeface="Arial" pitchFamily="34" charset="0"/>
                <a:cs typeface="Arial" pitchFamily="34" charset="0"/>
              </a:rPr>
              <a:t>In the </a:t>
            </a:r>
            <a:r>
              <a:rPr lang="en-US" sz="2000" b="1" i="1" dirty="0">
                <a:solidFill>
                  <a:schemeClr val="accent5">
                    <a:lumMod val="50000"/>
                  </a:schemeClr>
                </a:solidFill>
                <a:latin typeface="Arial" pitchFamily="34" charset="0"/>
                <a:cs typeface="Arial" pitchFamily="34" charset="0"/>
              </a:rPr>
              <a:t>product </a:t>
            </a:r>
            <a:r>
              <a:rPr lang="en-US" sz="2000" dirty="0">
                <a:solidFill>
                  <a:schemeClr val="accent5">
                    <a:lumMod val="50000"/>
                  </a:schemeClr>
                </a:solidFill>
                <a:latin typeface="Arial" pitchFamily="34" charset="0"/>
                <a:cs typeface="Arial" pitchFamily="34" charset="0"/>
              </a:rPr>
              <a:t>view, the focus is on inherent characteristics in the product itself in the hope that controlling these internal quality indicators will result in improved external product behavior (</a:t>
            </a:r>
            <a:r>
              <a:rPr lang="en-US" sz="2000" dirty="0">
                <a:solidFill>
                  <a:srgbClr val="0070C0"/>
                </a:solidFill>
                <a:latin typeface="Arial" pitchFamily="34" charset="0"/>
                <a:cs typeface="Arial" pitchFamily="34" charset="0"/>
              </a:rPr>
              <a:t>quality in use</a:t>
            </a:r>
            <a:r>
              <a:rPr lang="en-US" sz="2000" dirty="0" smtClean="0">
                <a:solidFill>
                  <a:schemeClr val="accent5">
                    <a:lumMod val="50000"/>
                  </a:schemeClr>
                </a:solidFill>
                <a:latin typeface="Arial" pitchFamily="34" charset="0"/>
                <a:cs typeface="Arial" pitchFamily="34" charset="0"/>
              </a:rPr>
              <a:t>)</a:t>
            </a:r>
          </a:p>
          <a:p>
            <a:pPr lvl="1" algn="just">
              <a:lnSpc>
                <a:spcPct val="140000"/>
              </a:lnSpc>
              <a:buNone/>
            </a:pPr>
            <a:endParaRPr lang="en-US" sz="2000" dirty="0">
              <a:solidFill>
                <a:schemeClr val="accent5">
                  <a:lumMod val="50000"/>
                </a:schemeClr>
              </a:solidFill>
              <a:latin typeface="Arial" pitchFamily="34" charset="0"/>
              <a:cs typeface="Arial" pitchFamily="34" charset="0"/>
            </a:endParaRPr>
          </a:p>
          <a:p>
            <a:pPr algn="just">
              <a:lnSpc>
                <a:spcPct val="140000"/>
              </a:lnSpc>
            </a:pPr>
            <a:r>
              <a:rPr lang="en-US" b="1" dirty="0">
                <a:solidFill>
                  <a:schemeClr val="accent5">
                    <a:lumMod val="50000"/>
                  </a:schemeClr>
                </a:solidFill>
                <a:latin typeface="Arial" pitchFamily="34" charset="0"/>
                <a:cs typeface="Arial" pitchFamily="34" charset="0"/>
              </a:rPr>
              <a:t>Value Based View</a:t>
            </a:r>
            <a:endParaRPr lang="en-US" dirty="0">
              <a:solidFill>
                <a:schemeClr val="accent5">
                  <a:lumMod val="50000"/>
                </a:schemeClr>
              </a:solidFill>
              <a:latin typeface="Arial" pitchFamily="34" charset="0"/>
              <a:cs typeface="Arial" pitchFamily="34" charset="0"/>
            </a:endParaRPr>
          </a:p>
          <a:p>
            <a:pPr lvl="1" algn="just">
              <a:lnSpc>
                <a:spcPct val="140000"/>
              </a:lnSpc>
            </a:pPr>
            <a:r>
              <a:rPr lang="en-US" sz="2000" dirty="0">
                <a:solidFill>
                  <a:schemeClr val="accent5">
                    <a:lumMod val="50000"/>
                  </a:schemeClr>
                </a:solidFill>
                <a:latin typeface="Arial" pitchFamily="34" charset="0"/>
                <a:cs typeface="Arial" pitchFamily="34" charset="0"/>
              </a:rPr>
              <a:t>In the </a:t>
            </a:r>
            <a:r>
              <a:rPr lang="en-US" sz="2000" b="1" i="1" dirty="0">
                <a:solidFill>
                  <a:schemeClr val="accent5">
                    <a:lumMod val="50000"/>
                  </a:schemeClr>
                </a:solidFill>
                <a:latin typeface="Arial" pitchFamily="34" charset="0"/>
                <a:cs typeface="Arial" pitchFamily="34" charset="0"/>
              </a:rPr>
              <a:t>value-based </a:t>
            </a:r>
            <a:r>
              <a:rPr lang="en-US" sz="2000" dirty="0">
                <a:solidFill>
                  <a:schemeClr val="accent5">
                    <a:lumMod val="50000"/>
                  </a:schemeClr>
                </a:solidFill>
                <a:latin typeface="Arial" pitchFamily="34" charset="0"/>
                <a:cs typeface="Arial" pitchFamily="34" charset="0"/>
              </a:rPr>
              <a:t>view, quality is the customers’ willingness to pay for a software</a:t>
            </a:r>
            <a:r>
              <a:rPr lang="en-US" sz="2000" dirty="0" smtClean="0">
                <a:solidFill>
                  <a:schemeClr val="accent5">
                    <a:lumMod val="50000"/>
                  </a:schemeClr>
                </a:solidFill>
                <a:latin typeface="Arial" pitchFamily="34" charset="0"/>
                <a:cs typeface="Arial" pitchFamily="34" charset="0"/>
              </a:rPr>
              <a:t>.</a:t>
            </a:r>
            <a:endParaRPr lang="en-US" sz="2000" dirty="0">
              <a:solidFill>
                <a:schemeClr val="accent5">
                  <a:lumMod val="50000"/>
                </a:schemeClr>
              </a:solidFill>
              <a:latin typeface="Arial" pitchFamily="34" charset="0"/>
              <a:cs typeface="Arial" pitchFamily="34" charset="0"/>
            </a:endParaRPr>
          </a:p>
        </p:txBody>
      </p:sp>
      <p:cxnSp>
        <p:nvCxnSpPr>
          <p:cNvPr id="4" name="Straight Connector 3"/>
          <p:cNvCxnSpPr/>
          <p:nvPr/>
        </p:nvCxnSpPr>
        <p:spPr>
          <a:xfrm>
            <a:off x="1430753" y="1253492"/>
            <a:ext cx="8741044" cy="46495"/>
          </a:xfrm>
          <a:prstGeom prst="line">
            <a:avLst/>
          </a:prstGeom>
        </p:spPr>
        <p:style>
          <a:lnRef idx="1">
            <a:schemeClr val="accent1"/>
          </a:lnRef>
          <a:fillRef idx="0">
            <a:schemeClr val="accent1"/>
          </a:fillRef>
          <a:effectRef idx="0">
            <a:schemeClr val="accent1"/>
          </a:effectRef>
          <a:fontRef idx="minor">
            <a:schemeClr val="tx1"/>
          </a:fontRef>
        </p:style>
      </p:cxnSp>
      <p:sp>
        <p:nvSpPr>
          <p:cNvPr id="5" name="Rectangle 23"/>
          <p:cNvSpPr>
            <a:spLocks noChangeArrowheads="1"/>
          </p:cNvSpPr>
          <p:nvPr/>
        </p:nvSpPr>
        <p:spPr bwMode="auto">
          <a:xfrm>
            <a:off x="2362711" y="0"/>
            <a:ext cx="6292557" cy="1143000"/>
          </a:xfrm>
          <a:prstGeom prst="rect">
            <a:avLst/>
          </a:prstGeom>
          <a:noFill/>
          <a:ln w="9525">
            <a:noFill/>
            <a:miter lim="800000"/>
            <a:headEnd/>
            <a:tailEnd/>
          </a:ln>
          <a:effectLst/>
        </p:spPr>
        <p:txBody>
          <a:bodyPr anchor="b"/>
          <a:lstStyle/>
          <a:p>
            <a:pPr algn="ctr"/>
            <a:r>
              <a:rPr lang="en-GB" sz="3200" b="1" dirty="0" smtClean="0">
                <a:solidFill>
                  <a:schemeClr val="accent5">
                    <a:lumMod val="50000"/>
                  </a:schemeClr>
                </a:solidFill>
                <a:latin typeface="Arial" pitchFamily="34" charset="0"/>
                <a:cs typeface="Arial" pitchFamily="34" charset="0"/>
              </a:rPr>
              <a:t>Different Views of Software </a:t>
            </a:r>
            <a:r>
              <a:rPr lang="en-GB" sz="3200" b="1" dirty="0">
                <a:solidFill>
                  <a:schemeClr val="accent5">
                    <a:lumMod val="50000"/>
                  </a:schemeClr>
                </a:solidFill>
                <a:latin typeface="Arial" pitchFamily="34" charset="0"/>
                <a:cs typeface="Arial" pitchFamily="34" charset="0"/>
              </a:rPr>
              <a:t>Quality</a:t>
            </a:r>
          </a:p>
        </p:txBody>
      </p:sp>
    </p:spTree>
  </p:cSld>
  <p:clrMapOvr>
    <a:masterClrMapping/>
  </p:clrMapOvr>
  <p:transition spd="med">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2706" name="Rectangle 3"/>
          <p:cNvSpPr>
            <a:spLocks noGrp="1" noChangeArrowheads="1"/>
          </p:cNvSpPr>
          <p:nvPr>
            <p:ph idx="4294967295"/>
          </p:nvPr>
        </p:nvSpPr>
        <p:spPr>
          <a:xfrm>
            <a:off x="406400" y="1600200"/>
            <a:ext cx="11785600" cy="4953000"/>
          </a:xfrm>
        </p:spPr>
        <p:txBody>
          <a:bodyPr>
            <a:noAutofit/>
          </a:bodyPr>
          <a:lstStyle/>
          <a:p>
            <a:pPr marL="0" indent="0">
              <a:lnSpc>
                <a:spcPct val="140000"/>
              </a:lnSpc>
              <a:buNone/>
            </a:pPr>
            <a:r>
              <a:rPr lang="en-US" b="1" dirty="0" smtClean="0">
                <a:solidFill>
                  <a:srgbClr val="FF0000"/>
                </a:solidFill>
                <a:latin typeface="Times New Roman" panose="02020603050405020304" pitchFamily="18" charset="0"/>
                <a:cs typeface="Times New Roman" panose="02020603050405020304" pitchFamily="18" charset="0"/>
              </a:rPr>
              <a:t>-  External &amp; Internal characteristics</a:t>
            </a:r>
          </a:p>
          <a:p>
            <a:pPr>
              <a:lnSpc>
                <a:spcPct val="140000"/>
              </a:lnSpc>
              <a:buFontTx/>
              <a:buChar char="-"/>
            </a:pPr>
            <a:r>
              <a:rPr lang="en-US" sz="2200" dirty="0" smtClean="0">
                <a:solidFill>
                  <a:srgbClr val="0070C0"/>
                </a:solidFill>
                <a:latin typeface="Times New Roman" panose="02020603050405020304" pitchFamily="18" charset="0"/>
                <a:cs typeface="Times New Roman" panose="02020603050405020304" pitchFamily="18" charset="0"/>
              </a:rPr>
              <a:t>Dealing with </a:t>
            </a:r>
            <a:r>
              <a:rPr lang="en-US" sz="2200" dirty="0" smtClean="0">
                <a:solidFill>
                  <a:srgbClr val="FF0000"/>
                </a:solidFill>
                <a:latin typeface="Times New Roman" panose="02020603050405020304" pitchFamily="18" charset="0"/>
                <a:cs typeface="Times New Roman" panose="02020603050405020304" pitchFamily="18" charset="0"/>
              </a:rPr>
              <a:t>Defects</a:t>
            </a:r>
            <a:r>
              <a:rPr lang="en-US" sz="2200" dirty="0" smtClean="0">
                <a:solidFill>
                  <a:srgbClr val="0070C0"/>
                </a:solidFill>
                <a:latin typeface="Times New Roman" panose="02020603050405020304" pitchFamily="18" charset="0"/>
                <a:cs typeface="Times New Roman" panose="02020603050405020304" pitchFamily="18" charset="0"/>
              </a:rPr>
              <a:t> in early phase or later phase? i.e. </a:t>
            </a:r>
            <a:r>
              <a:rPr lang="en-US" sz="2200" dirty="0" smtClean="0">
                <a:solidFill>
                  <a:srgbClr val="FF0000"/>
                </a:solidFill>
                <a:latin typeface="Times New Roman" panose="02020603050405020304" pitchFamily="18" charset="0"/>
                <a:cs typeface="Times New Roman" panose="02020603050405020304" pitchFamily="18" charset="0"/>
              </a:rPr>
              <a:t>testing phase</a:t>
            </a:r>
          </a:p>
          <a:p>
            <a:pPr>
              <a:lnSpc>
                <a:spcPct val="140000"/>
              </a:lnSpc>
              <a:buFontTx/>
              <a:buChar char="-"/>
            </a:pPr>
            <a:r>
              <a:rPr lang="en-US" sz="2200" dirty="0" smtClean="0">
                <a:solidFill>
                  <a:srgbClr val="FF0000"/>
                </a:solidFill>
                <a:latin typeface="Times New Roman" panose="02020603050405020304" pitchFamily="18" charset="0"/>
                <a:cs typeface="Times New Roman" panose="02020603050405020304" pitchFamily="18" charset="0"/>
              </a:rPr>
              <a:t>External (Dynamic) &amp; Internal (Static)</a:t>
            </a:r>
            <a:endParaRPr lang="en-US" sz="2200" dirty="0">
              <a:solidFill>
                <a:srgbClr val="FF0000"/>
              </a:solidFill>
              <a:latin typeface="Times New Roman" panose="02020603050405020304" pitchFamily="18" charset="0"/>
              <a:cs typeface="Times New Roman" panose="02020603050405020304" pitchFamily="18" charset="0"/>
            </a:endParaRPr>
          </a:p>
          <a:p>
            <a:pPr>
              <a:lnSpc>
                <a:spcPct val="140000"/>
              </a:lnSpc>
              <a:buFont typeface="Wingdings" pitchFamily="2" charset="2"/>
              <a:buNone/>
            </a:pPr>
            <a:r>
              <a:rPr lang="en-US" sz="1800" dirty="0">
                <a:solidFill>
                  <a:schemeClr val="accent4">
                    <a:lumMod val="50000"/>
                  </a:schemeClr>
                </a:solidFill>
                <a:latin typeface="Times New Roman" panose="02020603050405020304" pitchFamily="18" charset="0"/>
                <a:cs typeface="Times New Roman" panose="02020603050405020304" pitchFamily="18" charset="0"/>
              </a:rPr>
              <a:t>		</a:t>
            </a:r>
            <a:r>
              <a:rPr lang="en-US" sz="2000" b="1" u="sng" dirty="0">
                <a:solidFill>
                  <a:schemeClr val="accent4">
                    <a:lumMod val="50000"/>
                  </a:schemeClr>
                </a:solidFill>
                <a:latin typeface="Times New Roman" panose="02020603050405020304" pitchFamily="18" charset="0"/>
                <a:cs typeface="Times New Roman" panose="02020603050405020304" pitchFamily="18" charset="0"/>
              </a:rPr>
              <a:t>External</a:t>
            </a:r>
            <a:r>
              <a:rPr lang="en-US" sz="2000" b="1" dirty="0">
                <a:solidFill>
                  <a:schemeClr val="accent4">
                    <a:lumMod val="50000"/>
                  </a:schemeClr>
                </a:solidFill>
                <a:latin typeface="Times New Roman" panose="02020603050405020304" pitchFamily="18" charset="0"/>
                <a:cs typeface="Times New Roman" panose="02020603050405020304" pitchFamily="18" charset="0"/>
              </a:rPr>
              <a:t> </a:t>
            </a:r>
            <a:r>
              <a:rPr lang="en-US" sz="2000" b="1" dirty="0" smtClean="0">
                <a:solidFill>
                  <a:schemeClr val="accent4">
                    <a:lumMod val="50000"/>
                  </a:schemeClr>
                </a:solidFill>
                <a:latin typeface="Times New Roman" panose="02020603050405020304" pitchFamily="18" charset="0"/>
                <a:cs typeface="Times New Roman" panose="02020603050405020304" pitchFamily="18" charset="0"/>
              </a:rPr>
              <a:t>(Rely on execution)		</a:t>
            </a:r>
            <a:r>
              <a:rPr lang="en-US" sz="2000" b="1" u="sng" dirty="0" smtClean="0">
                <a:solidFill>
                  <a:schemeClr val="accent4">
                    <a:lumMod val="50000"/>
                  </a:schemeClr>
                </a:solidFill>
                <a:latin typeface="Times New Roman" panose="02020603050405020304" pitchFamily="18" charset="0"/>
                <a:cs typeface="Times New Roman" panose="02020603050405020304" pitchFamily="18" charset="0"/>
              </a:rPr>
              <a:t>Internal</a:t>
            </a:r>
            <a:r>
              <a:rPr lang="en-US" sz="2000" b="1" dirty="0" smtClean="0">
                <a:solidFill>
                  <a:schemeClr val="accent4">
                    <a:lumMod val="50000"/>
                  </a:schemeClr>
                </a:solidFill>
                <a:latin typeface="Times New Roman" panose="02020603050405020304" pitchFamily="18" charset="0"/>
                <a:cs typeface="Times New Roman" panose="02020603050405020304" pitchFamily="18" charset="0"/>
              </a:rPr>
              <a:t> ( Don’t rely on execution)</a:t>
            </a:r>
            <a:endParaRPr lang="en-US" sz="1800" b="1" dirty="0">
              <a:solidFill>
                <a:schemeClr val="accent4">
                  <a:lumMod val="50000"/>
                </a:schemeClr>
              </a:solidFill>
              <a:latin typeface="Times New Roman" panose="02020603050405020304" pitchFamily="18" charset="0"/>
              <a:cs typeface="Times New Roman" panose="02020603050405020304" pitchFamily="18" charset="0"/>
            </a:endParaRPr>
          </a:p>
          <a:p>
            <a:pPr>
              <a:lnSpc>
                <a:spcPct val="140000"/>
              </a:lnSpc>
              <a:buFont typeface="Wingdings" pitchFamily="2" charset="2"/>
              <a:buNone/>
            </a:pPr>
            <a:r>
              <a:rPr lang="en-US" sz="2000" b="1" dirty="0">
                <a:solidFill>
                  <a:schemeClr val="accent4">
                    <a:lumMod val="50000"/>
                  </a:schemeClr>
                </a:solidFill>
                <a:latin typeface="Times New Roman" panose="02020603050405020304" pitchFamily="18" charset="0"/>
                <a:cs typeface="Times New Roman" panose="02020603050405020304" pitchFamily="18" charset="0"/>
              </a:rPr>
              <a:t>	</a:t>
            </a:r>
            <a:r>
              <a:rPr lang="en-US" sz="2000" b="1" dirty="0" smtClean="0">
                <a:solidFill>
                  <a:schemeClr val="accent4">
                    <a:lumMod val="50000"/>
                  </a:schemeClr>
                </a:solidFill>
                <a:latin typeface="Times New Roman" panose="02020603050405020304" pitchFamily="18" charset="0"/>
                <a:cs typeface="Times New Roman" panose="02020603050405020304" pitchFamily="18" charset="0"/>
              </a:rPr>
              <a:t> </a:t>
            </a:r>
            <a:r>
              <a:rPr lang="en-US" sz="2000" b="1" dirty="0">
                <a:solidFill>
                  <a:schemeClr val="accent4">
                    <a:lumMod val="50000"/>
                  </a:schemeClr>
                </a:solidFill>
                <a:latin typeface="Times New Roman" panose="02020603050405020304" pitchFamily="18" charset="0"/>
                <a:cs typeface="Times New Roman" panose="02020603050405020304" pitchFamily="18" charset="0"/>
              </a:rPr>
              <a:t>	</a:t>
            </a:r>
            <a:r>
              <a:rPr lang="en-US" sz="2000" dirty="0" smtClean="0">
                <a:solidFill>
                  <a:schemeClr val="accent4">
                    <a:lumMod val="50000"/>
                  </a:schemeClr>
                </a:solidFill>
                <a:latin typeface="Times New Roman" panose="02020603050405020304" pitchFamily="18" charset="0"/>
                <a:cs typeface="Times New Roman" panose="02020603050405020304" pitchFamily="18" charset="0"/>
              </a:rPr>
              <a:t>correctness</a:t>
            </a:r>
            <a:r>
              <a:rPr lang="en-US" sz="2000" dirty="0">
                <a:solidFill>
                  <a:schemeClr val="accent4">
                    <a:lumMod val="50000"/>
                  </a:schemeClr>
                </a:solidFill>
                <a:latin typeface="Times New Roman" panose="02020603050405020304" pitchFamily="18" charset="0"/>
                <a:cs typeface="Times New Roman" panose="02020603050405020304" pitchFamily="18" charset="0"/>
              </a:rPr>
              <a:t>				maintainability </a:t>
            </a:r>
          </a:p>
          <a:p>
            <a:pPr>
              <a:lnSpc>
                <a:spcPct val="140000"/>
              </a:lnSpc>
              <a:buFont typeface="Wingdings" pitchFamily="2" charset="2"/>
              <a:buNone/>
            </a:pPr>
            <a:r>
              <a:rPr lang="en-US" sz="2000" dirty="0">
                <a:solidFill>
                  <a:schemeClr val="accent4">
                    <a:lumMod val="50000"/>
                  </a:schemeClr>
                </a:solidFill>
                <a:latin typeface="Times New Roman" panose="02020603050405020304" pitchFamily="18" charset="0"/>
                <a:cs typeface="Times New Roman" panose="02020603050405020304" pitchFamily="18" charset="0"/>
              </a:rPr>
              <a:t>		reliability				flexibility </a:t>
            </a:r>
            <a:r>
              <a:rPr lang="en-US" sz="2000" dirty="0" smtClean="0">
                <a:solidFill>
                  <a:schemeClr val="accent4">
                    <a:lumMod val="50000"/>
                  </a:schemeClr>
                </a:solidFill>
                <a:latin typeface="Times New Roman" panose="02020603050405020304" pitchFamily="18" charset="0"/>
                <a:cs typeface="Times New Roman" panose="02020603050405020304" pitchFamily="18" charset="0"/>
              </a:rPr>
              <a:t>&amp; </a:t>
            </a:r>
            <a:r>
              <a:rPr lang="en-US" sz="2000" dirty="0">
                <a:solidFill>
                  <a:schemeClr val="accent4">
                    <a:lumMod val="50000"/>
                  </a:schemeClr>
                </a:solidFill>
                <a:latin typeface="Times New Roman" panose="02020603050405020304" pitchFamily="18" charset="0"/>
                <a:cs typeface="Times New Roman" panose="02020603050405020304" pitchFamily="18" charset="0"/>
              </a:rPr>
              <a:t>reusability</a:t>
            </a:r>
          </a:p>
          <a:p>
            <a:pPr>
              <a:lnSpc>
                <a:spcPct val="140000"/>
              </a:lnSpc>
              <a:buFont typeface="Wingdings" pitchFamily="2" charset="2"/>
              <a:buNone/>
            </a:pPr>
            <a:r>
              <a:rPr lang="en-US" sz="2000" dirty="0">
                <a:solidFill>
                  <a:schemeClr val="accent4">
                    <a:lumMod val="50000"/>
                  </a:schemeClr>
                </a:solidFill>
                <a:latin typeface="Times New Roman" panose="02020603050405020304" pitchFamily="18" charset="0"/>
                <a:cs typeface="Times New Roman" panose="02020603050405020304" pitchFamily="18" charset="0"/>
              </a:rPr>
              <a:t>		usability	&amp; </a:t>
            </a:r>
            <a:r>
              <a:rPr lang="en-US" sz="2000" dirty="0" smtClean="0">
                <a:solidFill>
                  <a:schemeClr val="accent4">
                    <a:lumMod val="50000"/>
                  </a:schemeClr>
                </a:solidFill>
                <a:latin typeface="Times New Roman" panose="02020603050405020304" pitchFamily="18" charset="0"/>
                <a:cs typeface="Times New Roman" panose="02020603050405020304" pitchFamily="18" charset="0"/>
              </a:rPr>
              <a:t>performance </a:t>
            </a:r>
            <a:r>
              <a:rPr lang="en-US" sz="2000" dirty="0">
                <a:solidFill>
                  <a:schemeClr val="accent4">
                    <a:lumMod val="50000"/>
                  </a:schemeClr>
                </a:solidFill>
                <a:latin typeface="Times New Roman" panose="02020603050405020304" pitchFamily="18" charset="0"/>
                <a:cs typeface="Times New Roman" panose="02020603050405020304" pitchFamily="18" charset="0"/>
              </a:rPr>
              <a:t>		</a:t>
            </a:r>
            <a:r>
              <a:rPr lang="en-US" sz="2000" dirty="0" smtClean="0">
                <a:solidFill>
                  <a:schemeClr val="accent4">
                    <a:lumMod val="50000"/>
                  </a:schemeClr>
                </a:solidFill>
                <a:latin typeface="Times New Roman" panose="02020603050405020304" pitchFamily="18" charset="0"/>
                <a:cs typeface="Times New Roman" panose="02020603050405020304" pitchFamily="18" charset="0"/>
              </a:rPr>
              <a:t>	portability </a:t>
            </a:r>
            <a:r>
              <a:rPr lang="en-US" sz="2000" dirty="0">
                <a:solidFill>
                  <a:schemeClr val="accent4">
                    <a:lumMod val="50000"/>
                  </a:schemeClr>
                </a:solidFill>
                <a:latin typeface="Times New Roman" panose="02020603050405020304" pitchFamily="18" charset="0"/>
                <a:cs typeface="Times New Roman" panose="02020603050405020304" pitchFamily="18" charset="0"/>
              </a:rPr>
              <a:t>	</a:t>
            </a:r>
          </a:p>
          <a:p>
            <a:pPr>
              <a:lnSpc>
                <a:spcPct val="140000"/>
              </a:lnSpc>
              <a:buFont typeface="Wingdings" pitchFamily="2" charset="2"/>
              <a:buNone/>
            </a:pPr>
            <a:r>
              <a:rPr lang="en-US" sz="2000" dirty="0" smtClean="0">
                <a:solidFill>
                  <a:schemeClr val="accent4">
                    <a:lumMod val="50000"/>
                  </a:schemeClr>
                </a:solidFill>
                <a:latin typeface="Times New Roman" panose="02020603050405020304" pitchFamily="18" charset="0"/>
                <a:cs typeface="Times New Roman" panose="02020603050405020304" pitchFamily="18" charset="0"/>
              </a:rPr>
              <a:t>             </a:t>
            </a:r>
            <a:r>
              <a:rPr lang="en-US" sz="2000" dirty="0" smtClean="0">
                <a:latin typeface="Times New Roman" panose="02020603050405020304" pitchFamily="18" charset="0"/>
              </a:rPr>
              <a:t> </a:t>
            </a:r>
            <a:r>
              <a:rPr lang="en-US" sz="2000" dirty="0">
                <a:solidFill>
                  <a:srgbClr val="006600"/>
                </a:solidFill>
                <a:latin typeface="Times New Roman" panose="02020603050405020304" pitchFamily="18" charset="0"/>
              </a:rPr>
              <a:t>completeness, consistency, usability</a:t>
            </a:r>
            <a:r>
              <a:rPr lang="en-US" sz="2000" dirty="0">
                <a:latin typeface="Times New Roman" panose="02020603050405020304" pitchFamily="18" charset="0"/>
              </a:rPr>
              <a:t> </a:t>
            </a:r>
            <a:r>
              <a:rPr lang="en-US" sz="2000" dirty="0" smtClean="0">
                <a:latin typeface="Times New Roman" panose="02020603050405020304" pitchFamily="18" charset="0"/>
              </a:rPr>
              <a:t>	a</a:t>
            </a:r>
            <a:r>
              <a:rPr lang="en-US" sz="2000" dirty="0" smtClean="0">
                <a:solidFill>
                  <a:schemeClr val="accent4">
                    <a:lumMod val="50000"/>
                  </a:schemeClr>
                </a:solidFill>
                <a:latin typeface="Times New Roman" panose="02020603050405020304" pitchFamily="18" charset="0"/>
                <a:cs typeface="Times New Roman" panose="02020603050405020304" pitchFamily="18" charset="0"/>
              </a:rPr>
              <a:t>vailability </a:t>
            </a:r>
            <a:r>
              <a:rPr lang="en-US" sz="2000" dirty="0">
                <a:solidFill>
                  <a:schemeClr val="accent4">
                    <a:lumMod val="50000"/>
                  </a:schemeClr>
                </a:solidFill>
                <a:latin typeface="Times New Roman" panose="02020603050405020304" pitchFamily="18" charset="0"/>
                <a:cs typeface="Times New Roman" panose="02020603050405020304" pitchFamily="18" charset="0"/>
              </a:rPr>
              <a:t>of correct &amp; complete documents</a:t>
            </a:r>
          </a:p>
          <a:p>
            <a:pPr>
              <a:lnSpc>
                <a:spcPct val="140000"/>
              </a:lnSpc>
              <a:buFont typeface="Wingdings" pitchFamily="2" charset="2"/>
              <a:buNone/>
            </a:pPr>
            <a:r>
              <a:rPr lang="en-US" sz="2000" dirty="0">
                <a:solidFill>
                  <a:schemeClr val="accent4">
                    <a:lumMod val="50000"/>
                  </a:schemeClr>
                </a:solidFill>
                <a:latin typeface="Times New Roman" panose="02020603050405020304" pitchFamily="18" charset="0"/>
                <a:cs typeface="Times New Roman" panose="02020603050405020304" pitchFamily="18" charset="0"/>
              </a:rPr>
              <a:t>		</a:t>
            </a:r>
            <a:r>
              <a:rPr lang="en-US" sz="2000" dirty="0" smtClean="0">
                <a:solidFill>
                  <a:schemeClr val="accent4">
                    <a:lumMod val="50000"/>
                  </a:schemeClr>
                </a:solidFill>
                <a:latin typeface="Times New Roman" panose="02020603050405020304" pitchFamily="18" charset="0"/>
                <a:cs typeface="Times New Roman" panose="02020603050405020304" pitchFamily="18" charset="0"/>
              </a:rPr>
              <a:t>robustness </a:t>
            </a:r>
            <a:r>
              <a:rPr lang="en-US" sz="2000" dirty="0">
                <a:solidFill>
                  <a:schemeClr val="accent4">
                    <a:lumMod val="50000"/>
                  </a:schemeClr>
                </a:solidFill>
                <a:latin typeface="Times New Roman" panose="02020603050405020304" pitchFamily="18" charset="0"/>
                <a:cs typeface="Times New Roman" panose="02020603050405020304" pitchFamily="18" charset="0"/>
              </a:rPr>
              <a:t>				</a:t>
            </a:r>
            <a:r>
              <a:rPr lang="en-US" sz="2000" dirty="0" smtClean="0">
                <a:solidFill>
                  <a:schemeClr val="accent4">
                    <a:lumMod val="50000"/>
                  </a:schemeClr>
                </a:solidFill>
                <a:latin typeface="Times New Roman" panose="02020603050405020304" pitchFamily="18" charset="0"/>
                <a:cs typeface="Times New Roman" panose="02020603050405020304" pitchFamily="18" charset="0"/>
              </a:rPr>
              <a:t>structured &amp; readability</a:t>
            </a:r>
          </a:p>
          <a:p>
            <a:pPr>
              <a:lnSpc>
                <a:spcPct val="140000"/>
              </a:lnSpc>
              <a:buFont typeface="Wingdings" pitchFamily="2" charset="2"/>
              <a:buNone/>
            </a:pPr>
            <a:r>
              <a:rPr lang="en-US" sz="2000" dirty="0" smtClean="0">
                <a:solidFill>
                  <a:schemeClr val="accent4">
                    <a:lumMod val="50000"/>
                  </a:schemeClr>
                </a:solidFill>
                <a:latin typeface="Times New Roman" panose="02020603050405020304" pitchFamily="18" charset="0"/>
                <a:cs typeface="Times New Roman" panose="02020603050405020304" pitchFamily="18" charset="0"/>
              </a:rPr>
              <a:t>							testable</a:t>
            </a:r>
          </a:p>
          <a:p>
            <a:pPr>
              <a:lnSpc>
                <a:spcPct val="140000"/>
              </a:lnSpc>
              <a:buFont typeface="Wingdings" pitchFamily="2" charset="2"/>
              <a:buNone/>
            </a:pPr>
            <a:r>
              <a:rPr lang="en-US" sz="2000" dirty="0">
                <a:solidFill>
                  <a:schemeClr val="accent4">
                    <a:lumMod val="50000"/>
                  </a:schemeClr>
                </a:solidFill>
                <a:latin typeface="Times New Roman" panose="02020603050405020304" pitchFamily="18" charset="0"/>
                <a:cs typeface="Times New Roman" panose="02020603050405020304" pitchFamily="18" charset="0"/>
              </a:rPr>
              <a:t>	</a:t>
            </a:r>
          </a:p>
          <a:p>
            <a:pPr>
              <a:lnSpc>
                <a:spcPct val="140000"/>
              </a:lnSpc>
              <a:buFont typeface="Wingdings" pitchFamily="2" charset="2"/>
              <a:buNone/>
            </a:pPr>
            <a:r>
              <a:rPr lang="en-US" sz="2000" dirty="0">
                <a:solidFill>
                  <a:schemeClr val="accent4">
                    <a:lumMod val="50000"/>
                  </a:schemeClr>
                </a:solidFill>
                <a:latin typeface="Times New Roman" panose="02020603050405020304" pitchFamily="18" charset="0"/>
                <a:cs typeface="Times New Roman" panose="02020603050405020304" pitchFamily="18" charset="0"/>
              </a:rPr>
              <a:t>		</a:t>
            </a:r>
            <a:r>
              <a:rPr lang="en-US" sz="2000" dirty="0" smtClean="0">
                <a:solidFill>
                  <a:schemeClr val="accent4">
                    <a:lumMod val="50000"/>
                  </a:schemeClr>
                </a:solidFill>
                <a:latin typeface="Times New Roman" panose="02020603050405020304" pitchFamily="18" charset="0"/>
                <a:cs typeface="Times New Roman" panose="02020603050405020304" pitchFamily="18" charset="0"/>
              </a:rPr>
              <a:t>	 </a:t>
            </a:r>
            <a:r>
              <a:rPr lang="en-US" sz="2000" dirty="0">
                <a:solidFill>
                  <a:schemeClr val="accent4">
                    <a:lumMod val="50000"/>
                  </a:schemeClr>
                </a:solidFill>
                <a:latin typeface="Times New Roman" panose="02020603050405020304" pitchFamily="18" charset="0"/>
                <a:cs typeface="Times New Roman" panose="02020603050405020304" pitchFamily="18" charset="0"/>
              </a:rPr>
              <a:t>					</a:t>
            </a:r>
          </a:p>
          <a:p>
            <a:pPr>
              <a:lnSpc>
                <a:spcPct val="140000"/>
              </a:lnSpc>
              <a:buFont typeface="Wingdings" pitchFamily="2" charset="2"/>
              <a:buNone/>
            </a:pPr>
            <a:r>
              <a:rPr lang="en-US" sz="2000" b="1" dirty="0">
                <a:solidFill>
                  <a:schemeClr val="accent4">
                    <a:lumMod val="50000"/>
                  </a:schemeClr>
                </a:solidFill>
                <a:latin typeface="Times New Roman" panose="02020603050405020304" pitchFamily="18" charset="0"/>
                <a:cs typeface="Times New Roman" panose="02020603050405020304" pitchFamily="18" charset="0"/>
              </a:rPr>
              <a:t>	</a:t>
            </a:r>
            <a:r>
              <a:rPr lang="en-US" sz="2000" b="1" dirty="0" smtClean="0">
                <a:solidFill>
                  <a:schemeClr val="accent4">
                    <a:lumMod val="50000"/>
                  </a:schemeClr>
                </a:solidFill>
                <a:latin typeface="Times New Roman" panose="02020603050405020304" pitchFamily="18" charset="0"/>
                <a:cs typeface="Times New Roman" panose="02020603050405020304" pitchFamily="18" charset="0"/>
              </a:rPr>
              <a:t>	</a:t>
            </a:r>
            <a:r>
              <a:rPr lang="en-US" sz="2000" b="1" dirty="0">
                <a:solidFill>
                  <a:schemeClr val="accent4">
                    <a:lumMod val="50000"/>
                  </a:schemeClr>
                </a:solidFill>
                <a:latin typeface="Times New Roman" panose="02020603050405020304" pitchFamily="18" charset="0"/>
                <a:cs typeface="Times New Roman" panose="02020603050405020304" pitchFamily="18" charset="0"/>
              </a:rPr>
              <a:t>	</a:t>
            </a:r>
            <a:r>
              <a:rPr lang="en-US" sz="2000" b="1" dirty="0" smtClean="0">
                <a:solidFill>
                  <a:schemeClr val="accent4">
                    <a:lumMod val="50000"/>
                  </a:schemeClr>
                </a:solidFill>
                <a:latin typeface="Times New Roman" panose="02020603050405020304" pitchFamily="18" charset="0"/>
                <a:cs typeface="Times New Roman" panose="02020603050405020304" pitchFamily="18" charset="0"/>
              </a:rPr>
              <a:t> </a:t>
            </a:r>
            <a:r>
              <a:rPr lang="en-US" sz="2000" b="1" dirty="0">
                <a:solidFill>
                  <a:schemeClr val="accent4">
                    <a:lumMod val="50000"/>
                  </a:schemeClr>
                </a:solidFill>
                <a:latin typeface="Times New Roman" panose="02020603050405020304" pitchFamily="18" charset="0"/>
                <a:cs typeface="Times New Roman" panose="02020603050405020304" pitchFamily="18" charset="0"/>
              </a:rPr>
              <a:t>				</a:t>
            </a:r>
          </a:p>
        </p:txBody>
      </p:sp>
      <p:sp>
        <p:nvSpPr>
          <p:cNvPr id="5" name="Rectangle 12"/>
          <p:cNvSpPr>
            <a:spLocks noGrp="1" noChangeArrowheads="1"/>
          </p:cNvSpPr>
          <p:nvPr>
            <p:ph type="title"/>
          </p:nvPr>
        </p:nvSpPr>
        <p:spPr bwMode="auto">
          <a:prstGeom prst="rect">
            <a:avLst/>
          </a:prstGeom>
          <a:noFill/>
          <a:ln w="9525">
            <a:noFill/>
            <a:miter lim="800000"/>
            <a:headEnd/>
            <a:tailEnd/>
          </a:ln>
          <a:effectLst/>
        </p:spPr>
        <p:txBody>
          <a:bodyPr anchor="b"/>
          <a:lstStyle/>
          <a:p>
            <a:pPr algn="ctr"/>
            <a:r>
              <a:rPr lang="en-GB" sz="3200" b="1" dirty="0">
                <a:solidFill>
                  <a:schemeClr val="accent4">
                    <a:lumMod val="50000"/>
                  </a:schemeClr>
                </a:solidFill>
                <a:latin typeface="Arial" pitchFamily="34" charset="0"/>
                <a:cs typeface="Arial" pitchFamily="34" charset="0"/>
              </a:rPr>
              <a:t>Software Quality Attributes</a:t>
            </a:r>
          </a:p>
        </p:txBody>
      </p:sp>
    </p:spTree>
    <p:extLst>
      <p:ext uri="{BB962C8B-B14F-4D97-AF65-F5344CB8AC3E}">
        <p14:creationId xmlns:p14="http://schemas.microsoft.com/office/powerpoint/2010/main" val="684742425"/>
      </p:ext>
    </p:extLst>
  </p:cSld>
  <p:clrMapOvr>
    <a:masterClrMapping/>
  </p:clrMapOvr>
  <p:transition spd="med">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0" name="Text Box 3"/>
          <p:cNvSpPr txBox="1">
            <a:spLocks noChangeArrowheads="1"/>
          </p:cNvSpPr>
          <p:nvPr/>
        </p:nvSpPr>
        <p:spPr bwMode="auto">
          <a:xfrm>
            <a:off x="1447800" y="2135188"/>
            <a:ext cx="8628063"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square">
            <a:spAutoFit/>
          </a:bodyPr>
          <a:lstStyle>
            <a:lvl1pPr>
              <a:defRPr sz="2000">
                <a:solidFill>
                  <a:schemeClr val="tx1"/>
                </a:solidFill>
                <a:latin typeface="Tahoma" panose="020B0604030504040204" pitchFamily="34" charset="0"/>
                <a:ea typeface="ＭＳ Ｐゴシック" panose="020B0600070205080204" pitchFamily="34" charset="-128"/>
              </a:defRPr>
            </a:lvl1pPr>
            <a:lvl2pPr marL="742950" indent="-285750">
              <a:defRPr sz="2000">
                <a:solidFill>
                  <a:schemeClr val="tx1"/>
                </a:solidFill>
                <a:latin typeface="Tahoma" panose="020B0604030504040204" pitchFamily="34" charset="0"/>
                <a:ea typeface="ＭＳ Ｐゴシック" panose="020B0600070205080204" pitchFamily="34" charset="-128"/>
              </a:defRPr>
            </a:lvl2pPr>
            <a:lvl3pPr marL="1143000" indent="-228600">
              <a:defRPr sz="2000">
                <a:solidFill>
                  <a:schemeClr val="tx1"/>
                </a:solidFill>
                <a:latin typeface="Tahoma" panose="020B0604030504040204" pitchFamily="34" charset="0"/>
                <a:ea typeface="ＭＳ Ｐゴシック" panose="020B0600070205080204" pitchFamily="34" charset="-128"/>
              </a:defRPr>
            </a:lvl3pPr>
            <a:lvl4pPr marL="1600200" indent="-228600">
              <a:defRPr sz="2000">
                <a:solidFill>
                  <a:schemeClr val="tx1"/>
                </a:solidFill>
                <a:latin typeface="Tahoma" panose="020B0604030504040204" pitchFamily="34" charset="0"/>
                <a:ea typeface="ＭＳ Ｐゴシック" panose="020B0600070205080204" pitchFamily="34" charset="-128"/>
              </a:defRPr>
            </a:lvl4pPr>
            <a:lvl5pPr marL="2057400" indent="-228600">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000">
                <a:solidFill>
                  <a:schemeClr val="tx1"/>
                </a:solidFill>
                <a:latin typeface="Tahoma" panose="020B0604030504040204" pitchFamily="34" charset="0"/>
                <a:ea typeface="ＭＳ Ｐゴシック" panose="020B0600070205080204" pitchFamily="34" charset="-128"/>
              </a:defRPr>
            </a:lvl9pPr>
          </a:lstStyle>
          <a:p>
            <a:r>
              <a:rPr lang="en-US" b="1" dirty="0">
                <a:latin typeface="Times New Roman" panose="02020603050405020304" pitchFamily="18" charset="0"/>
              </a:rPr>
              <a:t>Completeness</a:t>
            </a:r>
            <a:r>
              <a:rPr lang="en-US" dirty="0">
                <a:latin typeface="Times New Roman" panose="02020603050405020304" pitchFamily="18" charset="0"/>
              </a:rPr>
              <a:t> refers to the availability of all features listed in the requirements, or in the user manual. An incomplete software is one that does not fully implement all features required.</a:t>
            </a:r>
          </a:p>
        </p:txBody>
      </p:sp>
      <p:sp>
        <p:nvSpPr>
          <p:cNvPr id="45061" name="Text Box 4"/>
          <p:cNvSpPr txBox="1">
            <a:spLocks noChangeArrowheads="1"/>
          </p:cNvSpPr>
          <p:nvPr/>
        </p:nvSpPr>
        <p:spPr bwMode="auto">
          <a:xfrm>
            <a:off x="1447800" y="3349158"/>
            <a:ext cx="9429750"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square">
            <a:spAutoFit/>
          </a:bodyPr>
          <a:lstStyle>
            <a:lvl1pPr>
              <a:defRPr sz="2000">
                <a:solidFill>
                  <a:schemeClr val="tx1"/>
                </a:solidFill>
                <a:latin typeface="Tahoma" panose="020B0604030504040204" pitchFamily="34" charset="0"/>
                <a:ea typeface="ＭＳ Ｐゴシック" panose="020B0600070205080204" pitchFamily="34" charset="-128"/>
              </a:defRPr>
            </a:lvl1pPr>
            <a:lvl2pPr marL="742950" indent="-285750">
              <a:defRPr sz="2000">
                <a:solidFill>
                  <a:schemeClr val="tx1"/>
                </a:solidFill>
                <a:latin typeface="Tahoma" panose="020B0604030504040204" pitchFamily="34" charset="0"/>
                <a:ea typeface="ＭＳ Ｐゴシック" panose="020B0600070205080204" pitchFamily="34" charset="-128"/>
              </a:defRPr>
            </a:lvl2pPr>
            <a:lvl3pPr marL="1143000" indent="-228600">
              <a:defRPr sz="2000">
                <a:solidFill>
                  <a:schemeClr val="tx1"/>
                </a:solidFill>
                <a:latin typeface="Tahoma" panose="020B0604030504040204" pitchFamily="34" charset="0"/>
                <a:ea typeface="ＭＳ Ｐゴシック" panose="020B0600070205080204" pitchFamily="34" charset="-128"/>
              </a:defRPr>
            </a:lvl3pPr>
            <a:lvl4pPr marL="1600200" indent="-228600">
              <a:defRPr sz="2000">
                <a:solidFill>
                  <a:schemeClr val="tx1"/>
                </a:solidFill>
                <a:latin typeface="Tahoma" panose="020B0604030504040204" pitchFamily="34" charset="0"/>
                <a:ea typeface="ＭＳ Ｐゴシック" panose="020B0600070205080204" pitchFamily="34" charset="-128"/>
              </a:defRPr>
            </a:lvl4pPr>
            <a:lvl5pPr marL="2057400" indent="-228600">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000">
                <a:solidFill>
                  <a:schemeClr val="tx1"/>
                </a:solidFill>
                <a:latin typeface="Tahoma" panose="020B0604030504040204" pitchFamily="34" charset="0"/>
                <a:ea typeface="ＭＳ Ｐゴシック" panose="020B0600070205080204" pitchFamily="34" charset="-128"/>
              </a:defRPr>
            </a:lvl9pPr>
          </a:lstStyle>
          <a:p>
            <a:r>
              <a:rPr lang="en-US" b="1" dirty="0">
                <a:latin typeface="Times New Roman" panose="02020603050405020304" pitchFamily="18" charset="0"/>
              </a:rPr>
              <a:t>Consistency</a:t>
            </a:r>
            <a:r>
              <a:rPr lang="en-US" dirty="0">
                <a:latin typeface="Times New Roman" panose="02020603050405020304" pitchFamily="18" charset="0"/>
              </a:rPr>
              <a:t> refers to adherence to a common set of conventions and assumptions. For example, all buttons in the user interface might follow a common color coding convention. An example of inconsistency would be when a database application displays the date of birth of a person in the database in different </a:t>
            </a:r>
            <a:r>
              <a:rPr lang="en-US" dirty="0" smtClean="0">
                <a:latin typeface="Times New Roman" panose="02020603050405020304" pitchFamily="18" charset="0"/>
              </a:rPr>
              <a:t>formats ignoring user preference.</a:t>
            </a:r>
            <a:endParaRPr lang="en-US" dirty="0">
              <a:latin typeface="Times New Roman" panose="02020603050405020304" pitchFamily="18" charset="0"/>
            </a:endParaRPr>
          </a:p>
        </p:txBody>
      </p:sp>
      <p:sp>
        <p:nvSpPr>
          <p:cNvPr id="9" name="Text Box 8"/>
          <p:cNvSpPr txBox="1">
            <a:spLocks noChangeArrowheads="1"/>
          </p:cNvSpPr>
          <p:nvPr/>
        </p:nvSpPr>
        <p:spPr bwMode="auto">
          <a:xfrm>
            <a:off x="1447800" y="4909820"/>
            <a:ext cx="991372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square">
            <a:spAutoFit/>
          </a:bodyPr>
          <a:lstStyle>
            <a:lvl1pPr>
              <a:defRPr sz="2000">
                <a:solidFill>
                  <a:schemeClr val="tx1"/>
                </a:solidFill>
                <a:latin typeface="Tahoma" panose="020B0604030504040204" pitchFamily="34" charset="0"/>
                <a:ea typeface="ＭＳ Ｐゴシック" panose="020B0600070205080204" pitchFamily="34" charset="-128"/>
              </a:defRPr>
            </a:lvl1pPr>
            <a:lvl2pPr marL="742950" indent="-285750">
              <a:defRPr sz="2000">
                <a:solidFill>
                  <a:schemeClr val="tx1"/>
                </a:solidFill>
                <a:latin typeface="Tahoma" panose="020B0604030504040204" pitchFamily="34" charset="0"/>
                <a:ea typeface="ＭＳ Ｐゴシック" panose="020B0600070205080204" pitchFamily="34" charset="-128"/>
              </a:defRPr>
            </a:lvl2pPr>
            <a:lvl3pPr marL="1143000" indent="-228600">
              <a:defRPr sz="2000">
                <a:solidFill>
                  <a:schemeClr val="tx1"/>
                </a:solidFill>
                <a:latin typeface="Tahoma" panose="020B0604030504040204" pitchFamily="34" charset="0"/>
                <a:ea typeface="ＭＳ Ｐゴシック" panose="020B0600070205080204" pitchFamily="34" charset="-128"/>
              </a:defRPr>
            </a:lvl3pPr>
            <a:lvl4pPr marL="1600200" indent="-228600">
              <a:defRPr sz="2000">
                <a:solidFill>
                  <a:schemeClr val="tx1"/>
                </a:solidFill>
                <a:latin typeface="Tahoma" panose="020B0604030504040204" pitchFamily="34" charset="0"/>
                <a:ea typeface="ＭＳ Ｐゴシック" panose="020B0600070205080204" pitchFamily="34" charset="-128"/>
              </a:defRPr>
            </a:lvl4pPr>
            <a:lvl5pPr marL="2057400" indent="-228600">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2000">
                <a:solidFill>
                  <a:schemeClr val="tx1"/>
                </a:solidFill>
                <a:latin typeface="Tahoma" panose="020B0604030504040204" pitchFamily="34" charset="0"/>
                <a:ea typeface="ＭＳ Ｐゴシック" panose="020B0600070205080204" pitchFamily="34" charset="-128"/>
              </a:defRPr>
            </a:lvl9pPr>
          </a:lstStyle>
          <a:p>
            <a:pPr>
              <a:spcBef>
                <a:spcPct val="50000"/>
              </a:spcBef>
            </a:pPr>
            <a:r>
              <a:rPr lang="en-US" sz="1800" i="1" dirty="0" smtClean="0">
                <a:solidFill>
                  <a:srgbClr val="FF0000"/>
                </a:solidFill>
                <a:ea typeface="Tahoma" panose="020B0604030504040204" pitchFamily="34" charset="0"/>
                <a:cs typeface="Tahoma" panose="020B0604030504040204" pitchFamily="34" charset="0"/>
              </a:rPr>
              <a:t>Difference of Term “Completeness” in Requirements and Testing Aspects?</a:t>
            </a:r>
            <a:endParaRPr lang="en-US" sz="1800" i="1" dirty="0">
              <a:solidFill>
                <a:srgbClr val="FF0000"/>
              </a:solidFill>
              <a:ea typeface="Tahoma" panose="020B0604030504040204" pitchFamily="34" charset="0"/>
              <a:cs typeface="Tahoma" panose="020B0604030504040204" pitchFamily="34" charset="0"/>
            </a:endParaRPr>
          </a:p>
        </p:txBody>
      </p:sp>
      <p:sp>
        <p:nvSpPr>
          <p:cNvPr id="6" name="Rectangle 12"/>
          <p:cNvSpPr>
            <a:spLocks noChangeArrowheads="1"/>
          </p:cNvSpPr>
          <p:nvPr/>
        </p:nvSpPr>
        <p:spPr bwMode="auto">
          <a:xfrm>
            <a:off x="497818" y="621895"/>
            <a:ext cx="9751483" cy="768239"/>
          </a:xfrm>
          <a:prstGeom prst="rect">
            <a:avLst/>
          </a:prstGeom>
          <a:noFill/>
          <a:ln w="9525">
            <a:noFill/>
            <a:miter lim="800000"/>
            <a:headEnd/>
            <a:tailEnd/>
          </a:ln>
          <a:effectLst/>
        </p:spPr>
        <p:txBody>
          <a:bodyPr anchor="b"/>
          <a:lstStyle/>
          <a:p>
            <a:pPr algn="ctr"/>
            <a:r>
              <a:rPr lang="en-GB" sz="3200" b="1" dirty="0">
                <a:solidFill>
                  <a:schemeClr val="accent4">
                    <a:lumMod val="50000"/>
                  </a:schemeClr>
                </a:solidFill>
                <a:latin typeface="Arial" pitchFamily="34" charset="0"/>
                <a:cs typeface="Arial" pitchFamily="34" charset="0"/>
              </a:rPr>
              <a:t>Software Quality Attributes</a:t>
            </a:r>
          </a:p>
        </p:txBody>
      </p:sp>
      <p:sp>
        <p:nvSpPr>
          <p:cNvPr id="2" name="Rectangle 1"/>
          <p:cNvSpPr/>
          <p:nvPr/>
        </p:nvSpPr>
        <p:spPr>
          <a:xfrm>
            <a:off x="1447800" y="5408570"/>
            <a:ext cx="9148119" cy="867930"/>
          </a:xfrm>
          <a:prstGeom prst="rect">
            <a:avLst/>
          </a:prstGeom>
        </p:spPr>
        <p:txBody>
          <a:bodyPr wrap="square">
            <a:spAutoFit/>
          </a:bodyPr>
          <a:lstStyle/>
          <a:p>
            <a:pPr marL="342900" indent="-342900" algn="just">
              <a:lnSpc>
                <a:spcPct val="140000"/>
              </a:lnSpc>
              <a:buAutoNum type="arabicPeriod"/>
            </a:pPr>
            <a:r>
              <a:rPr lang="en-US" i="1" dirty="0" smtClean="0">
                <a:solidFill>
                  <a:srgbClr val="FF0000"/>
                </a:solidFill>
                <a:latin typeface="Arial" pitchFamily="34" charset="0"/>
                <a:cs typeface="Arial" pitchFamily="34" charset="0"/>
              </a:rPr>
              <a:t>Review all internal &amp; external attributes from the </a:t>
            </a:r>
            <a:r>
              <a:rPr lang="en-US" b="1" i="1" dirty="0" smtClean="0">
                <a:solidFill>
                  <a:srgbClr val="0070C0"/>
                </a:solidFill>
                <a:latin typeface="Arial" pitchFamily="34" charset="0"/>
                <a:cs typeface="Arial" pitchFamily="34" charset="0"/>
              </a:rPr>
              <a:t>LIST </a:t>
            </a:r>
          </a:p>
          <a:p>
            <a:pPr marL="342900" indent="-342900" algn="just">
              <a:lnSpc>
                <a:spcPct val="140000"/>
              </a:lnSpc>
              <a:buAutoNum type="arabicPeriod"/>
            </a:pPr>
            <a:r>
              <a:rPr lang="en-US" i="1" dirty="0" smtClean="0">
                <a:solidFill>
                  <a:srgbClr val="FF0000"/>
                </a:solidFill>
                <a:latin typeface="Arial" pitchFamily="34" charset="0"/>
                <a:cs typeface="Arial" pitchFamily="34" charset="0"/>
              </a:rPr>
              <a:t>Divide the </a:t>
            </a:r>
            <a:r>
              <a:rPr lang="en-US" i="1" dirty="0" smtClean="0">
                <a:solidFill>
                  <a:srgbClr val="0070C0"/>
                </a:solidFill>
                <a:latin typeface="Arial" pitchFamily="34" charset="0"/>
                <a:cs typeface="Arial" pitchFamily="34" charset="0"/>
              </a:rPr>
              <a:t>LIST</a:t>
            </a:r>
            <a:r>
              <a:rPr lang="en-US" i="1" dirty="0" smtClean="0">
                <a:solidFill>
                  <a:srgbClr val="FF0000"/>
                </a:solidFill>
                <a:latin typeface="Arial" pitchFamily="34" charset="0"/>
                <a:cs typeface="Arial" pitchFamily="34" charset="0"/>
              </a:rPr>
              <a:t> into class of attributes Internal &amp; External?... </a:t>
            </a:r>
            <a:r>
              <a:rPr lang="en-US" i="1" dirty="0">
                <a:solidFill>
                  <a:srgbClr val="FF0000"/>
                </a:solidFill>
                <a:latin typeface="Arial" pitchFamily="34" charset="0"/>
                <a:cs typeface="Arial" pitchFamily="34" charset="0"/>
              </a:rPr>
              <a:t>..</a:t>
            </a:r>
            <a:r>
              <a:rPr lang="en-US" i="1" dirty="0">
                <a:solidFill>
                  <a:srgbClr val="C00000"/>
                </a:solidFill>
                <a:latin typeface="Times New Roman" pitchFamily="18" charset="0"/>
                <a:cs typeface="Times New Roman" pitchFamily="18" charset="0"/>
              </a:rPr>
              <a:t>…? </a:t>
            </a:r>
            <a:r>
              <a:rPr lang="en-US" i="1" dirty="0" smtClean="0">
                <a:solidFill>
                  <a:srgbClr val="C00000"/>
                </a:solidFill>
                <a:latin typeface="Times New Roman" pitchFamily="18" charset="0"/>
                <a:cs typeface="Times New Roman" pitchFamily="18" charset="0"/>
              </a:rPr>
              <a:t>(7</a:t>
            </a:r>
            <a:r>
              <a:rPr lang="en-US" i="1" baseline="30000" dirty="0" smtClean="0">
                <a:solidFill>
                  <a:srgbClr val="C00000"/>
                </a:solidFill>
                <a:latin typeface="Times New Roman" pitchFamily="18" charset="0"/>
                <a:cs typeface="Times New Roman" pitchFamily="18" charset="0"/>
              </a:rPr>
              <a:t>th</a:t>
            </a:r>
            <a:r>
              <a:rPr lang="en-US" i="1" dirty="0" smtClean="0">
                <a:solidFill>
                  <a:srgbClr val="C00000"/>
                </a:solidFill>
                <a:latin typeface="Times New Roman" pitchFamily="18" charset="0"/>
                <a:cs typeface="Times New Roman" pitchFamily="18" charset="0"/>
              </a:rPr>
              <a:t> </a:t>
            </a:r>
            <a:r>
              <a:rPr lang="en-US" i="1" dirty="0">
                <a:solidFill>
                  <a:srgbClr val="C00000"/>
                </a:solidFill>
                <a:latin typeface="Times New Roman" pitchFamily="18" charset="0"/>
                <a:cs typeface="Times New Roman" pitchFamily="18" charset="0"/>
              </a:rPr>
              <a:t>RA)</a:t>
            </a:r>
          </a:p>
        </p:txBody>
      </p:sp>
    </p:spTree>
    <p:extLst>
      <p:ext uri="{BB962C8B-B14F-4D97-AF65-F5344CB8AC3E}">
        <p14:creationId xmlns:p14="http://schemas.microsoft.com/office/powerpoint/2010/main" val="29199282"/>
      </p:ext>
    </p:extLst>
  </p:cSld>
  <p:clrMapOvr>
    <a:masterClrMapping/>
  </p:clrMapOvr>
  <p:transition spd="med">
    <p:fad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Custom 21">
      <a:dk1>
        <a:sysClr val="windowText" lastClr="000000"/>
      </a:dk1>
      <a:lt1>
        <a:sysClr val="window" lastClr="FFFFFF"/>
      </a:lt1>
      <a:dk2>
        <a:srgbClr val="04617B"/>
      </a:dk2>
      <a:lt2>
        <a:srgbClr val="DBF5F9"/>
      </a:lt2>
      <a:accent1>
        <a:srgbClr val="54A838"/>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MusicScore">
      <a:dk1>
        <a:sysClr val="windowText" lastClr="000000"/>
      </a:dk1>
      <a:lt1>
        <a:sysClr val="window" lastClr="FFFFFF"/>
      </a:lt1>
      <a:dk2>
        <a:srgbClr val="58595B"/>
      </a:dk2>
      <a:lt2>
        <a:srgbClr val="CCCECF"/>
      </a:lt2>
      <a:accent1>
        <a:srgbClr val="983700"/>
      </a:accent1>
      <a:accent2>
        <a:srgbClr val="CB933C"/>
      </a:accent2>
      <a:accent3>
        <a:srgbClr val="613D15"/>
      </a:accent3>
      <a:accent4>
        <a:srgbClr val="47405D"/>
      </a:accent4>
      <a:accent5>
        <a:srgbClr val="4E5C48"/>
      </a:accent5>
      <a:accent6>
        <a:srgbClr val="948A77"/>
      </a:accent6>
      <a:hlink>
        <a:srgbClr val="CB933C"/>
      </a:hlink>
      <a:folHlink>
        <a:srgbClr val="A6A6A6"/>
      </a:folHlink>
    </a:clrScheme>
    <a:fontScheme name="Garamond-Calibri">
      <a:majorFont>
        <a:latin typeface="Garamond"/>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MusicScore">
      <a:dk1>
        <a:sysClr val="windowText" lastClr="000000"/>
      </a:dk1>
      <a:lt1>
        <a:sysClr val="window" lastClr="FFFFFF"/>
      </a:lt1>
      <a:dk2>
        <a:srgbClr val="58595B"/>
      </a:dk2>
      <a:lt2>
        <a:srgbClr val="CCCECF"/>
      </a:lt2>
      <a:accent1>
        <a:srgbClr val="983700"/>
      </a:accent1>
      <a:accent2>
        <a:srgbClr val="CB933C"/>
      </a:accent2>
      <a:accent3>
        <a:srgbClr val="613D15"/>
      </a:accent3>
      <a:accent4>
        <a:srgbClr val="47405D"/>
      </a:accent4>
      <a:accent5>
        <a:srgbClr val="4E5C48"/>
      </a:accent5>
      <a:accent6>
        <a:srgbClr val="948A77"/>
      </a:accent6>
      <a:hlink>
        <a:srgbClr val="CB933C"/>
      </a:hlink>
      <a:folHlink>
        <a:srgbClr val="A6A6A6"/>
      </a:folHlink>
    </a:clrScheme>
    <a:fontScheme name="Garamond-Calibri">
      <a:majorFont>
        <a:latin typeface="Garamond"/>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EF641B65-C3C4-4643-BB04-EE8F381F6F1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3580</Words>
  <Application>Microsoft Office PowerPoint</Application>
  <PresentationFormat>Widescreen</PresentationFormat>
  <Paragraphs>570</Paragraphs>
  <Slides>48</Slides>
  <Notes>9</Notes>
  <HiddenSlides>0</HiddenSlides>
  <MMClips>0</MMClips>
  <ScaleCrop>false</ScaleCrop>
  <HeadingPairs>
    <vt:vector size="8" baseType="variant">
      <vt:variant>
        <vt:lpstr>Fonts Used</vt:lpstr>
      </vt:variant>
      <vt:variant>
        <vt:i4>12</vt:i4>
      </vt:variant>
      <vt:variant>
        <vt:lpstr>Theme</vt:lpstr>
      </vt:variant>
      <vt:variant>
        <vt:i4>1</vt:i4>
      </vt:variant>
      <vt:variant>
        <vt:lpstr>Embedded OLE Servers</vt:lpstr>
      </vt:variant>
      <vt:variant>
        <vt:i4>1</vt:i4>
      </vt:variant>
      <vt:variant>
        <vt:lpstr>Slide Titles</vt:lpstr>
      </vt:variant>
      <vt:variant>
        <vt:i4>48</vt:i4>
      </vt:variant>
    </vt:vector>
  </HeadingPairs>
  <TitlesOfParts>
    <vt:vector size="62" baseType="lpstr">
      <vt:lpstr>MS PGothic</vt:lpstr>
      <vt:lpstr>Andalus</vt:lpstr>
      <vt:lpstr>Arial</vt:lpstr>
      <vt:lpstr>Arial Bold</vt:lpstr>
      <vt:lpstr>Calibri</vt:lpstr>
      <vt:lpstr>Century Schoolbook</vt:lpstr>
      <vt:lpstr>Tahoma</vt:lpstr>
      <vt:lpstr>Times New Roman</vt:lpstr>
      <vt:lpstr>Times New Roman Bold</vt:lpstr>
      <vt:lpstr>Times New Roman Bold Italic</vt:lpstr>
      <vt:lpstr>Wingdings</vt:lpstr>
      <vt:lpstr>Wingdings 2</vt:lpstr>
      <vt:lpstr>Oriel</vt:lpstr>
      <vt:lpstr>Bitmap Image</vt:lpstr>
      <vt:lpstr>Course for Software Testing   BS (Software Engineering) Spring Semester  February 2014 Foundation University Rawalpindi Campus  </vt:lpstr>
      <vt:lpstr> Lecture 3</vt:lpstr>
      <vt:lpstr>What is quality ?</vt:lpstr>
      <vt:lpstr>PowerPoint Presentation</vt:lpstr>
      <vt:lpstr>What is quality ?</vt:lpstr>
      <vt:lpstr>PowerPoint Presentation</vt:lpstr>
      <vt:lpstr>PowerPoint Presentation</vt:lpstr>
      <vt:lpstr>Software Quality Attributes</vt:lpstr>
      <vt:lpstr>PowerPoint Presentation</vt:lpstr>
      <vt:lpstr>Software Quality Attributes</vt:lpstr>
      <vt:lpstr>PowerPoint Presentation</vt:lpstr>
      <vt:lpstr>1, 2, 3 ……..…. GO! Research Assignment in Group! [Software Quality Attributes SQA]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Importance of Software Testing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2013-02-11T08:40:21Z</dcterms:created>
  <dcterms:modified xsi:type="dcterms:W3CDTF">2014-02-27T02:16:37Z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TC038965509991</vt:lpwstr>
  </property>
</Properties>
</file>