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9C17E-3E08-4D42-AFAF-354CC4B2CEC1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66E63-7EEC-49A2-9A4E-6CBB2F53B2C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1" y="304800"/>
            <a:ext cx="8305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3659"/>
          <a:stretch>
            <a:fillRect/>
          </a:stretch>
        </p:blipFill>
        <p:spPr bwMode="auto">
          <a:xfrm>
            <a:off x="457200" y="228600"/>
            <a:ext cx="838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t="19999"/>
          <a:stretch>
            <a:fillRect/>
          </a:stretch>
        </p:blipFill>
        <p:spPr bwMode="auto">
          <a:xfrm>
            <a:off x="914400" y="5791201"/>
            <a:ext cx="236219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8610600" cy="609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Abdul Basit Siddiqui</dc:creator>
  <cp:lastModifiedBy>Abdul Basit Siddiqui</cp:lastModifiedBy>
  <cp:revision>2</cp:revision>
  <dcterms:created xsi:type="dcterms:W3CDTF">2014-04-21T05:38:23Z</dcterms:created>
  <dcterms:modified xsi:type="dcterms:W3CDTF">2014-04-21T06:15:03Z</dcterms:modified>
</cp:coreProperties>
</file>